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3" r:id="rId1"/>
    <p:sldMasterId id="2147483674" r:id="rId2"/>
    <p:sldMasterId id="2147483675" r:id="rId3"/>
  </p:sldMasterIdLst>
  <p:notesMasterIdLst>
    <p:notesMasterId r:id="rId49"/>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4" r:id="rId27"/>
    <p:sldId id="286" r:id="rId28"/>
    <p:sldId id="287" r:id="rId29"/>
    <p:sldId id="288" r:id="rId30"/>
    <p:sldId id="289" r:id="rId31"/>
    <p:sldId id="290" r:id="rId32"/>
    <p:sldId id="291" r:id="rId33"/>
    <p:sldId id="292" r:id="rId34"/>
    <p:sldId id="293" r:id="rId35"/>
    <p:sldId id="294" r:id="rId36"/>
    <p:sldId id="295" r:id="rId37"/>
    <p:sldId id="296" r:id="rId38"/>
    <p:sldId id="297" r:id="rId39"/>
    <p:sldId id="298" r:id="rId40"/>
    <p:sldId id="299" r:id="rId41"/>
    <p:sldId id="300" r:id="rId42"/>
    <p:sldId id="301" r:id="rId43"/>
    <p:sldId id="302" r:id="rId44"/>
    <p:sldId id="303" r:id="rId45"/>
    <p:sldId id="304" r:id="rId46"/>
    <p:sldId id="305" r:id="rId47"/>
    <p:sldId id="320" r:id="rId48"/>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5BC4CE6-48D0-4B33-8160-70624F898DFA}">
  <a:tblStyle styleId="{85BC4CE6-48D0-4B33-8160-70624F898DF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0" d="100"/>
          <a:sy n="80" d="100"/>
        </p:scale>
        <p:origin x="156" y="4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presProps" Target="presProp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tableStyles" Target="tableStyles.xml"/><Relationship Id="rId5" Type="http://schemas.openxmlformats.org/officeDocument/2006/relationships/slide" Target="slides/slide2.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8" Type="http://schemas.openxmlformats.org/officeDocument/2006/relationships/slide" Target="slides/slide5.xml"/><Relationship Id="rId51"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20" Type="http://schemas.openxmlformats.org/officeDocument/2006/relationships/slide" Target="slides/slide17.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
        <p:cNvGrpSpPr/>
        <p:nvPr/>
      </p:nvGrpSpPr>
      <p:grpSpPr>
        <a:xfrm>
          <a:off x="0" y="0"/>
          <a:ext cx="0" cy="0"/>
          <a:chOff x="0" y="0"/>
          <a:chExt cx="0" cy="0"/>
        </a:xfrm>
      </p:grpSpPr>
      <p:sp>
        <p:nvSpPr>
          <p:cNvPr id="479" name="Google Shape;479;gd362d286f3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0" name="Google Shape;480;gd362d286f3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5"/>
        <p:cNvGrpSpPr/>
        <p:nvPr/>
      </p:nvGrpSpPr>
      <p:grpSpPr>
        <a:xfrm>
          <a:off x="0" y="0"/>
          <a:ext cx="0" cy="0"/>
          <a:chOff x="0" y="0"/>
          <a:chExt cx="0" cy="0"/>
        </a:xfrm>
      </p:grpSpPr>
      <p:sp>
        <p:nvSpPr>
          <p:cNvPr id="976" name="Google Shape;976;gd362d286f3_1_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7" name="Google Shape;977;gd362d286f3_1_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0"/>
        <p:cNvGrpSpPr/>
        <p:nvPr/>
      </p:nvGrpSpPr>
      <p:grpSpPr>
        <a:xfrm>
          <a:off x="0" y="0"/>
          <a:ext cx="0" cy="0"/>
          <a:chOff x="0" y="0"/>
          <a:chExt cx="0" cy="0"/>
        </a:xfrm>
      </p:grpSpPr>
      <p:sp>
        <p:nvSpPr>
          <p:cNvPr id="1181" name="Google Shape;1181;gd362d286f3_1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2" name="Google Shape;1182;gd362d286f3_1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4"/>
        <p:cNvGrpSpPr/>
        <p:nvPr/>
      </p:nvGrpSpPr>
      <p:grpSpPr>
        <a:xfrm>
          <a:off x="0" y="0"/>
          <a:ext cx="0" cy="0"/>
          <a:chOff x="0" y="0"/>
          <a:chExt cx="0" cy="0"/>
        </a:xfrm>
      </p:grpSpPr>
      <p:sp>
        <p:nvSpPr>
          <p:cNvPr id="1195" name="Google Shape;1195;gd362d286f3_1_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6" name="Google Shape;1196;gd362d286f3_1_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3"/>
        <p:cNvGrpSpPr/>
        <p:nvPr/>
      </p:nvGrpSpPr>
      <p:grpSpPr>
        <a:xfrm>
          <a:off x="0" y="0"/>
          <a:ext cx="0" cy="0"/>
          <a:chOff x="0" y="0"/>
          <a:chExt cx="0" cy="0"/>
        </a:xfrm>
      </p:grpSpPr>
      <p:sp>
        <p:nvSpPr>
          <p:cNvPr id="1214" name="Google Shape;1214;gd362d286f3_1_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 name="Google Shape;1215;gd362d286f3_1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5"/>
        <p:cNvGrpSpPr/>
        <p:nvPr/>
      </p:nvGrpSpPr>
      <p:grpSpPr>
        <a:xfrm>
          <a:off x="0" y="0"/>
          <a:ext cx="0" cy="0"/>
          <a:chOff x="0" y="0"/>
          <a:chExt cx="0" cy="0"/>
        </a:xfrm>
      </p:grpSpPr>
      <p:sp>
        <p:nvSpPr>
          <p:cNvPr id="1246" name="Google Shape;1246;gd362d286f3_1_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7" name="Google Shape;1247;gd362d286f3_1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6"/>
        <p:cNvGrpSpPr/>
        <p:nvPr/>
      </p:nvGrpSpPr>
      <p:grpSpPr>
        <a:xfrm>
          <a:off x="0" y="0"/>
          <a:ext cx="0" cy="0"/>
          <a:chOff x="0" y="0"/>
          <a:chExt cx="0" cy="0"/>
        </a:xfrm>
      </p:grpSpPr>
      <p:sp>
        <p:nvSpPr>
          <p:cNvPr id="1257" name="Google Shape;1257;gd362d286f3_1_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8" name="Google Shape;1258;gd362d286f3_1_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d362d286f3_1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d362d286f3_1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9"/>
        <p:cNvGrpSpPr/>
        <p:nvPr/>
      </p:nvGrpSpPr>
      <p:grpSpPr>
        <a:xfrm>
          <a:off x="0" y="0"/>
          <a:ext cx="0" cy="0"/>
          <a:chOff x="0" y="0"/>
          <a:chExt cx="0" cy="0"/>
        </a:xfrm>
      </p:grpSpPr>
      <p:sp>
        <p:nvSpPr>
          <p:cNvPr id="1270" name="Google Shape;1270;gd362d286f3_1_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1" name="Google Shape;1271;gd362d286f3_1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2"/>
        <p:cNvGrpSpPr/>
        <p:nvPr/>
      </p:nvGrpSpPr>
      <p:grpSpPr>
        <a:xfrm>
          <a:off x="0" y="0"/>
          <a:ext cx="0" cy="0"/>
          <a:chOff x="0" y="0"/>
          <a:chExt cx="0" cy="0"/>
        </a:xfrm>
      </p:grpSpPr>
      <p:sp>
        <p:nvSpPr>
          <p:cNvPr id="1293" name="Google Shape;1293;gd362d286f3_1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4" name="Google Shape;1294;gd362d286f3_1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4"/>
        <p:cNvGrpSpPr/>
        <p:nvPr/>
      </p:nvGrpSpPr>
      <p:grpSpPr>
        <a:xfrm>
          <a:off x="0" y="0"/>
          <a:ext cx="0" cy="0"/>
          <a:chOff x="0" y="0"/>
          <a:chExt cx="0" cy="0"/>
        </a:xfrm>
      </p:grpSpPr>
      <p:sp>
        <p:nvSpPr>
          <p:cNvPr id="1325" name="Google Shape;1325;gd362d286f3_1_1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6" name="Google Shape;1326;gd362d286f3_1_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
        <p:cNvGrpSpPr/>
        <p:nvPr/>
      </p:nvGrpSpPr>
      <p:grpSpPr>
        <a:xfrm>
          <a:off x="0" y="0"/>
          <a:ext cx="0" cy="0"/>
          <a:chOff x="0" y="0"/>
          <a:chExt cx="0" cy="0"/>
        </a:xfrm>
      </p:grpSpPr>
      <p:sp>
        <p:nvSpPr>
          <p:cNvPr id="510" name="Google Shape;510;g10ce35c8a97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1" name="Google Shape;511;g10ce35c8a97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4"/>
        <p:cNvGrpSpPr/>
        <p:nvPr/>
      </p:nvGrpSpPr>
      <p:grpSpPr>
        <a:xfrm>
          <a:off x="0" y="0"/>
          <a:ext cx="0" cy="0"/>
          <a:chOff x="0" y="0"/>
          <a:chExt cx="0" cy="0"/>
        </a:xfrm>
      </p:grpSpPr>
      <p:sp>
        <p:nvSpPr>
          <p:cNvPr id="1335" name="Google Shape;1335;gd362d286f3_1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6" name="Google Shape;1336;gd362d286f3_1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5"/>
        <p:cNvGrpSpPr/>
        <p:nvPr/>
      </p:nvGrpSpPr>
      <p:grpSpPr>
        <a:xfrm>
          <a:off x="0" y="0"/>
          <a:ext cx="0" cy="0"/>
          <a:chOff x="0" y="0"/>
          <a:chExt cx="0" cy="0"/>
        </a:xfrm>
      </p:grpSpPr>
      <p:sp>
        <p:nvSpPr>
          <p:cNvPr id="1356" name="Google Shape;1356;gd362d286f3_1_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7" name="Google Shape;1357;gd362d286f3_1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5"/>
        <p:cNvGrpSpPr/>
        <p:nvPr/>
      </p:nvGrpSpPr>
      <p:grpSpPr>
        <a:xfrm>
          <a:off x="0" y="0"/>
          <a:ext cx="0" cy="0"/>
          <a:chOff x="0" y="0"/>
          <a:chExt cx="0" cy="0"/>
        </a:xfrm>
      </p:grpSpPr>
      <p:sp>
        <p:nvSpPr>
          <p:cNvPr id="1466" name="Google Shape;1466;gd362d286f3_1_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7" name="Google Shape;1467;gd362d286f3_1_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9"/>
        <p:cNvGrpSpPr/>
        <p:nvPr/>
      </p:nvGrpSpPr>
      <p:grpSpPr>
        <a:xfrm>
          <a:off x="0" y="0"/>
          <a:ext cx="0" cy="0"/>
          <a:chOff x="0" y="0"/>
          <a:chExt cx="0" cy="0"/>
        </a:xfrm>
      </p:grpSpPr>
      <p:sp>
        <p:nvSpPr>
          <p:cNvPr id="1490" name="Google Shape;1490;ge2812c4e9a_1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1" name="Google Shape;1491;ge2812c4e9a_1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5"/>
        <p:cNvGrpSpPr/>
        <p:nvPr/>
      </p:nvGrpSpPr>
      <p:grpSpPr>
        <a:xfrm>
          <a:off x="0" y="0"/>
          <a:ext cx="0" cy="0"/>
          <a:chOff x="0" y="0"/>
          <a:chExt cx="0" cy="0"/>
        </a:xfrm>
      </p:grpSpPr>
      <p:sp>
        <p:nvSpPr>
          <p:cNvPr id="2576" name="Google Shape;2576;g10ce35c8a53_0_110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7" name="Google Shape;2577;g10ce35c8a53_0_110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8"/>
        <p:cNvGrpSpPr/>
        <p:nvPr/>
      </p:nvGrpSpPr>
      <p:grpSpPr>
        <a:xfrm>
          <a:off x="0" y="0"/>
          <a:ext cx="0" cy="0"/>
          <a:chOff x="0" y="0"/>
          <a:chExt cx="0" cy="0"/>
        </a:xfrm>
      </p:grpSpPr>
      <p:sp>
        <p:nvSpPr>
          <p:cNvPr id="2619" name="Google Shape;2619;g10ce35c8a53_0_110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0" name="Google Shape;2620;g10ce35c8a53_0_110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7"/>
        <p:cNvGrpSpPr/>
        <p:nvPr/>
      </p:nvGrpSpPr>
      <p:grpSpPr>
        <a:xfrm>
          <a:off x="0" y="0"/>
          <a:ext cx="0" cy="0"/>
          <a:chOff x="0" y="0"/>
          <a:chExt cx="0" cy="0"/>
        </a:xfrm>
      </p:grpSpPr>
      <p:sp>
        <p:nvSpPr>
          <p:cNvPr id="2958" name="Google Shape;2958;g10ce35c8a53_0_114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59" name="Google Shape;2959;g10ce35c8a53_0_114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44"/>
        <p:cNvGrpSpPr/>
        <p:nvPr/>
      </p:nvGrpSpPr>
      <p:grpSpPr>
        <a:xfrm>
          <a:off x="0" y="0"/>
          <a:ext cx="0" cy="0"/>
          <a:chOff x="0" y="0"/>
          <a:chExt cx="0" cy="0"/>
        </a:xfrm>
      </p:grpSpPr>
      <p:sp>
        <p:nvSpPr>
          <p:cNvPr id="5745" name="Google Shape;5745;g10ce35c8a53_0_142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46" name="Google Shape;5746;g10ce35c8a53_0_14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63"/>
        <p:cNvGrpSpPr/>
        <p:nvPr/>
      </p:nvGrpSpPr>
      <p:grpSpPr>
        <a:xfrm>
          <a:off x="0" y="0"/>
          <a:ext cx="0" cy="0"/>
          <a:chOff x="0" y="0"/>
          <a:chExt cx="0" cy="0"/>
        </a:xfrm>
      </p:grpSpPr>
      <p:sp>
        <p:nvSpPr>
          <p:cNvPr id="6164" name="Google Shape;6164;g10ce35c8a53_0_146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65" name="Google Shape;6165;g10ce35c8a53_0_146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33"/>
        <p:cNvGrpSpPr/>
        <p:nvPr/>
      </p:nvGrpSpPr>
      <p:grpSpPr>
        <a:xfrm>
          <a:off x="0" y="0"/>
          <a:ext cx="0" cy="0"/>
          <a:chOff x="0" y="0"/>
          <a:chExt cx="0" cy="0"/>
        </a:xfrm>
      </p:grpSpPr>
      <p:sp>
        <p:nvSpPr>
          <p:cNvPr id="6334" name="Google Shape;6334;g10ce35c8a53_0_147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35" name="Google Shape;6335;g10ce35c8a53_0_14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
        <p:cNvGrpSpPr/>
        <p:nvPr/>
      </p:nvGrpSpPr>
      <p:grpSpPr>
        <a:xfrm>
          <a:off x="0" y="0"/>
          <a:ext cx="0" cy="0"/>
          <a:chOff x="0" y="0"/>
          <a:chExt cx="0" cy="0"/>
        </a:xfrm>
      </p:grpSpPr>
      <p:sp>
        <p:nvSpPr>
          <p:cNvPr id="518" name="Google Shape;518;g10ce35c8a97_0_2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 name="Google Shape;519;g10ce35c8a97_0_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38"/>
        <p:cNvGrpSpPr/>
        <p:nvPr/>
      </p:nvGrpSpPr>
      <p:grpSpPr>
        <a:xfrm>
          <a:off x="0" y="0"/>
          <a:ext cx="0" cy="0"/>
          <a:chOff x="0" y="0"/>
          <a:chExt cx="0" cy="0"/>
        </a:xfrm>
      </p:grpSpPr>
      <p:sp>
        <p:nvSpPr>
          <p:cNvPr id="6739" name="Google Shape;6739;g10ce35c8a53_0_151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40" name="Google Shape;6740;g10ce35c8a53_0_15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18"/>
        <p:cNvGrpSpPr/>
        <p:nvPr/>
      </p:nvGrpSpPr>
      <p:grpSpPr>
        <a:xfrm>
          <a:off x="0" y="0"/>
          <a:ext cx="0" cy="0"/>
          <a:chOff x="0" y="0"/>
          <a:chExt cx="0" cy="0"/>
        </a:xfrm>
      </p:grpSpPr>
      <p:sp>
        <p:nvSpPr>
          <p:cNvPr id="7119" name="Google Shape;7119;g10ce35c8a53_0_155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20" name="Google Shape;7120;g10ce35c8a53_0_155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32"/>
        <p:cNvGrpSpPr/>
        <p:nvPr/>
      </p:nvGrpSpPr>
      <p:grpSpPr>
        <a:xfrm>
          <a:off x="0" y="0"/>
          <a:ext cx="0" cy="0"/>
          <a:chOff x="0" y="0"/>
          <a:chExt cx="0" cy="0"/>
        </a:xfrm>
      </p:grpSpPr>
      <p:sp>
        <p:nvSpPr>
          <p:cNvPr id="7533" name="Google Shape;7533;g10ce35c8a53_0_159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34" name="Google Shape;7534;g10ce35c8a53_0_159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3"/>
        <p:cNvGrpSpPr/>
        <p:nvPr/>
      </p:nvGrpSpPr>
      <p:grpSpPr>
        <a:xfrm>
          <a:off x="0" y="0"/>
          <a:ext cx="0" cy="0"/>
          <a:chOff x="0" y="0"/>
          <a:chExt cx="0" cy="0"/>
        </a:xfrm>
      </p:grpSpPr>
      <p:sp>
        <p:nvSpPr>
          <p:cNvPr id="7894" name="Google Shape;7894;g10ce35c8a53_0_163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5" name="Google Shape;7895;g10ce35c8a53_0_163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03"/>
        <p:cNvGrpSpPr/>
        <p:nvPr/>
      </p:nvGrpSpPr>
      <p:grpSpPr>
        <a:xfrm>
          <a:off x="0" y="0"/>
          <a:ext cx="0" cy="0"/>
          <a:chOff x="0" y="0"/>
          <a:chExt cx="0" cy="0"/>
        </a:xfrm>
      </p:grpSpPr>
      <p:sp>
        <p:nvSpPr>
          <p:cNvPr id="8404" name="Google Shape;8404;g10ce35c8a53_0_168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05" name="Google Shape;8405;g10ce35c8a53_0_168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23"/>
        <p:cNvGrpSpPr/>
        <p:nvPr/>
      </p:nvGrpSpPr>
      <p:grpSpPr>
        <a:xfrm>
          <a:off x="0" y="0"/>
          <a:ext cx="0" cy="0"/>
          <a:chOff x="0" y="0"/>
          <a:chExt cx="0" cy="0"/>
        </a:xfrm>
      </p:grpSpPr>
      <p:sp>
        <p:nvSpPr>
          <p:cNvPr id="9024" name="Google Shape;9024;g10ce35c8a53_0_174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25" name="Google Shape;9025;g10ce35c8a53_0_174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17"/>
        <p:cNvGrpSpPr/>
        <p:nvPr/>
      </p:nvGrpSpPr>
      <p:grpSpPr>
        <a:xfrm>
          <a:off x="0" y="0"/>
          <a:ext cx="0" cy="0"/>
          <a:chOff x="0" y="0"/>
          <a:chExt cx="0" cy="0"/>
        </a:xfrm>
      </p:grpSpPr>
      <p:sp>
        <p:nvSpPr>
          <p:cNvPr id="9618" name="Google Shape;9618;g10ce35c8a53_0_180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19" name="Google Shape;9619;g10ce35c8a53_0_180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38"/>
        <p:cNvGrpSpPr/>
        <p:nvPr/>
      </p:nvGrpSpPr>
      <p:grpSpPr>
        <a:xfrm>
          <a:off x="0" y="0"/>
          <a:ext cx="0" cy="0"/>
          <a:chOff x="0" y="0"/>
          <a:chExt cx="0" cy="0"/>
        </a:xfrm>
      </p:grpSpPr>
      <p:sp>
        <p:nvSpPr>
          <p:cNvPr id="9939" name="Google Shape;9939;g10ce35c8a53_0_183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40" name="Google Shape;9940;g10ce35c8a53_0_183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46"/>
        <p:cNvGrpSpPr/>
        <p:nvPr/>
      </p:nvGrpSpPr>
      <p:grpSpPr>
        <a:xfrm>
          <a:off x="0" y="0"/>
          <a:ext cx="0" cy="0"/>
          <a:chOff x="0" y="0"/>
          <a:chExt cx="0" cy="0"/>
        </a:xfrm>
      </p:grpSpPr>
      <p:sp>
        <p:nvSpPr>
          <p:cNvPr id="10247" name="Google Shape;10247;g10ce35c8a53_0_186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48" name="Google Shape;10248;g10ce35c8a53_0_186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99"/>
        <p:cNvGrpSpPr/>
        <p:nvPr/>
      </p:nvGrpSpPr>
      <p:grpSpPr>
        <a:xfrm>
          <a:off x="0" y="0"/>
          <a:ext cx="0" cy="0"/>
          <a:chOff x="0" y="0"/>
          <a:chExt cx="0" cy="0"/>
        </a:xfrm>
      </p:grpSpPr>
      <p:sp>
        <p:nvSpPr>
          <p:cNvPr id="10400" name="Google Shape;10400;g10ce35c8a53_0_188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01" name="Google Shape;10401;g10ce35c8a53_0_188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0"/>
        <p:cNvGrpSpPr/>
        <p:nvPr/>
      </p:nvGrpSpPr>
      <p:grpSpPr>
        <a:xfrm>
          <a:off x="0" y="0"/>
          <a:ext cx="0" cy="0"/>
          <a:chOff x="0" y="0"/>
          <a:chExt cx="0" cy="0"/>
        </a:xfrm>
      </p:grpSpPr>
      <p:sp>
        <p:nvSpPr>
          <p:cNvPr id="541" name="Google Shape;541;gd362d286f3_1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2" name="Google Shape;542;gd362d286f3_1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42"/>
        <p:cNvGrpSpPr/>
        <p:nvPr/>
      </p:nvGrpSpPr>
      <p:grpSpPr>
        <a:xfrm>
          <a:off x="0" y="0"/>
          <a:ext cx="0" cy="0"/>
          <a:chOff x="0" y="0"/>
          <a:chExt cx="0" cy="0"/>
        </a:xfrm>
      </p:grpSpPr>
      <p:sp>
        <p:nvSpPr>
          <p:cNvPr id="10443" name="Google Shape;10443;g10ce35c8a53_0_188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44" name="Google Shape;10444;g10ce35c8a53_0_188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58"/>
        <p:cNvGrpSpPr/>
        <p:nvPr/>
      </p:nvGrpSpPr>
      <p:grpSpPr>
        <a:xfrm>
          <a:off x="0" y="0"/>
          <a:ext cx="0" cy="0"/>
          <a:chOff x="0" y="0"/>
          <a:chExt cx="0" cy="0"/>
        </a:xfrm>
      </p:grpSpPr>
      <p:sp>
        <p:nvSpPr>
          <p:cNvPr id="10659" name="Google Shape;10659;g10ce35c8a53_0_191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60" name="Google Shape;10660;g10ce35c8a53_0_19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0"/>
        <p:cNvGrpSpPr/>
        <p:nvPr/>
      </p:nvGrpSpPr>
      <p:grpSpPr>
        <a:xfrm>
          <a:off x="0" y="0"/>
          <a:ext cx="0" cy="0"/>
          <a:chOff x="0" y="0"/>
          <a:chExt cx="0" cy="0"/>
        </a:xfrm>
      </p:grpSpPr>
      <p:sp>
        <p:nvSpPr>
          <p:cNvPr id="10951" name="Google Shape;10951;g10ce35c8a53_0_193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52" name="Google Shape;10952;g10ce35c8a53_0_193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21"/>
        <p:cNvGrpSpPr/>
        <p:nvPr/>
      </p:nvGrpSpPr>
      <p:grpSpPr>
        <a:xfrm>
          <a:off x="0" y="0"/>
          <a:ext cx="0" cy="0"/>
          <a:chOff x="0" y="0"/>
          <a:chExt cx="0" cy="0"/>
        </a:xfrm>
      </p:grpSpPr>
      <p:sp>
        <p:nvSpPr>
          <p:cNvPr id="11222" name="Google Shape;11222;g10ce35c8a53_0_196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23" name="Google Shape;11223;g10ce35c8a53_0_196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75"/>
        <p:cNvGrpSpPr/>
        <p:nvPr/>
      </p:nvGrpSpPr>
      <p:grpSpPr>
        <a:xfrm>
          <a:off x="0" y="0"/>
          <a:ext cx="0" cy="0"/>
          <a:chOff x="0" y="0"/>
          <a:chExt cx="0" cy="0"/>
        </a:xfrm>
      </p:grpSpPr>
      <p:sp>
        <p:nvSpPr>
          <p:cNvPr id="11576" name="Google Shape;11576;g10ce35c8a53_0_200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77" name="Google Shape;11577;g10ce35c8a53_0_200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3"/>
        <p:cNvGrpSpPr/>
        <p:nvPr/>
      </p:nvGrpSpPr>
      <p:grpSpPr>
        <a:xfrm>
          <a:off x="0" y="0"/>
          <a:ext cx="0" cy="0"/>
          <a:chOff x="0" y="0"/>
          <a:chExt cx="0" cy="0"/>
        </a:xfrm>
      </p:grpSpPr>
      <p:sp>
        <p:nvSpPr>
          <p:cNvPr id="554" name="Google Shape;554;gd362d286f3_1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5" name="Google Shape;555;gd362d286f3_1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0"/>
        <p:cNvGrpSpPr/>
        <p:nvPr/>
      </p:nvGrpSpPr>
      <p:grpSpPr>
        <a:xfrm>
          <a:off x="0" y="0"/>
          <a:ext cx="0" cy="0"/>
          <a:chOff x="0" y="0"/>
          <a:chExt cx="0" cy="0"/>
        </a:xfrm>
      </p:grpSpPr>
      <p:sp>
        <p:nvSpPr>
          <p:cNvPr id="611" name="Google Shape;611;g10ce35c8a97_0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2" name="Google Shape;612;g10ce35c8a97_0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2"/>
        <p:cNvGrpSpPr/>
        <p:nvPr/>
      </p:nvGrpSpPr>
      <p:grpSpPr>
        <a:xfrm>
          <a:off x="0" y="0"/>
          <a:ext cx="0" cy="0"/>
          <a:chOff x="0" y="0"/>
          <a:chExt cx="0" cy="0"/>
        </a:xfrm>
      </p:grpSpPr>
      <p:sp>
        <p:nvSpPr>
          <p:cNvPr id="803" name="Google Shape;803;g10ce35c8a97_0_2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4" name="Google Shape;804;g10ce35c8a97_0_2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1"/>
        <p:cNvGrpSpPr/>
        <p:nvPr/>
      </p:nvGrpSpPr>
      <p:grpSpPr>
        <a:xfrm>
          <a:off x="0" y="0"/>
          <a:ext cx="0" cy="0"/>
          <a:chOff x="0" y="0"/>
          <a:chExt cx="0" cy="0"/>
        </a:xfrm>
      </p:grpSpPr>
      <p:sp>
        <p:nvSpPr>
          <p:cNvPr id="812" name="Google Shape;812;gd362d286f3_1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3" name="Google Shape;813;gd362d286f3_1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6"/>
        <p:cNvGrpSpPr/>
        <p:nvPr/>
      </p:nvGrpSpPr>
      <p:grpSpPr>
        <a:xfrm>
          <a:off x="0" y="0"/>
          <a:ext cx="0" cy="0"/>
          <a:chOff x="0" y="0"/>
          <a:chExt cx="0" cy="0"/>
        </a:xfrm>
      </p:grpSpPr>
      <p:sp>
        <p:nvSpPr>
          <p:cNvPr id="877" name="Google Shape;877;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8" name="Google Shape;878;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618075" y="3775475"/>
            <a:ext cx="7907700" cy="436800"/>
          </a:xfrm>
          <a:prstGeom prst="rect">
            <a:avLst/>
          </a:prstGeom>
          <a:noFill/>
          <a:ln>
            <a:noFill/>
          </a:ln>
        </p:spPr>
        <p:txBody>
          <a:bodyPr spcFirstLastPara="1" wrap="square" lIns="0" tIns="0" rIns="0" bIns="0" anchor="ctr" anchorCtr="0">
            <a:noAutofit/>
          </a:bodyPr>
          <a:lstStyle>
            <a:lvl1pPr lvl="0" algn="ctr">
              <a:lnSpc>
                <a:spcPct val="90000"/>
              </a:lnSpc>
              <a:spcBef>
                <a:spcPts val="0"/>
              </a:spcBef>
              <a:spcAft>
                <a:spcPts val="0"/>
              </a:spcAft>
              <a:buClr>
                <a:srgbClr val="191919"/>
              </a:buClr>
              <a:buSzPts val="5200"/>
              <a:buNone/>
              <a:defRPr sz="27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2651700" y="4370777"/>
            <a:ext cx="3840600" cy="274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atin typeface="Ubuntu"/>
                <a:ea typeface="Ubuntu"/>
                <a:cs typeface="Ubuntu"/>
                <a:sym typeface="Ubuntu"/>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84"/>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185"/>
        <p:cNvGrpSpPr/>
        <p:nvPr/>
      </p:nvGrpSpPr>
      <p:grpSpPr>
        <a:xfrm>
          <a:off x="0" y="0"/>
          <a:ext cx="0" cy="0"/>
          <a:chOff x="0" y="0"/>
          <a:chExt cx="0" cy="0"/>
        </a:xfrm>
      </p:grpSpPr>
      <p:sp>
        <p:nvSpPr>
          <p:cNvPr id="186" name="Google Shape;186;p13"/>
          <p:cNvSpPr/>
          <p:nvPr/>
        </p:nvSpPr>
        <p:spPr>
          <a:xfrm>
            <a:off x="457200" y="1166175"/>
            <a:ext cx="8229600" cy="3607500"/>
          </a:xfrm>
          <a:prstGeom prst="snip2DiagRect">
            <a:avLst>
              <a:gd name="adj1" fmla="val 4147"/>
              <a:gd name="adj2" fmla="val 3606"/>
            </a:avLst>
          </a:prstGeom>
          <a:solidFill>
            <a:schemeClr val="lt1"/>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3"/>
          <p:cNvSpPr/>
          <p:nvPr/>
        </p:nvSpPr>
        <p:spPr>
          <a:xfrm>
            <a:off x="457200" y="389725"/>
            <a:ext cx="8229600" cy="548700"/>
          </a:xfrm>
          <a:prstGeom prst="snip2DiagRect">
            <a:avLst>
              <a:gd name="adj1" fmla="val 19707"/>
              <a:gd name="adj2" fmla="val 24838"/>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 name="Google Shape;188;p13"/>
          <p:cNvGrpSpPr/>
          <p:nvPr/>
        </p:nvGrpSpPr>
        <p:grpSpPr>
          <a:xfrm>
            <a:off x="60911" y="76194"/>
            <a:ext cx="9022177" cy="4991112"/>
            <a:chOff x="90424" y="76195"/>
            <a:chExt cx="9022177" cy="4991112"/>
          </a:xfrm>
        </p:grpSpPr>
        <p:grpSp>
          <p:nvGrpSpPr>
            <p:cNvPr id="189" name="Google Shape;189;p13"/>
            <p:cNvGrpSpPr/>
            <p:nvPr/>
          </p:nvGrpSpPr>
          <p:grpSpPr>
            <a:xfrm>
              <a:off x="90424" y="76195"/>
              <a:ext cx="411577" cy="420912"/>
              <a:chOff x="1232318" y="505126"/>
              <a:chExt cx="2079724" cy="2097222"/>
            </a:xfrm>
          </p:grpSpPr>
          <p:sp>
            <p:nvSpPr>
              <p:cNvPr id="190" name="Google Shape;190;p13"/>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3"/>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3"/>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 name="Google Shape;193;p13"/>
            <p:cNvGrpSpPr/>
            <p:nvPr/>
          </p:nvGrpSpPr>
          <p:grpSpPr>
            <a:xfrm>
              <a:off x="8701024" y="76195"/>
              <a:ext cx="411577" cy="420912"/>
              <a:chOff x="1232318" y="505126"/>
              <a:chExt cx="2079724" cy="2097222"/>
            </a:xfrm>
          </p:grpSpPr>
          <p:sp>
            <p:nvSpPr>
              <p:cNvPr id="194" name="Google Shape;194;p13"/>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3"/>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3"/>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 name="Google Shape;197;p13"/>
            <p:cNvGrpSpPr/>
            <p:nvPr/>
          </p:nvGrpSpPr>
          <p:grpSpPr>
            <a:xfrm>
              <a:off x="90424" y="4646395"/>
              <a:ext cx="411577" cy="420912"/>
              <a:chOff x="1232318" y="505126"/>
              <a:chExt cx="2079724" cy="2097222"/>
            </a:xfrm>
          </p:grpSpPr>
          <p:sp>
            <p:nvSpPr>
              <p:cNvPr id="198" name="Google Shape;198;p13"/>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3"/>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3"/>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 name="Google Shape;201;p13"/>
            <p:cNvGrpSpPr/>
            <p:nvPr/>
          </p:nvGrpSpPr>
          <p:grpSpPr>
            <a:xfrm>
              <a:off x="8701024" y="4646395"/>
              <a:ext cx="411577" cy="420912"/>
              <a:chOff x="1232318" y="505126"/>
              <a:chExt cx="2079724" cy="2097222"/>
            </a:xfrm>
          </p:grpSpPr>
          <p:sp>
            <p:nvSpPr>
              <p:cNvPr id="202" name="Google Shape;202;p13"/>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3"/>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3"/>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5" name="Google Shape;205;p13"/>
          <p:cNvSpPr txBox="1">
            <a:spLocks noGrp="1"/>
          </p:cNvSpPr>
          <p:nvPr>
            <p:ph type="title"/>
          </p:nvPr>
        </p:nvSpPr>
        <p:spPr>
          <a:xfrm>
            <a:off x="720000" y="481226"/>
            <a:ext cx="7704000" cy="365700"/>
          </a:xfrm>
          <a:prstGeom prst="rect">
            <a:avLst/>
          </a:prstGeom>
        </p:spPr>
        <p:txBody>
          <a:bodyPr spcFirstLastPara="1" wrap="square" lIns="0" tIns="0" rIns="0" bIns="0" anchor="t" anchorCtr="0">
            <a:noAutofit/>
          </a:bodyPr>
          <a:lstStyle>
            <a:lvl1pPr lvl="0"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206"/>
        <p:cNvGrpSpPr/>
        <p:nvPr/>
      </p:nvGrpSpPr>
      <p:grpSpPr>
        <a:xfrm>
          <a:off x="0" y="0"/>
          <a:ext cx="0" cy="0"/>
          <a:chOff x="0" y="0"/>
          <a:chExt cx="0" cy="0"/>
        </a:xfrm>
      </p:grpSpPr>
      <p:sp>
        <p:nvSpPr>
          <p:cNvPr id="207" name="Google Shape;207;p14"/>
          <p:cNvSpPr/>
          <p:nvPr/>
        </p:nvSpPr>
        <p:spPr>
          <a:xfrm>
            <a:off x="457213" y="1192075"/>
            <a:ext cx="2598600" cy="1684800"/>
          </a:xfrm>
          <a:prstGeom prst="snip2DiagRect">
            <a:avLst>
              <a:gd name="adj1" fmla="val 8178"/>
              <a:gd name="adj2" fmla="val 8617"/>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4"/>
          <p:cNvSpPr/>
          <p:nvPr/>
        </p:nvSpPr>
        <p:spPr>
          <a:xfrm>
            <a:off x="457213" y="3102773"/>
            <a:ext cx="2598600" cy="1684800"/>
          </a:xfrm>
          <a:prstGeom prst="snip2DiagRect">
            <a:avLst>
              <a:gd name="adj1" fmla="val 8178"/>
              <a:gd name="adj2" fmla="val 8617"/>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4"/>
          <p:cNvSpPr/>
          <p:nvPr/>
        </p:nvSpPr>
        <p:spPr>
          <a:xfrm>
            <a:off x="3273481" y="1192075"/>
            <a:ext cx="2598600" cy="1684800"/>
          </a:xfrm>
          <a:prstGeom prst="snip2DiagRect">
            <a:avLst>
              <a:gd name="adj1" fmla="val 8178"/>
              <a:gd name="adj2" fmla="val 8617"/>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4"/>
          <p:cNvSpPr/>
          <p:nvPr/>
        </p:nvSpPr>
        <p:spPr>
          <a:xfrm>
            <a:off x="3273468" y="3102773"/>
            <a:ext cx="2598600" cy="1684800"/>
          </a:xfrm>
          <a:prstGeom prst="snip2DiagRect">
            <a:avLst>
              <a:gd name="adj1" fmla="val 8178"/>
              <a:gd name="adj2" fmla="val 8617"/>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4"/>
          <p:cNvSpPr/>
          <p:nvPr/>
        </p:nvSpPr>
        <p:spPr>
          <a:xfrm>
            <a:off x="6089749" y="1192075"/>
            <a:ext cx="2598600" cy="1684800"/>
          </a:xfrm>
          <a:prstGeom prst="snip2DiagRect">
            <a:avLst>
              <a:gd name="adj1" fmla="val 8178"/>
              <a:gd name="adj2" fmla="val 8617"/>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4"/>
          <p:cNvSpPr/>
          <p:nvPr/>
        </p:nvSpPr>
        <p:spPr>
          <a:xfrm>
            <a:off x="6089737" y="3102773"/>
            <a:ext cx="2598600" cy="1684800"/>
          </a:xfrm>
          <a:prstGeom prst="snip2DiagRect">
            <a:avLst>
              <a:gd name="adj1" fmla="val 8178"/>
              <a:gd name="adj2" fmla="val 8617"/>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4"/>
          <p:cNvSpPr/>
          <p:nvPr/>
        </p:nvSpPr>
        <p:spPr>
          <a:xfrm>
            <a:off x="457200" y="389725"/>
            <a:ext cx="8229600" cy="548700"/>
          </a:xfrm>
          <a:prstGeom prst="snip2DiagRect">
            <a:avLst>
              <a:gd name="adj1" fmla="val 19707"/>
              <a:gd name="adj2" fmla="val 24838"/>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4"/>
          <p:cNvSpPr txBox="1">
            <a:spLocks noGrp="1"/>
          </p:cNvSpPr>
          <p:nvPr>
            <p:ph type="title"/>
          </p:nvPr>
        </p:nvSpPr>
        <p:spPr>
          <a:xfrm>
            <a:off x="3428994" y="1829575"/>
            <a:ext cx="2286000" cy="3657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solidFill>
                  <a:srgbClr val="FFFFFF"/>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15" name="Google Shape;215;p14"/>
          <p:cNvSpPr txBox="1">
            <a:spLocks noGrp="1"/>
          </p:cNvSpPr>
          <p:nvPr>
            <p:ph type="title" idx="2" hasCustomPrompt="1"/>
          </p:nvPr>
        </p:nvSpPr>
        <p:spPr>
          <a:xfrm>
            <a:off x="4052394" y="1236175"/>
            <a:ext cx="10392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16" name="Google Shape;216;p14"/>
          <p:cNvSpPr txBox="1">
            <a:spLocks noGrp="1"/>
          </p:cNvSpPr>
          <p:nvPr>
            <p:ph type="subTitle" idx="1"/>
          </p:nvPr>
        </p:nvSpPr>
        <p:spPr>
          <a:xfrm>
            <a:off x="3428994" y="2195275"/>
            <a:ext cx="22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rgbClr val="FFFFFF"/>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17" name="Google Shape;217;p14"/>
          <p:cNvSpPr txBox="1">
            <a:spLocks noGrp="1"/>
          </p:cNvSpPr>
          <p:nvPr>
            <p:ph type="title" idx="3"/>
          </p:nvPr>
        </p:nvSpPr>
        <p:spPr>
          <a:xfrm>
            <a:off x="6293469" y="1883875"/>
            <a:ext cx="2286000" cy="3657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solidFill>
                  <a:srgbClr val="FFFFFF"/>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18" name="Google Shape;218;p14"/>
          <p:cNvSpPr txBox="1">
            <a:spLocks noGrp="1"/>
          </p:cNvSpPr>
          <p:nvPr>
            <p:ph type="title" idx="4" hasCustomPrompt="1"/>
          </p:nvPr>
        </p:nvSpPr>
        <p:spPr>
          <a:xfrm>
            <a:off x="6916869" y="1290475"/>
            <a:ext cx="10392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19" name="Google Shape;219;p14"/>
          <p:cNvSpPr txBox="1">
            <a:spLocks noGrp="1"/>
          </p:cNvSpPr>
          <p:nvPr>
            <p:ph type="subTitle" idx="5"/>
          </p:nvPr>
        </p:nvSpPr>
        <p:spPr>
          <a:xfrm>
            <a:off x="6293469" y="2249575"/>
            <a:ext cx="22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rgbClr val="FFFFFF"/>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20" name="Google Shape;220;p14"/>
          <p:cNvSpPr txBox="1">
            <a:spLocks noGrp="1"/>
          </p:cNvSpPr>
          <p:nvPr>
            <p:ph type="title" idx="6"/>
          </p:nvPr>
        </p:nvSpPr>
        <p:spPr>
          <a:xfrm>
            <a:off x="632015" y="3716463"/>
            <a:ext cx="2218500" cy="3657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solidFill>
                  <a:srgbClr val="FFFFFF"/>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21" name="Google Shape;221;p14"/>
          <p:cNvSpPr txBox="1">
            <a:spLocks noGrp="1"/>
          </p:cNvSpPr>
          <p:nvPr>
            <p:ph type="title" idx="7" hasCustomPrompt="1"/>
          </p:nvPr>
        </p:nvSpPr>
        <p:spPr>
          <a:xfrm>
            <a:off x="1236965" y="3123288"/>
            <a:ext cx="10086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22" name="Google Shape;222;p14"/>
          <p:cNvSpPr txBox="1">
            <a:spLocks noGrp="1"/>
          </p:cNvSpPr>
          <p:nvPr>
            <p:ph type="subTitle" idx="8"/>
          </p:nvPr>
        </p:nvSpPr>
        <p:spPr>
          <a:xfrm>
            <a:off x="632015" y="4082163"/>
            <a:ext cx="2218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rgbClr val="FFFFFF"/>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23" name="Google Shape;223;p14"/>
          <p:cNvSpPr txBox="1">
            <a:spLocks noGrp="1"/>
          </p:cNvSpPr>
          <p:nvPr>
            <p:ph type="title" idx="9"/>
          </p:nvPr>
        </p:nvSpPr>
        <p:spPr>
          <a:xfrm>
            <a:off x="3428994" y="3716463"/>
            <a:ext cx="2286000" cy="3657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solidFill>
                  <a:srgbClr val="FFFFFF"/>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24" name="Google Shape;224;p14"/>
          <p:cNvSpPr txBox="1">
            <a:spLocks noGrp="1"/>
          </p:cNvSpPr>
          <p:nvPr>
            <p:ph type="title" idx="13" hasCustomPrompt="1"/>
          </p:nvPr>
        </p:nvSpPr>
        <p:spPr>
          <a:xfrm>
            <a:off x="4052394" y="3123288"/>
            <a:ext cx="10392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25" name="Google Shape;225;p14"/>
          <p:cNvSpPr txBox="1">
            <a:spLocks noGrp="1"/>
          </p:cNvSpPr>
          <p:nvPr>
            <p:ph type="subTitle" idx="14"/>
          </p:nvPr>
        </p:nvSpPr>
        <p:spPr>
          <a:xfrm>
            <a:off x="3428994" y="4082163"/>
            <a:ext cx="22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rgbClr val="FFFFFF"/>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26" name="Google Shape;226;p14"/>
          <p:cNvSpPr txBox="1">
            <a:spLocks noGrp="1"/>
          </p:cNvSpPr>
          <p:nvPr>
            <p:ph type="title" idx="15"/>
          </p:nvPr>
        </p:nvSpPr>
        <p:spPr>
          <a:xfrm>
            <a:off x="720000" y="481226"/>
            <a:ext cx="7704000" cy="365700"/>
          </a:xfrm>
          <a:prstGeom prst="rect">
            <a:avLst/>
          </a:prstGeom>
        </p:spPr>
        <p:txBody>
          <a:bodyPr spcFirstLastPara="1" wrap="square" lIns="0" tIns="0" rIns="0" bIns="0" anchor="t" anchorCtr="0">
            <a:noAutofit/>
          </a:bodyPr>
          <a:lstStyle>
            <a:lvl1pPr lvl="0"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grpSp>
        <p:nvGrpSpPr>
          <p:cNvPr id="227" name="Google Shape;227;p14"/>
          <p:cNvGrpSpPr/>
          <p:nvPr/>
        </p:nvGrpSpPr>
        <p:grpSpPr>
          <a:xfrm>
            <a:off x="60911" y="76194"/>
            <a:ext cx="9022177" cy="4991112"/>
            <a:chOff x="90424" y="76195"/>
            <a:chExt cx="9022177" cy="4991112"/>
          </a:xfrm>
        </p:grpSpPr>
        <p:grpSp>
          <p:nvGrpSpPr>
            <p:cNvPr id="228" name="Google Shape;228;p14"/>
            <p:cNvGrpSpPr/>
            <p:nvPr/>
          </p:nvGrpSpPr>
          <p:grpSpPr>
            <a:xfrm>
              <a:off x="90424" y="76195"/>
              <a:ext cx="411577" cy="420912"/>
              <a:chOff x="1232318" y="505126"/>
              <a:chExt cx="2079724" cy="2097222"/>
            </a:xfrm>
          </p:grpSpPr>
          <p:sp>
            <p:nvSpPr>
              <p:cNvPr id="229" name="Google Shape;229;p14"/>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4"/>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4"/>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 name="Google Shape;232;p14"/>
            <p:cNvGrpSpPr/>
            <p:nvPr/>
          </p:nvGrpSpPr>
          <p:grpSpPr>
            <a:xfrm>
              <a:off x="8701024" y="76195"/>
              <a:ext cx="411577" cy="420912"/>
              <a:chOff x="1232318" y="505126"/>
              <a:chExt cx="2079724" cy="2097222"/>
            </a:xfrm>
          </p:grpSpPr>
          <p:sp>
            <p:nvSpPr>
              <p:cNvPr id="233" name="Google Shape;233;p14"/>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4"/>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4"/>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 name="Google Shape;236;p14"/>
            <p:cNvGrpSpPr/>
            <p:nvPr/>
          </p:nvGrpSpPr>
          <p:grpSpPr>
            <a:xfrm>
              <a:off x="90424" y="4646395"/>
              <a:ext cx="411577" cy="420912"/>
              <a:chOff x="1232318" y="505126"/>
              <a:chExt cx="2079724" cy="2097222"/>
            </a:xfrm>
          </p:grpSpPr>
          <p:sp>
            <p:nvSpPr>
              <p:cNvPr id="237" name="Google Shape;237;p14"/>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4"/>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4"/>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 name="Google Shape;240;p14"/>
            <p:cNvGrpSpPr/>
            <p:nvPr/>
          </p:nvGrpSpPr>
          <p:grpSpPr>
            <a:xfrm>
              <a:off x="8701024" y="4646395"/>
              <a:ext cx="411577" cy="420912"/>
              <a:chOff x="1232318" y="505126"/>
              <a:chExt cx="2079724" cy="2097222"/>
            </a:xfrm>
          </p:grpSpPr>
          <p:sp>
            <p:nvSpPr>
              <p:cNvPr id="241" name="Google Shape;241;p14"/>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4"/>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4"/>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4" name="Google Shape;244;p14"/>
          <p:cNvSpPr txBox="1">
            <a:spLocks noGrp="1"/>
          </p:cNvSpPr>
          <p:nvPr>
            <p:ph type="title" idx="16"/>
          </p:nvPr>
        </p:nvSpPr>
        <p:spPr>
          <a:xfrm>
            <a:off x="632015" y="1829575"/>
            <a:ext cx="2218500" cy="3657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solidFill>
                  <a:srgbClr val="FFFFFF"/>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45" name="Google Shape;245;p14"/>
          <p:cNvSpPr txBox="1">
            <a:spLocks noGrp="1"/>
          </p:cNvSpPr>
          <p:nvPr>
            <p:ph type="title" idx="17" hasCustomPrompt="1"/>
          </p:nvPr>
        </p:nvSpPr>
        <p:spPr>
          <a:xfrm>
            <a:off x="1236965" y="1236175"/>
            <a:ext cx="10086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46" name="Google Shape;246;p14"/>
          <p:cNvSpPr txBox="1">
            <a:spLocks noGrp="1"/>
          </p:cNvSpPr>
          <p:nvPr>
            <p:ph type="subTitle" idx="18"/>
          </p:nvPr>
        </p:nvSpPr>
        <p:spPr>
          <a:xfrm>
            <a:off x="632015" y="2195275"/>
            <a:ext cx="2218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rgbClr val="FFFFFF"/>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47" name="Google Shape;247;p14"/>
          <p:cNvSpPr txBox="1">
            <a:spLocks noGrp="1"/>
          </p:cNvSpPr>
          <p:nvPr>
            <p:ph type="title" idx="19"/>
          </p:nvPr>
        </p:nvSpPr>
        <p:spPr>
          <a:xfrm>
            <a:off x="6293469" y="3716463"/>
            <a:ext cx="2286000" cy="3657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solidFill>
                  <a:srgbClr val="FFFFFF"/>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48" name="Google Shape;248;p14"/>
          <p:cNvSpPr txBox="1">
            <a:spLocks noGrp="1"/>
          </p:cNvSpPr>
          <p:nvPr>
            <p:ph type="title" idx="20" hasCustomPrompt="1"/>
          </p:nvPr>
        </p:nvSpPr>
        <p:spPr>
          <a:xfrm>
            <a:off x="6916869" y="3123288"/>
            <a:ext cx="10392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49" name="Google Shape;249;p14"/>
          <p:cNvSpPr txBox="1">
            <a:spLocks noGrp="1"/>
          </p:cNvSpPr>
          <p:nvPr>
            <p:ph type="subTitle" idx="21"/>
          </p:nvPr>
        </p:nvSpPr>
        <p:spPr>
          <a:xfrm>
            <a:off x="6293469" y="4082163"/>
            <a:ext cx="22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rgbClr val="FFFFFF"/>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250"/>
        <p:cNvGrpSpPr/>
        <p:nvPr/>
      </p:nvGrpSpPr>
      <p:grpSpPr>
        <a:xfrm>
          <a:off x="0" y="0"/>
          <a:ext cx="0" cy="0"/>
          <a:chOff x="0" y="0"/>
          <a:chExt cx="0" cy="0"/>
        </a:xfrm>
      </p:grpSpPr>
      <p:grpSp>
        <p:nvGrpSpPr>
          <p:cNvPr id="251" name="Google Shape;251;p15"/>
          <p:cNvGrpSpPr/>
          <p:nvPr/>
        </p:nvGrpSpPr>
        <p:grpSpPr>
          <a:xfrm>
            <a:off x="152345" y="152398"/>
            <a:ext cx="8839264" cy="4838690"/>
            <a:chOff x="152345" y="152398"/>
            <a:chExt cx="8839264" cy="4838690"/>
          </a:xfrm>
        </p:grpSpPr>
        <p:sp>
          <p:nvSpPr>
            <p:cNvPr id="252" name="Google Shape;252;p15"/>
            <p:cNvSpPr/>
            <p:nvPr/>
          </p:nvSpPr>
          <p:spPr>
            <a:xfrm>
              <a:off x="573225" y="540000"/>
              <a:ext cx="7955400" cy="4039500"/>
            </a:xfrm>
            <a:prstGeom prst="snip2DiagRect">
              <a:avLst>
                <a:gd name="adj1" fmla="val 15149"/>
                <a:gd name="adj2" fmla="val 15618"/>
              </a:avLst>
            </a:prstGeom>
            <a:solidFill>
              <a:schemeClr val="lt1"/>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 name="Google Shape;253;p15"/>
            <p:cNvGrpSpPr/>
            <p:nvPr/>
          </p:nvGrpSpPr>
          <p:grpSpPr>
            <a:xfrm>
              <a:off x="152345" y="152398"/>
              <a:ext cx="731439" cy="739690"/>
              <a:chOff x="1232318" y="505126"/>
              <a:chExt cx="2079724" cy="2097222"/>
            </a:xfrm>
          </p:grpSpPr>
          <p:sp>
            <p:nvSpPr>
              <p:cNvPr id="254" name="Google Shape;254;p15"/>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5"/>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5"/>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 name="Google Shape;257;p15"/>
            <p:cNvGrpSpPr/>
            <p:nvPr/>
          </p:nvGrpSpPr>
          <p:grpSpPr>
            <a:xfrm>
              <a:off x="8260170" y="152398"/>
              <a:ext cx="731439" cy="739690"/>
              <a:chOff x="1232318" y="505126"/>
              <a:chExt cx="2079724" cy="2097222"/>
            </a:xfrm>
          </p:grpSpPr>
          <p:sp>
            <p:nvSpPr>
              <p:cNvPr id="258" name="Google Shape;258;p15"/>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5"/>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5"/>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 name="Google Shape;261;p15"/>
            <p:cNvGrpSpPr/>
            <p:nvPr/>
          </p:nvGrpSpPr>
          <p:grpSpPr>
            <a:xfrm>
              <a:off x="152345" y="4251398"/>
              <a:ext cx="731439" cy="739690"/>
              <a:chOff x="1232318" y="505126"/>
              <a:chExt cx="2079724" cy="2097222"/>
            </a:xfrm>
          </p:grpSpPr>
          <p:sp>
            <p:nvSpPr>
              <p:cNvPr id="262" name="Google Shape;262;p15"/>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5"/>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5"/>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 name="Google Shape;265;p15"/>
            <p:cNvGrpSpPr/>
            <p:nvPr/>
          </p:nvGrpSpPr>
          <p:grpSpPr>
            <a:xfrm>
              <a:off x="8260170" y="4251398"/>
              <a:ext cx="731439" cy="739690"/>
              <a:chOff x="1232318" y="505126"/>
              <a:chExt cx="2079724" cy="2097222"/>
            </a:xfrm>
          </p:grpSpPr>
          <p:sp>
            <p:nvSpPr>
              <p:cNvPr id="266" name="Google Shape;266;p15"/>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5"/>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5"/>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69" name="Google Shape;269;p15"/>
          <p:cNvSpPr txBox="1">
            <a:spLocks noGrp="1"/>
          </p:cNvSpPr>
          <p:nvPr>
            <p:ph type="title"/>
          </p:nvPr>
        </p:nvSpPr>
        <p:spPr>
          <a:xfrm>
            <a:off x="3148475" y="3457413"/>
            <a:ext cx="2847300" cy="3945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2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270" name="Google Shape;270;p15"/>
          <p:cNvSpPr txBox="1">
            <a:spLocks noGrp="1"/>
          </p:cNvSpPr>
          <p:nvPr>
            <p:ph type="subTitle" idx="1"/>
          </p:nvPr>
        </p:nvSpPr>
        <p:spPr>
          <a:xfrm>
            <a:off x="1802825" y="1341763"/>
            <a:ext cx="5538600" cy="1737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0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271"/>
        <p:cNvGrpSpPr/>
        <p:nvPr/>
      </p:nvGrpSpPr>
      <p:grpSpPr>
        <a:xfrm>
          <a:off x="0" y="0"/>
          <a:ext cx="0" cy="0"/>
          <a:chOff x="0" y="0"/>
          <a:chExt cx="0" cy="0"/>
        </a:xfrm>
      </p:grpSpPr>
      <p:sp>
        <p:nvSpPr>
          <p:cNvPr id="272" name="Google Shape;272;p16"/>
          <p:cNvSpPr/>
          <p:nvPr/>
        </p:nvSpPr>
        <p:spPr>
          <a:xfrm>
            <a:off x="457200" y="1167425"/>
            <a:ext cx="2638500" cy="3611700"/>
          </a:xfrm>
          <a:prstGeom prst="snip2DiagRect">
            <a:avLst>
              <a:gd name="adj1" fmla="val 3354"/>
              <a:gd name="adj2" fmla="val 2976"/>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6"/>
          <p:cNvSpPr/>
          <p:nvPr/>
        </p:nvSpPr>
        <p:spPr>
          <a:xfrm>
            <a:off x="457200" y="389725"/>
            <a:ext cx="8229600" cy="548700"/>
          </a:xfrm>
          <a:prstGeom prst="snip2DiagRect">
            <a:avLst>
              <a:gd name="adj1" fmla="val 19707"/>
              <a:gd name="adj2" fmla="val 24838"/>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 name="Google Shape;274;p16"/>
          <p:cNvGrpSpPr/>
          <p:nvPr/>
        </p:nvGrpSpPr>
        <p:grpSpPr>
          <a:xfrm>
            <a:off x="60911" y="76194"/>
            <a:ext cx="9022177" cy="4991112"/>
            <a:chOff x="90424" y="76195"/>
            <a:chExt cx="9022177" cy="4991112"/>
          </a:xfrm>
        </p:grpSpPr>
        <p:grpSp>
          <p:nvGrpSpPr>
            <p:cNvPr id="275" name="Google Shape;275;p16"/>
            <p:cNvGrpSpPr/>
            <p:nvPr/>
          </p:nvGrpSpPr>
          <p:grpSpPr>
            <a:xfrm>
              <a:off x="90424" y="76195"/>
              <a:ext cx="411577" cy="420912"/>
              <a:chOff x="1232318" y="505126"/>
              <a:chExt cx="2079724" cy="2097222"/>
            </a:xfrm>
          </p:grpSpPr>
          <p:sp>
            <p:nvSpPr>
              <p:cNvPr id="276" name="Google Shape;276;p16"/>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6"/>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6"/>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 name="Google Shape;279;p16"/>
            <p:cNvGrpSpPr/>
            <p:nvPr/>
          </p:nvGrpSpPr>
          <p:grpSpPr>
            <a:xfrm>
              <a:off x="8701024" y="76195"/>
              <a:ext cx="411577" cy="420912"/>
              <a:chOff x="1232318" y="505126"/>
              <a:chExt cx="2079724" cy="2097222"/>
            </a:xfrm>
          </p:grpSpPr>
          <p:sp>
            <p:nvSpPr>
              <p:cNvPr id="280" name="Google Shape;280;p16"/>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6"/>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6"/>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 name="Google Shape;283;p16"/>
            <p:cNvGrpSpPr/>
            <p:nvPr/>
          </p:nvGrpSpPr>
          <p:grpSpPr>
            <a:xfrm>
              <a:off x="90424" y="4646395"/>
              <a:ext cx="411577" cy="420912"/>
              <a:chOff x="1232318" y="505126"/>
              <a:chExt cx="2079724" cy="2097222"/>
            </a:xfrm>
          </p:grpSpPr>
          <p:sp>
            <p:nvSpPr>
              <p:cNvPr id="284" name="Google Shape;284;p16"/>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6"/>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6"/>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 name="Google Shape;287;p16"/>
            <p:cNvGrpSpPr/>
            <p:nvPr/>
          </p:nvGrpSpPr>
          <p:grpSpPr>
            <a:xfrm>
              <a:off x="8701024" y="4646395"/>
              <a:ext cx="411577" cy="420912"/>
              <a:chOff x="1232318" y="505126"/>
              <a:chExt cx="2079724" cy="2097222"/>
            </a:xfrm>
          </p:grpSpPr>
          <p:sp>
            <p:nvSpPr>
              <p:cNvPr id="288" name="Google Shape;288;p16"/>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6"/>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6"/>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91" name="Google Shape;291;p16"/>
          <p:cNvSpPr txBox="1">
            <a:spLocks noGrp="1"/>
          </p:cNvSpPr>
          <p:nvPr>
            <p:ph type="subTitle" idx="1"/>
          </p:nvPr>
        </p:nvSpPr>
        <p:spPr>
          <a:xfrm>
            <a:off x="720000" y="2041338"/>
            <a:ext cx="1920300" cy="182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2" name="Google Shape;292;p16"/>
          <p:cNvSpPr txBox="1">
            <a:spLocks noGrp="1"/>
          </p:cNvSpPr>
          <p:nvPr>
            <p:ph type="title"/>
          </p:nvPr>
        </p:nvSpPr>
        <p:spPr>
          <a:xfrm>
            <a:off x="720000" y="481226"/>
            <a:ext cx="7704000" cy="365700"/>
          </a:xfrm>
          <a:prstGeom prst="rect">
            <a:avLst/>
          </a:prstGeom>
        </p:spPr>
        <p:txBody>
          <a:bodyPr spcFirstLastPara="1" wrap="square" lIns="0" tIns="0" rIns="0" bIns="0" anchor="t" anchorCtr="0">
            <a:noAutofit/>
          </a:bodyPr>
          <a:lstStyle>
            <a:lvl1pPr lvl="0"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293"/>
        <p:cNvGrpSpPr/>
        <p:nvPr/>
      </p:nvGrpSpPr>
      <p:grpSpPr>
        <a:xfrm>
          <a:off x="0" y="0"/>
          <a:ext cx="0" cy="0"/>
          <a:chOff x="0" y="0"/>
          <a:chExt cx="0" cy="0"/>
        </a:xfrm>
      </p:grpSpPr>
      <p:sp>
        <p:nvSpPr>
          <p:cNvPr id="294" name="Google Shape;294;p17"/>
          <p:cNvSpPr/>
          <p:nvPr/>
        </p:nvSpPr>
        <p:spPr>
          <a:xfrm>
            <a:off x="457200" y="1167425"/>
            <a:ext cx="8229600" cy="3611700"/>
          </a:xfrm>
          <a:prstGeom prst="snip2DiagRect">
            <a:avLst>
              <a:gd name="adj1" fmla="val 3354"/>
              <a:gd name="adj2" fmla="val 2976"/>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7"/>
          <p:cNvSpPr/>
          <p:nvPr/>
        </p:nvSpPr>
        <p:spPr>
          <a:xfrm>
            <a:off x="457200" y="389725"/>
            <a:ext cx="8229600" cy="548700"/>
          </a:xfrm>
          <a:prstGeom prst="snip2DiagRect">
            <a:avLst>
              <a:gd name="adj1" fmla="val 19707"/>
              <a:gd name="adj2" fmla="val 24838"/>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 name="Google Shape;296;p17"/>
          <p:cNvGrpSpPr/>
          <p:nvPr/>
        </p:nvGrpSpPr>
        <p:grpSpPr>
          <a:xfrm>
            <a:off x="60911" y="76194"/>
            <a:ext cx="9022177" cy="4991112"/>
            <a:chOff x="90424" y="76195"/>
            <a:chExt cx="9022177" cy="4991112"/>
          </a:xfrm>
        </p:grpSpPr>
        <p:grpSp>
          <p:nvGrpSpPr>
            <p:cNvPr id="297" name="Google Shape;297;p17"/>
            <p:cNvGrpSpPr/>
            <p:nvPr/>
          </p:nvGrpSpPr>
          <p:grpSpPr>
            <a:xfrm>
              <a:off x="90424" y="76195"/>
              <a:ext cx="411577" cy="420912"/>
              <a:chOff x="1232318" y="505126"/>
              <a:chExt cx="2079724" cy="2097222"/>
            </a:xfrm>
          </p:grpSpPr>
          <p:sp>
            <p:nvSpPr>
              <p:cNvPr id="298" name="Google Shape;298;p17"/>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7"/>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7"/>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 name="Google Shape;301;p17"/>
            <p:cNvGrpSpPr/>
            <p:nvPr/>
          </p:nvGrpSpPr>
          <p:grpSpPr>
            <a:xfrm>
              <a:off x="8701024" y="76195"/>
              <a:ext cx="411577" cy="420912"/>
              <a:chOff x="1232318" y="505126"/>
              <a:chExt cx="2079724" cy="2097222"/>
            </a:xfrm>
          </p:grpSpPr>
          <p:sp>
            <p:nvSpPr>
              <p:cNvPr id="302" name="Google Shape;302;p17"/>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7"/>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7"/>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17"/>
            <p:cNvGrpSpPr/>
            <p:nvPr/>
          </p:nvGrpSpPr>
          <p:grpSpPr>
            <a:xfrm>
              <a:off x="90424" y="4646395"/>
              <a:ext cx="411577" cy="420912"/>
              <a:chOff x="1232318" y="505126"/>
              <a:chExt cx="2079724" cy="2097222"/>
            </a:xfrm>
          </p:grpSpPr>
          <p:sp>
            <p:nvSpPr>
              <p:cNvPr id="306" name="Google Shape;306;p17"/>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7"/>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7"/>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 name="Google Shape;309;p17"/>
            <p:cNvGrpSpPr/>
            <p:nvPr/>
          </p:nvGrpSpPr>
          <p:grpSpPr>
            <a:xfrm>
              <a:off x="8701024" y="4646395"/>
              <a:ext cx="411577" cy="420912"/>
              <a:chOff x="1232318" y="505126"/>
              <a:chExt cx="2079724" cy="2097222"/>
            </a:xfrm>
          </p:grpSpPr>
          <p:sp>
            <p:nvSpPr>
              <p:cNvPr id="310" name="Google Shape;310;p17"/>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7"/>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7"/>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13" name="Google Shape;313;p17"/>
          <p:cNvSpPr txBox="1">
            <a:spLocks noGrp="1"/>
          </p:cNvSpPr>
          <p:nvPr>
            <p:ph type="subTitle" idx="1"/>
          </p:nvPr>
        </p:nvSpPr>
        <p:spPr>
          <a:xfrm>
            <a:off x="6471900" y="2425625"/>
            <a:ext cx="1952100" cy="109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4" name="Google Shape;314;p17"/>
          <p:cNvSpPr txBox="1">
            <a:spLocks noGrp="1"/>
          </p:cNvSpPr>
          <p:nvPr>
            <p:ph type="title"/>
          </p:nvPr>
        </p:nvSpPr>
        <p:spPr>
          <a:xfrm>
            <a:off x="720000" y="481226"/>
            <a:ext cx="7704000" cy="365700"/>
          </a:xfrm>
          <a:prstGeom prst="rect">
            <a:avLst/>
          </a:prstGeom>
        </p:spPr>
        <p:txBody>
          <a:bodyPr spcFirstLastPara="1" wrap="square" lIns="0" tIns="0" rIns="0" bIns="0" anchor="t" anchorCtr="0">
            <a:noAutofit/>
          </a:bodyPr>
          <a:lstStyle>
            <a:lvl1pPr lvl="0"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315"/>
        <p:cNvGrpSpPr/>
        <p:nvPr/>
      </p:nvGrpSpPr>
      <p:grpSpPr>
        <a:xfrm>
          <a:off x="0" y="0"/>
          <a:ext cx="0" cy="0"/>
          <a:chOff x="0" y="0"/>
          <a:chExt cx="0" cy="0"/>
        </a:xfrm>
      </p:grpSpPr>
      <p:sp>
        <p:nvSpPr>
          <p:cNvPr id="316" name="Google Shape;316;p18"/>
          <p:cNvSpPr/>
          <p:nvPr/>
        </p:nvSpPr>
        <p:spPr>
          <a:xfrm>
            <a:off x="457200" y="1167425"/>
            <a:ext cx="8229600" cy="3611700"/>
          </a:xfrm>
          <a:prstGeom prst="snip2DiagRect">
            <a:avLst>
              <a:gd name="adj1" fmla="val 3354"/>
              <a:gd name="adj2" fmla="val 2976"/>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8"/>
          <p:cNvSpPr/>
          <p:nvPr/>
        </p:nvSpPr>
        <p:spPr>
          <a:xfrm>
            <a:off x="457200" y="389725"/>
            <a:ext cx="8229600" cy="548700"/>
          </a:xfrm>
          <a:prstGeom prst="snip2DiagRect">
            <a:avLst>
              <a:gd name="adj1" fmla="val 19707"/>
              <a:gd name="adj2" fmla="val 24838"/>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 name="Google Shape;318;p18"/>
          <p:cNvGrpSpPr/>
          <p:nvPr/>
        </p:nvGrpSpPr>
        <p:grpSpPr>
          <a:xfrm>
            <a:off x="60911" y="76194"/>
            <a:ext cx="9022177" cy="4991112"/>
            <a:chOff x="90424" y="76195"/>
            <a:chExt cx="9022177" cy="4991112"/>
          </a:xfrm>
        </p:grpSpPr>
        <p:grpSp>
          <p:nvGrpSpPr>
            <p:cNvPr id="319" name="Google Shape;319;p18"/>
            <p:cNvGrpSpPr/>
            <p:nvPr/>
          </p:nvGrpSpPr>
          <p:grpSpPr>
            <a:xfrm>
              <a:off x="90424" y="76195"/>
              <a:ext cx="411577" cy="420912"/>
              <a:chOff x="1232318" y="505126"/>
              <a:chExt cx="2079724" cy="2097222"/>
            </a:xfrm>
          </p:grpSpPr>
          <p:sp>
            <p:nvSpPr>
              <p:cNvPr id="320" name="Google Shape;320;p18"/>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8"/>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8"/>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 name="Google Shape;323;p18"/>
            <p:cNvGrpSpPr/>
            <p:nvPr/>
          </p:nvGrpSpPr>
          <p:grpSpPr>
            <a:xfrm>
              <a:off x="8701024" y="76195"/>
              <a:ext cx="411577" cy="420912"/>
              <a:chOff x="1232318" y="505126"/>
              <a:chExt cx="2079724" cy="2097222"/>
            </a:xfrm>
          </p:grpSpPr>
          <p:sp>
            <p:nvSpPr>
              <p:cNvPr id="324" name="Google Shape;324;p18"/>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8"/>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8"/>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 name="Google Shape;327;p18"/>
            <p:cNvGrpSpPr/>
            <p:nvPr/>
          </p:nvGrpSpPr>
          <p:grpSpPr>
            <a:xfrm>
              <a:off x="90424" y="4646395"/>
              <a:ext cx="411577" cy="420912"/>
              <a:chOff x="1232318" y="505126"/>
              <a:chExt cx="2079724" cy="2097222"/>
            </a:xfrm>
          </p:grpSpPr>
          <p:sp>
            <p:nvSpPr>
              <p:cNvPr id="328" name="Google Shape;328;p18"/>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8"/>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8"/>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 name="Google Shape;331;p18"/>
            <p:cNvGrpSpPr/>
            <p:nvPr/>
          </p:nvGrpSpPr>
          <p:grpSpPr>
            <a:xfrm>
              <a:off x="8701024" y="4646395"/>
              <a:ext cx="411577" cy="420912"/>
              <a:chOff x="1232318" y="505126"/>
              <a:chExt cx="2079724" cy="2097222"/>
            </a:xfrm>
          </p:grpSpPr>
          <p:sp>
            <p:nvSpPr>
              <p:cNvPr id="332" name="Google Shape;332;p18"/>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8"/>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8"/>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5" name="Google Shape;335;p18"/>
          <p:cNvSpPr txBox="1">
            <a:spLocks noGrp="1"/>
          </p:cNvSpPr>
          <p:nvPr>
            <p:ph type="title"/>
          </p:nvPr>
        </p:nvSpPr>
        <p:spPr>
          <a:xfrm>
            <a:off x="720000" y="2800338"/>
            <a:ext cx="2336400" cy="457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36" name="Google Shape;336;p18"/>
          <p:cNvSpPr txBox="1">
            <a:spLocks noGrp="1"/>
          </p:cNvSpPr>
          <p:nvPr>
            <p:ph type="subTitle" idx="1"/>
          </p:nvPr>
        </p:nvSpPr>
        <p:spPr>
          <a:xfrm>
            <a:off x="720000" y="3257538"/>
            <a:ext cx="23364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7" name="Google Shape;337;p18"/>
          <p:cNvSpPr txBox="1">
            <a:spLocks noGrp="1"/>
          </p:cNvSpPr>
          <p:nvPr>
            <p:ph type="title" idx="2"/>
          </p:nvPr>
        </p:nvSpPr>
        <p:spPr>
          <a:xfrm>
            <a:off x="3403800" y="2800338"/>
            <a:ext cx="2336400" cy="457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38" name="Google Shape;338;p18"/>
          <p:cNvSpPr txBox="1">
            <a:spLocks noGrp="1"/>
          </p:cNvSpPr>
          <p:nvPr>
            <p:ph type="subTitle" idx="3"/>
          </p:nvPr>
        </p:nvSpPr>
        <p:spPr>
          <a:xfrm>
            <a:off x="3403800" y="3257538"/>
            <a:ext cx="23364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9" name="Google Shape;339;p18"/>
          <p:cNvSpPr txBox="1">
            <a:spLocks noGrp="1"/>
          </p:cNvSpPr>
          <p:nvPr>
            <p:ph type="title" idx="4"/>
          </p:nvPr>
        </p:nvSpPr>
        <p:spPr>
          <a:xfrm>
            <a:off x="6087600" y="2800338"/>
            <a:ext cx="2336400" cy="457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0" name="Google Shape;340;p18"/>
          <p:cNvSpPr txBox="1">
            <a:spLocks noGrp="1"/>
          </p:cNvSpPr>
          <p:nvPr>
            <p:ph type="subTitle" idx="5"/>
          </p:nvPr>
        </p:nvSpPr>
        <p:spPr>
          <a:xfrm>
            <a:off x="6087600" y="3257538"/>
            <a:ext cx="23364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1" name="Google Shape;341;p18"/>
          <p:cNvSpPr txBox="1">
            <a:spLocks noGrp="1"/>
          </p:cNvSpPr>
          <p:nvPr>
            <p:ph type="title" idx="6"/>
          </p:nvPr>
        </p:nvSpPr>
        <p:spPr>
          <a:xfrm>
            <a:off x="720000" y="481226"/>
            <a:ext cx="7704000" cy="365700"/>
          </a:xfrm>
          <a:prstGeom prst="rect">
            <a:avLst/>
          </a:prstGeom>
        </p:spPr>
        <p:txBody>
          <a:bodyPr spcFirstLastPara="1" wrap="square" lIns="0" tIns="0" rIns="0" bIns="0" anchor="t" anchorCtr="0">
            <a:noAutofit/>
          </a:bodyPr>
          <a:lstStyle>
            <a:lvl1pPr lvl="0"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342"/>
        <p:cNvGrpSpPr/>
        <p:nvPr/>
      </p:nvGrpSpPr>
      <p:grpSpPr>
        <a:xfrm>
          <a:off x="0" y="0"/>
          <a:ext cx="0" cy="0"/>
          <a:chOff x="0" y="0"/>
          <a:chExt cx="0" cy="0"/>
        </a:xfrm>
      </p:grpSpPr>
      <p:sp>
        <p:nvSpPr>
          <p:cNvPr id="343" name="Google Shape;343;p19"/>
          <p:cNvSpPr/>
          <p:nvPr/>
        </p:nvSpPr>
        <p:spPr>
          <a:xfrm>
            <a:off x="457200" y="1167425"/>
            <a:ext cx="8229600" cy="3611700"/>
          </a:xfrm>
          <a:prstGeom prst="snip2DiagRect">
            <a:avLst>
              <a:gd name="adj1" fmla="val 3354"/>
              <a:gd name="adj2" fmla="val 2976"/>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9"/>
          <p:cNvSpPr/>
          <p:nvPr/>
        </p:nvSpPr>
        <p:spPr>
          <a:xfrm>
            <a:off x="457200" y="389725"/>
            <a:ext cx="8229600" cy="548700"/>
          </a:xfrm>
          <a:prstGeom prst="snip2DiagRect">
            <a:avLst>
              <a:gd name="adj1" fmla="val 19707"/>
              <a:gd name="adj2" fmla="val 24838"/>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 name="Google Shape;345;p19"/>
          <p:cNvGrpSpPr/>
          <p:nvPr/>
        </p:nvGrpSpPr>
        <p:grpSpPr>
          <a:xfrm>
            <a:off x="60911" y="76194"/>
            <a:ext cx="9022177" cy="4991112"/>
            <a:chOff x="90424" y="76195"/>
            <a:chExt cx="9022177" cy="4991112"/>
          </a:xfrm>
        </p:grpSpPr>
        <p:grpSp>
          <p:nvGrpSpPr>
            <p:cNvPr id="346" name="Google Shape;346;p19"/>
            <p:cNvGrpSpPr/>
            <p:nvPr/>
          </p:nvGrpSpPr>
          <p:grpSpPr>
            <a:xfrm>
              <a:off x="90424" y="76195"/>
              <a:ext cx="411577" cy="420912"/>
              <a:chOff x="1232318" y="505126"/>
              <a:chExt cx="2079724" cy="2097222"/>
            </a:xfrm>
          </p:grpSpPr>
          <p:sp>
            <p:nvSpPr>
              <p:cNvPr id="347" name="Google Shape;347;p19"/>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9"/>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9"/>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 name="Google Shape;350;p19"/>
            <p:cNvGrpSpPr/>
            <p:nvPr/>
          </p:nvGrpSpPr>
          <p:grpSpPr>
            <a:xfrm>
              <a:off x="8701024" y="76195"/>
              <a:ext cx="411577" cy="420912"/>
              <a:chOff x="1232318" y="505126"/>
              <a:chExt cx="2079724" cy="2097222"/>
            </a:xfrm>
          </p:grpSpPr>
          <p:sp>
            <p:nvSpPr>
              <p:cNvPr id="351" name="Google Shape;351;p19"/>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9"/>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9"/>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 name="Google Shape;354;p19"/>
            <p:cNvGrpSpPr/>
            <p:nvPr/>
          </p:nvGrpSpPr>
          <p:grpSpPr>
            <a:xfrm>
              <a:off x="90424" y="4646395"/>
              <a:ext cx="411577" cy="420912"/>
              <a:chOff x="1232318" y="505126"/>
              <a:chExt cx="2079724" cy="2097222"/>
            </a:xfrm>
          </p:grpSpPr>
          <p:sp>
            <p:nvSpPr>
              <p:cNvPr id="355" name="Google Shape;355;p19"/>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9"/>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9"/>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 name="Google Shape;358;p19"/>
            <p:cNvGrpSpPr/>
            <p:nvPr/>
          </p:nvGrpSpPr>
          <p:grpSpPr>
            <a:xfrm>
              <a:off x="8701024" y="4646395"/>
              <a:ext cx="411577" cy="420912"/>
              <a:chOff x="1232318" y="505126"/>
              <a:chExt cx="2079724" cy="2097222"/>
            </a:xfrm>
          </p:grpSpPr>
          <p:sp>
            <p:nvSpPr>
              <p:cNvPr id="359" name="Google Shape;359;p19"/>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9"/>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9"/>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62" name="Google Shape;362;p19"/>
          <p:cNvSpPr txBox="1">
            <a:spLocks noGrp="1"/>
          </p:cNvSpPr>
          <p:nvPr>
            <p:ph type="title"/>
          </p:nvPr>
        </p:nvSpPr>
        <p:spPr>
          <a:xfrm>
            <a:off x="720009" y="2876550"/>
            <a:ext cx="1645800" cy="457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3" name="Google Shape;363;p19"/>
          <p:cNvSpPr txBox="1">
            <a:spLocks noGrp="1"/>
          </p:cNvSpPr>
          <p:nvPr>
            <p:ph type="subTitle" idx="1"/>
          </p:nvPr>
        </p:nvSpPr>
        <p:spPr>
          <a:xfrm>
            <a:off x="720009" y="3333750"/>
            <a:ext cx="16458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4" name="Google Shape;364;p19"/>
          <p:cNvSpPr txBox="1">
            <a:spLocks noGrp="1"/>
          </p:cNvSpPr>
          <p:nvPr>
            <p:ph type="title" idx="2"/>
          </p:nvPr>
        </p:nvSpPr>
        <p:spPr>
          <a:xfrm>
            <a:off x="4758811" y="2876550"/>
            <a:ext cx="1645800" cy="457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5" name="Google Shape;365;p19"/>
          <p:cNvSpPr txBox="1">
            <a:spLocks noGrp="1"/>
          </p:cNvSpPr>
          <p:nvPr>
            <p:ph type="subTitle" idx="3"/>
          </p:nvPr>
        </p:nvSpPr>
        <p:spPr>
          <a:xfrm>
            <a:off x="4758806" y="3333750"/>
            <a:ext cx="16458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6" name="Google Shape;366;p19"/>
          <p:cNvSpPr txBox="1">
            <a:spLocks noGrp="1"/>
          </p:cNvSpPr>
          <p:nvPr>
            <p:ph type="title" idx="4"/>
          </p:nvPr>
        </p:nvSpPr>
        <p:spPr>
          <a:xfrm>
            <a:off x="2739410" y="2876550"/>
            <a:ext cx="1645800" cy="457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7" name="Google Shape;367;p19"/>
          <p:cNvSpPr txBox="1">
            <a:spLocks noGrp="1"/>
          </p:cNvSpPr>
          <p:nvPr>
            <p:ph type="subTitle" idx="5"/>
          </p:nvPr>
        </p:nvSpPr>
        <p:spPr>
          <a:xfrm>
            <a:off x="2739408" y="3333750"/>
            <a:ext cx="16458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8" name="Google Shape;368;p19"/>
          <p:cNvSpPr txBox="1">
            <a:spLocks noGrp="1"/>
          </p:cNvSpPr>
          <p:nvPr>
            <p:ph type="title" idx="6"/>
          </p:nvPr>
        </p:nvSpPr>
        <p:spPr>
          <a:xfrm>
            <a:off x="6778212" y="2876550"/>
            <a:ext cx="1645800" cy="457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9" name="Google Shape;369;p19"/>
          <p:cNvSpPr txBox="1">
            <a:spLocks noGrp="1"/>
          </p:cNvSpPr>
          <p:nvPr>
            <p:ph type="subTitle" idx="7"/>
          </p:nvPr>
        </p:nvSpPr>
        <p:spPr>
          <a:xfrm>
            <a:off x="6778205" y="3333750"/>
            <a:ext cx="16458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70" name="Google Shape;370;p19"/>
          <p:cNvSpPr txBox="1">
            <a:spLocks noGrp="1"/>
          </p:cNvSpPr>
          <p:nvPr>
            <p:ph type="title" idx="8"/>
          </p:nvPr>
        </p:nvSpPr>
        <p:spPr>
          <a:xfrm>
            <a:off x="720000" y="481226"/>
            <a:ext cx="7704000" cy="365700"/>
          </a:xfrm>
          <a:prstGeom prst="rect">
            <a:avLst/>
          </a:prstGeom>
        </p:spPr>
        <p:txBody>
          <a:bodyPr spcFirstLastPara="1" wrap="square" lIns="0" tIns="0" rIns="0" bIns="0" anchor="t" anchorCtr="0">
            <a:noAutofit/>
          </a:bodyPr>
          <a:lstStyle>
            <a:lvl1pPr lvl="0"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371"/>
        <p:cNvGrpSpPr/>
        <p:nvPr/>
      </p:nvGrpSpPr>
      <p:grpSpPr>
        <a:xfrm>
          <a:off x="0" y="0"/>
          <a:ext cx="0" cy="0"/>
          <a:chOff x="0" y="0"/>
          <a:chExt cx="0" cy="0"/>
        </a:xfrm>
      </p:grpSpPr>
      <p:sp>
        <p:nvSpPr>
          <p:cNvPr id="372" name="Google Shape;372;p20"/>
          <p:cNvSpPr/>
          <p:nvPr/>
        </p:nvSpPr>
        <p:spPr>
          <a:xfrm>
            <a:off x="457200" y="1167425"/>
            <a:ext cx="8229600" cy="3611700"/>
          </a:xfrm>
          <a:prstGeom prst="snip2DiagRect">
            <a:avLst>
              <a:gd name="adj1" fmla="val 3354"/>
              <a:gd name="adj2" fmla="val 2976"/>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0"/>
          <p:cNvSpPr/>
          <p:nvPr/>
        </p:nvSpPr>
        <p:spPr>
          <a:xfrm>
            <a:off x="457200" y="389725"/>
            <a:ext cx="8229600" cy="548700"/>
          </a:xfrm>
          <a:prstGeom prst="snip2DiagRect">
            <a:avLst>
              <a:gd name="adj1" fmla="val 19707"/>
              <a:gd name="adj2" fmla="val 24838"/>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 name="Google Shape;374;p20"/>
          <p:cNvGrpSpPr/>
          <p:nvPr/>
        </p:nvGrpSpPr>
        <p:grpSpPr>
          <a:xfrm>
            <a:off x="60911" y="76194"/>
            <a:ext cx="9022177" cy="4991112"/>
            <a:chOff x="90424" y="76195"/>
            <a:chExt cx="9022177" cy="4991112"/>
          </a:xfrm>
        </p:grpSpPr>
        <p:grpSp>
          <p:nvGrpSpPr>
            <p:cNvPr id="375" name="Google Shape;375;p20"/>
            <p:cNvGrpSpPr/>
            <p:nvPr/>
          </p:nvGrpSpPr>
          <p:grpSpPr>
            <a:xfrm>
              <a:off x="90424" y="76195"/>
              <a:ext cx="411577" cy="420912"/>
              <a:chOff x="1232318" y="505126"/>
              <a:chExt cx="2079724" cy="2097222"/>
            </a:xfrm>
          </p:grpSpPr>
          <p:sp>
            <p:nvSpPr>
              <p:cNvPr id="376" name="Google Shape;376;p20"/>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0"/>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0"/>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 name="Google Shape;379;p20"/>
            <p:cNvGrpSpPr/>
            <p:nvPr/>
          </p:nvGrpSpPr>
          <p:grpSpPr>
            <a:xfrm>
              <a:off x="8701024" y="76195"/>
              <a:ext cx="411577" cy="420912"/>
              <a:chOff x="1232318" y="505126"/>
              <a:chExt cx="2079724" cy="2097222"/>
            </a:xfrm>
          </p:grpSpPr>
          <p:sp>
            <p:nvSpPr>
              <p:cNvPr id="380" name="Google Shape;380;p20"/>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0"/>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0"/>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 name="Google Shape;383;p20"/>
            <p:cNvGrpSpPr/>
            <p:nvPr/>
          </p:nvGrpSpPr>
          <p:grpSpPr>
            <a:xfrm>
              <a:off x="90424" y="4646395"/>
              <a:ext cx="411577" cy="420912"/>
              <a:chOff x="1232318" y="505126"/>
              <a:chExt cx="2079724" cy="2097222"/>
            </a:xfrm>
          </p:grpSpPr>
          <p:sp>
            <p:nvSpPr>
              <p:cNvPr id="384" name="Google Shape;384;p20"/>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0"/>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0"/>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 name="Google Shape;387;p20"/>
            <p:cNvGrpSpPr/>
            <p:nvPr/>
          </p:nvGrpSpPr>
          <p:grpSpPr>
            <a:xfrm>
              <a:off x="8701024" y="4646395"/>
              <a:ext cx="411577" cy="420912"/>
              <a:chOff x="1232318" y="505126"/>
              <a:chExt cx="2079724" cy="2097222"/>
            </a:xfrm>
          </p:grpSpPr>
          <p:sp>
            <p:nvSpPr>
              <p:cNvPr id="388" name="Google Shape;388;p20"/>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0"/>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0"/>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91" name="Google Shape;391;p20"/>
          <p:cNvSpPr txBox="1">
            <a:spLocks noGrp="1"/>
          </p:cNvSpPr>
          <p:nvPr>
            <p:ph type="title"/>
          </p:nvPr>
        </p:nvSpPr>
        <p:spPr>
          <a:xfrm>
            <a:off x="720000" y="2073450"/>
            <a:ext cx="1828800" cy="3657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92" name="Google Shape;392;p20"/>
          <p:cNvSpPr txBox="1">
            <a:spLocks noGrp="1"/>
          </p:cNvSpPr>
          <p:nvPr>
            <p:ph type="subTitle" idx="1"/>
          </p:nvPr>
        </p:nvSpPr>
        <p:spPr>
          <a:xfrm>
            <a:off x="720000" y="2439150"/>
            <a:ext cx="1828800" cy="45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93" name="Google Shape;393;p20"/>
          <p:cNvSpPr txBox="1">
            <a:spLocks noGrp="1"/>
          </p:cNvSpPr>
          <p:nvPr>
            <p:ph type="title" idx="2"/>
          </p:nvPr>
        </p:nvSpPr>
        <p:spPr>
          <a:xfrm>
            <a:off x="3657600" y="2073450"/>
            <a:ext cx="1828800" cy="3657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94" name="Google Shape;394;p20"/>
          <p:cNvSpPr txBox="1">
            <a:spLocks noGrp="1"/>
          </p:cNvSpPr>
          <p:nvPr>
            <p:ph type="subTitle" idx="3"/>
          </p:nvPr>
        </p:nvSpPr>
        <p:spPr>
          <a:xfrm>
            <a:off x="3657600" y="2439150"/>
            <a:ext cx="1828800" cy="45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95" name="Google Shape;395;p20"/>
          <p:cNvSpPr txBox="1">
            <a:spLocks noGrp="1"/>
          </p:cNvSpPr>
          <p:nvPr>
            <p:ph type="title" idx="4"/>
          </p:nvPr>
        </p:nvSpPr>
        <p:spPr>
          <a:xfrm>
            <a:off x="720000" y="3780600"/>
            <a:ext cx="1828800" cy="3657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96" name="Google Shape;396;p20"/>
          <p:cNvSpPr txBox="1">
            <a:spLocks noGrp="1"/>
          </p:cNvSpPr>
          <p:nvPr>
            <p:ph type="subTitle" idx="5"/>
          </p:nvPr>
        </p:nvSpPr>
        <p:spPr>
          <a:xfrm>
            <a:off x="720000" y="4146300"/>
            <a:ext cx="1828800" cy="45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97" name="Google Shape;397;p20"/>
          <p:cNvSpPr txBox="1">
            <a:spLocks noGrp="1"/>
          </p:cNvSpPr>
          <p:nvPr>
            <p:ph type="title" idx="6"/>
          </p:nvPr>
        </p:nvSpPr>
        <p:spPr>
          <a:xfrm>
            <a:off x="3657600" y="3780600"/>
            <a:ext cx="1828800" cy="3657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98" name="Google Shape;398;p20"/>
          <p:cNvSpPr txBox="1">
            <a:spLocks noGrp="1"/>
          </p:cNvSpPr>
          <p:nvPr>
            <p:ph type="subTitle" idx="7"/>
          </p:nvPr>
        </p:nvSpPr>
        <p:spPr>
          <a:xfrm>
            <a:off x="3657600" y="4146300"/>
            <a:ext cx="1828800" cy="45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99" name="Google Shape;399;p20"/>
          <p:cNvSpPr txBox="1">
            <a:spLocks noGrp="1"/>
          </p:cNvSpPr>
          <p:nvPr>
            <p:ph type="title" idx="8"/>
          </p:nvPr>
        </p:nvSpPr>
        <p:spPr>
          <a:xfrm>
            <a:off x="6595195" y="2073450"/>
            <a:ext cx="1828800" cy="3657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00" name="Google Shape;400;p20"/>
          <p:cNvSpPr txBox="1">
            <a:spLocks noGrp="1"/>
          </p:cNvSpPr>
          <p:nvPr>
            <p:ph type="subTitle" idx="9"/>
          </p:nvPr>
        </p:nvSpPr>
        <p:spPr>
          <a:xfrm>
            <a:off x="6595195" y="2439150"/>
            <a:ext cx="1828800" cy="45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1" name="Google Shape;401;p20"/>
          <p:cNvSpPr txBox="1">
            <a:spLocks noGrp="1"/>
          </p:cNvSpPr>
          <p:nvPr>
            <p:ph type="title" idx="13"/>
          </p:nvPr>
        </p:nvSpPr>
        <p:spPr>
          <a:xfrm>
            <a:off x="6595195" y="3780600"/>
            <a:ext cx="1828800" cy="3657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02" name="Google Shape;402;p20"/>
          <p:cNvSpPr txBox="1">
            <a:spLocks noGrp="1"/>
          </p:cNvSpPr>
          <p:nvPr>
            <p:ph type="subTitle" idx="14"/>
          </p:nvPr>
        </p:nvSpPr>
        <p:spPr>
          <a:xfrm>
            <a:off x="6595195" y="4146300"/>
            <a:ext cx="1828800" cy="45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3" name="Google Shape;403;p20"/>
          <p:cNvSpPr txBox="1">
            <a:spLocks noGrp="1"/>
          </p:cNvSpPr>
          <p:nvPr>
            <p:ph type="title" idx="15"/>
          </p:nvPr>
        </p:nvSpPr>
        <p:spPr>
          <a:xfrm>
            <a:off x="720000" y="481226"/>
            <a:ext cx="7704000" cy="365700"/>
          </a:xfrm>
          <a:prstGeom prst="rect">
            <a:avLst/>
          </a:prstGeom>
        </p:spPr>
        <p:txBody>
          <a:bodyPr spcFirstLastPara="1" wrap="square" lIns="0" tIns="0" rIns="0" bIns="0" anchor="t" anchorCtr="0">
            <a:noAutofit/>
          </a:bodyPr>
          <a:lstStyle>
            <a:lvl1pPr lvl="0"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404"/>
        <p:cNvGrpSpPr/>
        <p:nvPr/>
      </p:nvGrpSpPr>
      <p:grpSpPr>
        <a:xfrm>
          <a:off x="0" y="0"/>
          <a:ext cx="0" cy="0"/>
          <a:chOff x="0" y="0"/>
          <a:chExt cx="0" cy="0"/>
        </a:xfrm>
      </p:grpSpPr>
      <p:sp>
        <p:nvSpPr>
          <p:cNvPr id="405" name="Google Shape;405;p21"/>
          <p:cNvSpPr txBox="1">
            <a:spLocks noGrp="1"/>
          </p:cNvSpPr>
          <p:nvPr>
            <p:ph type="title" hasCustomPrompt="1"/>
          </p:nvPr>
        </p:nvSpPr>
        <p:spPr>
          <a:xfrm>
            <a:off x="1920300" y="540000"/>
            <a:ext cx="5303400" cy="8292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5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406" name="Google Shape;406;p21"/>
          <p:cNvSpPr txBox="1">
            <a:spLocks noGrp="1"/>
          </p:cNvSpPr>
          <p:nvPr>
            <p:ph type="subTitle" idx="1"/>
          </p:nvPr>
        </p:nvSpPr>
        <p:spPr>
          <a:xfrm>
            <a:off x="2447700" y="1447500"/>
            <a:ext cx="4248600" cy="27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07" name="Google Shape;407;p21"/>
          <p:cNvSpPr txBox="1">
            <a:spLocks noGrp="1"/>
          </p:cNvSpPr>
          <p:nvPr>
            <p:ph type="title" idx="2" hasCustomPrompt="1"/>
          </p:nvPr>
        </p:nvSpPr>
        <p:spPr>
          <a:xfrm>
            <a:off x="1920300" y="1974750"/>
            <a:ext cx="5303400" cy="8292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5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408" name="Google Shape;408;p21"/>
          <p:cNvSpPr txBox="1">
            <a:spLocks noGrp="1"/>
          </p:cNvSpPr>
          <p:nvPr>
            <p:ph type="subTitle" idx="3"/>
          </p:nvPr>
        </p:nvSpPr>
        <p:spPr>
          <a:xfrm>
            <a:off x="2447700" y="2865534"/>
            <a:ext cx="4248600" cy="27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09" name="Google Shape;409;p21"/>
          <p:cNvSpPr txBox="1">
            <a:spLocks noGrp="1"/>
          </p:cNvSpPr>
          <p:nvPr>
            <p:ph type="title" idx="4" hasCustomPrompt="1"/>
          </p:nvPr>
        </p:nvSpPr>
        <p:spPr>
          <a:xfrm>
            <a:off x="1920300" y="3376050"/>
            <a:ext cx="5303400" cy="8292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5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410" name="Google Shape;410;p21"/>
          <p:cNvSpPr txBox="1">
            <a:spLocks noGrp="1"/>
          </p:cNvSpPr>
          <p:nvPr>
            <p:ph type="subTitle" idx="5"/>
          </p:nvPr>
        </p:nvSpPr>
        <p:spPr>
          <a:xfrm>
            <a:off x="2447700" y="4283550"/>
            <a:ext cx="4248600" cy="27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1559175" y="1412944"/>
            <a:ext cx="6025800" cy="621000"/>
          </a:xfrm>
          <a:prstGeom prst="rect">
            <a:avLst/>
          </a:prstGeom>
        </p:spPr>
        <p:txBody>
          <a:bodyPr spcFirstLastPara="1" wrap="square" lIns="0" tIns="0" rIns="0" bIns="0" anchor="ctr" anchorCtr="0">
            <a:noAutofit/>
          </a:bodyPr>
          <a:lstStyle>
            <a:lvl1pPr lvl="0" algn="ctr">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3" name="Google Shape;13;p3"/>
          <p:cNvSpPr txBox="1">
            <a:spLocks noGrp="1"/>
          </p:cNvSpPr>
          <p:nvPr>
            <p:ph type="title" idx="2" hasCustomPrompt="1"/>
          </p:nvPr>
        </p:nvSpPr>
        <p:spPr>
          <a:xfrm>
            <a:off x="3931750" y="380650"/>
            <a:ext cx="1328100" cy="895200"/>
          </a:xfrm>
          <a:prstGeom prst="rect">
            <a:avLst/>
          </a:prstGeom>
        </p:spPr>
        <p:txBody>
          <a:bodyPr spcFirstLastPara="1" wrap="square" lIns="0" tIns="0" rIns="0" bIns="0"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4" name="Google Shape;14;p3"/>
          <p:cNvSpPr txBox="1">
            <a:spLocks noGrp="1"/>
          </p:cNvSpPr>
          <p:nvPr>
            <p:ph type="subTitle" idx="1"/>
          </p:nvPr>
        </p:nvSpPr>
        <p:spPr>
          <a:xfrm>
            <a:off x="2406521" y="2140600"/>
            <a:ext cx="4331100" cy="27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411"/>
        <p:cNvGrpSpPr/>
        <p:nvPr/>
      </p:nvGrpSpPr>
      <p:grpSpPr>
        <a:xfrm>
          <a:off x="0" y="0"/>
          <a:ext cx="0" cy="0"/>
          <a:chOff x="0" y="0"/>
          <a:chExt cx="0" cy="0"/>
        </a:xfrm>
      </p:grpSpPr>
      <p:grpSp>
        <p:nvGrpSpPr>
          <p:cNvPr id="412" name="Google Shape;412;p22"/>
          <p:cNvGrpSpPr/>
          <p:nvPr/>
        </p:nvGrpSpPr>
        <p:grpSpPr>
          <a:xfrm>
            <a:off x="152345" y="152398"/>
            <a:ext cx="8839264" cy="4838690"/>
            <a:chOff x="152345" y="152398"/>
            <a:chExt cx="8839264" cy="4838690"/>
          </a:xfrm>
        </p:grpSpPr>
        <p:sp>
          <p:nvSpPr>
            <p:cNvPr id="413" name="Google Shape;413;p22"/>
            <p:cNvSpPr/>
            <p:nvPr/>
          </p:nvSpPr>
          <p:spPr>
            <a:xfrm>
              <a:off x="573225" y="540000"/>
              <a:ext cx="7955400" cy="4039500"/>
            </a:xfrm>
            <a:prstGeom prst="snip2DiagRect">
              <a:avLst>
                <a:gd name="adj1" fmla="val 15149"/>
                <a:gd name="adj2" fmla="val 1561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 name="Google Shape;414;p22"/>
            <p:cNvGrpSpPr/>
            <p:nvPr/>
          </p:nvGrpSpPr>
          <p:grpSpPr>
            <a:xfrm>
              <a:off x="8260170" y="152398"/>
              <a:ext cx="731439" cy="739690"/>
              <a:chOff x="1232318" y="505126"/>
              <a:chExt cx="2079724" cy="2097222"/>
            </a:xfrm>
          </p:grpSpPr>
          <p:sp>
            <p:nvSpPr>
              <p:cNvPr id="415" name="Google Shape;415;p22"/>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2"/>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2"/>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 name="Google Shape;418;p22"/>
            <p:cNvGrpSpPr/>
            <p:nvPr/>
          </p:nvGrpSpPr>
          <p:grpSpPr>
            <a:xfrm>
              <a:off x="8260170" y="4251398"/>
              <a:ext cx="731439" cy="739690"/>
              <a:chOff x="1232318" y="505126"/>
              <a:chExt cx="2079724" cy="2097222"/>
            </a:xfrm>
          </p:grpSpPr>
          <p:sp>
            <p:nvSpPr>
              <p:cNvPr id="419" name="Google Shape;419;p22"/>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2"/>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2"/>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22"/>
            <p:cNvGrpSpPr/>
            <p:nvPr/>
          </p:nvGrpSpPr>
          <p:grpSpPr>
            <a:xfrm>
              <a:off x="152345" y="152398"/>
              <a:ext cx="731439" cy="739690"/>
              <a:chOff x="1232318" y="505126"/>
              <a:chExt cx="2079724" cy="2097222"/>
            </a:xfrm>
          </p:grpSpPr>
          <p:sp>
            <p:nvSpPr>
              <p:cNvPr id="423" name="Google Shape;423;p22"/>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2"/>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2"/>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22"/>
            <p:cNvGrpSpPr/>
            <p:nvPr/>
          </p:nvGrpSpPr>
          <p:grpSpPr>
            <a:xfrm>
              <a:off x="152345" y="4251398"/>
              <a:ext cx="731439" cy="739690"/>
              <a:chOff x="1232318" y="505126"/>
              <a:chExt cx="2079724" cy="2097222"/>
            </a:xfrm>
          </p:grpSpPr>
          <p:sp>
            <p:nvSpPr>
              <p:cNvPr id="427" name="Google Shape;427;p22"/>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2"/>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2"/>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0" name="Google Shape;430;p22"/>
          <p:cNvSpPr txBox="1">
            <a:spLocks noGrp="1"/>
          </p:cNvSpPr>
          <p:nvPr>
            <p:ph type="ctrTitle"/>
          </p:nvPr>
        </p:nvSpPr>
        <p:spPr>
          <a:xfrm>
            <a:off x="2813650" y="776492"/>
            <a:ext cx="3474600" cy="822900"/>
          </a:xfrm>
          <a:prstGeom prst="rect">
            <a:avLst/>
          </a:prstGeom>
        </p:spPr>
        <p:txBody>
          <a:bodyPr spcFirstLastPara="1" wrap="square" lIns="0" tIns="0" rIns="0" bIns="0" anchor="ctr" anchorCtr="0">
            <a:noAutofit/>
          </a:bodyPr>
          <a:lstStyle>
            <a:lvl1pPr lvl="0" algn="ctr" rtl="0">
              <a:spcBef>
                <a:spcPts val="0"/>
              </a:spcBef>
              <a:spcAft>
                <a:spcPts val="0"/>
              </a:spcAft>
              <a:buSzPts val="5200"/>
              <a:buNone/>
              <a:defRPr sz="6000">
                <a:solidFill>
                  <a:srgbClr val="FFFFFF"/>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431" name="Google Shape;431;p22"/>
          <p:cNvSpPr txBox="1">
            <a:spLocks noGrp="1"/>
          </p:cNvSpPr>
          <p:nvPr>
            <p:ph type="subTitle" idx="1"/>
          </p:nvPr>
        </p:nvSpPr>
        <p:spPr>
          <a:xfrm>
            <a:off x="3115706" y="1893849"/>
            <a:ext cx="2905800" cy="104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432" name="Google Shape;432;p22"/>
          <p:cNvSpPr txBox="1"/>
          <p:nvPr/>
        </p:nvSpPr>
        <p:spPr>
          <a:xfrm>
            <a:off x="2374550" y="3824961"/>
            <a:ext cx="4395000" cy="365700"/>
          </a:xfrm>
          <a:prstGeom prst="rect">
            <a:avLst/>
          </a:prstGeom>
          <a:noFill/>
          <a:ln>
            <a:noFill/>
          </a:ln>
        </p:spPr>
        <p:txBody>
          <a:bodyPr spcFirstLastPara="1" wrap="square" lIns="0" tIns="0" rIns="0" bIns="0" anchor="ctr" anchorCtr="0">
            <a:noAutofit/>
          </a:bodyPr>
          <a:lstStyle/>
          <a:p>
            <a:pPr marL="0" lvl="0" indent="0" algn="ctr" rtl="0">
              <a:lnSpc>
                <a:spcPct val="100000"/>
              </a:lnSpc>
              <a:spcBef>
                <a:spcPts val="300"/>
              </a:spcBef>
              <a:spcAft>
                <a:spcPts val="0"/>
              </a:spcAft>
              <a:buNone/>
            </a:pPr>
            <a:r>
              <a:rPr lang="en" sz="1100">
                <a:solidFill>
                  <a:srgbClr val="FFFFFF"/>
                </a:solidFill>
                <a:latin typeface="Ubuntu"/>
                <a:ea typeface="Ubuntu"/>
                <a:cs typeface="Ubuntu"/>
                <a:sym typeface="Ubuntu"/>
              </a:rPr>
              <a:t>CREDITS: This presentation template was created by </a:t>
            </a:r>
            <a:r>
              <a:rPr lang="en" sz="1100" b="1">
                <a:solidFill>
                  <a:srgbClr val="FFFFFF"/>
                </a:solidFill>
                <a:uFill>
                  <a:noFill/>
                </a:uFill>
                <a:latin typeface="Ubuntu"/>
                <a:ea typeface="Ubuntu"/>
                <a:cs typeface="Ubuntu"/>
                <a:sym typeface="Ubuntu"/>
                <a:hlinkClick r:id="rId2">
                  <a:extLst>
                    <a:ext uri="{A12FA001-AC4F-418D-AE19-62706E023703}">
                      <ahyp:hlinkClr xmlns:ahyp="http://schemas.microsoft.com/office/drawing/2018/hyperlinkcolor" val="tx"/>
                    </a:ext>
                  </a:extLst>
                </a:hlinkClick>
              </a:rPr>
              <a:t>Slidesgo</a:t>
            </a:r>
            <a:r>
              <a:rPr lang="en" sz="1100">
                <a:solidFill>
                  <a:srgbClr val="FFFFFF"/>
                </a:solidFill>
                <a:latin typeface="Ubuntu"/>
                <a:ea typeface="Ubuntu"/>
                <a:cs typeface="Ubuntu"/>
                <a:sym typeface="Ubuntu"/>
              </a:rPr>
              <a:t>, including icons by </a:t>
            </a:r>
            <a:r>
              <a:rPr lang="en" sz="1100" b="1">
                <a:solidFill>
                  <a:srgbClr val="FFFFFF"/>
                </a:solidFill>
                <a:uFill>
                  <a:noFill/>
                </a:uFill>
                <a:latin typeface="Ubuntu"/>
                <a:ea typeface="Ubuntu"/>
                <a:cs typeface="Ubuntu"/>
                <a:sym typeface="Ubuntu"/>
                <a:hlinkClick r:id="rId3">
                  <a:extLst>
                    <a:ext uri="{A12FA001-AC4F-418D-AE19-62706E023703}">
                      <ahyp:hlinkClr xmlns:ahyp="http://schemas.microsoft.com/office/drawing/2018/hyperlinkcolor" val="tx"/>
                    </a:ext>
                  </a:extLst>
                </a:hlinkClick>
              </a:rPr>
              <a:t>Flaticon</a:t>
            </a:r>
            <a:r>
              <a:rPr lang="en" sz="1100">
                <a:solidFill>
                  <a:srgbClr val="FFFFFF"/>
                </a:solidFill>
                <a:latin typeface="Ubuntu"/>
                <a:ea typeface="Ubuntu"/>
                <a:cs typeface="Ubuntu"/>
                <a:sym typeface="Ubuntu"/>
              </a:rPr>
              <a:t>, and infographics &amp; images by </a:t>
            </a:r>
            <a:r>
              <a:rPr lang="en" sz="1100" b="1">
                <a:solidFill>
                  <a:srgbClr val="FFFFFF"/>
                </a:solidFill>
                <a:uFill>
                  <a:noFill/>
                </a:uFill>
                <a:latin typeface="Ubuntu"/>
                <a:ea typeface="Ubuntu"/>
                <a:cs typeface="Ubuntu"/>
                <a:sym typeface="Ubuntu"/>
                <a:hlinkClick r:id="rId4">
                  <a:extLst>
                    <a:ext uri="{A12FA001-AC4F-418D-AE19-62706E023703}">
                      <ahyp:hlinkClr xmlns:ahyp="http://schemas.microsoft.com/office/drawing/2018/hyperlinkcolor" val="tx"/>
                    </a:ext>
                  </a:extLst>
                </a:hlinkClick>
              </a:rPr>
              <a:t>Freepik</a:t>
            </a:r>
            <a:endParaRPr sz="1100" b="1">
              <a:solidFill>
                <a:srgbClr val="FFFFFF"/>
              </a:solidFill>
              <a:latin typeface="Ubuntu"/>
              <a:ea typeface="Ubuntu"/>
              <a:cs typeface="Ubuntu"/>
              <a:sym typeface="Ubuntu"/>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433"/>
        <p:cNvGrpSpPr/>
        <p:nvPr/>
      </p:nvGrpSpPr>
      <p:grpSpPr>
        <a:xfrm>
          <a:off x="0" y="0"/>
          <a:ext cx="0" cy="0"/>
          <a:chOff x="0" y="0"/>
          <a:chExt cx="0" cy="0"/>
        </a:xfrm>
      </p:grpSpPr>
      <p:sp>
        <p:nvSpPr>
          <p:cNvPr id="434" name="Google Shape;434;p23"/>
          <p:cNvSpPr/>
          <p:nvPr/>
        </p:nvSpPr>
        <p:spPr>
          <a:xfrm>
            <a:off x="457200" y="1167425"/>
            <a:ext cx="8229600" cy="3611700"/>
          </a:xfrm>
          <a:prstGeom prst="snip2DiagRect">
            <a:avLst>
              <a:gd name="adj1" fmla="val 3354"/>
              <a:gd name="adj2" fmla="val 2976"/>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3"/>
          <p:cNvSpPr/>
          <p:nvPr/>
        </p:nvSpPr>
        <p:spPr>
          <a:xfrm>
            <a:off x="457200" y="389725"/>
            <a:ext cx="8229600" cy="548700"/>
          </a:xfrm>
          <a:prstGeom prst="snip2DiagRect">
            <a:avLst>
              <a:gd name="adj1" fmla="val 19707"/>
              <a:gd name="adj2" fmla="val 24838"/>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6" name="Google Shape;436;p23"/>
          <p:cNvGrpSpPr/>
          <p:nvPr/>
        </p:nvGrpSpPr>
        <p:grpSpPr>
          <a:xfrm>
            <a:off x="60911" y="76194"/>
            <a:ext cx="9022177" cy="4991112"/>
            <a:chOff x="90424" y="76195"/>
            <a:chExt cx="9022177" cy="4991112"/>
          </a:xfrm>
        </p:grpSpPr>
        <p:grpSp>
          <p:nvGrpSpPr>
            <p:cNvPr id="437" name="Google Shape;437;p23"/>
            <p:cNvGrpSpPr/>
            <p:nvPr/>
          </p:nvGrpSpPr>
          <p:grpSpPr>
            <a:xfrm>
              <a:off x="90424" y="76195"/>
              <a:ext cx="411577" cy="420912"/>
              <a:chOff x="1232318" y="505126"/>
              <a:chExt cx="2079724" cy="2097222"/>
            </a:xfrm>
          </p:grpSpPr>
          <p:sp>
            <p:nvSpPr>
              <p:cNvPr id="438" name="Google Shape;438;p23"/>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3"/>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3"/>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 name="Google Shape;441;p23"/>
            <p:cNvGrpSpPr/>
            <p:nvPr/>
          </p:nvGrpSpPr>
          <p:grpSpPr>
            <a:xfrm>
              <a:off x="8701024" y="76195"/>
              <a:ext cx="411577" cy="420912"/>
              <a:chOff x="1232318" y="505126"/>
              <a:chExt cx="2079724" cy="2097222"/>
            </a:xfrm>
          </p:grpSpPr>
          <p:sp>
            <p:nvSpPr>
              <p:cNvPr id="442" name="Google Shape;442;p23"/>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3"/>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3"/>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 name="Google Shape;445;p23"/>
            <p:cNvGrpSpPr/>
            <p:nvPr/>
          </p:nvGrpSpPr>
          <p:grpSpPr>
            <a:xfrm>
              <a:off x="90424" y="4646395"/>
              <a:ext cx="411577" cy="420912"/>
              <a:chOff x="1232318" y="505126"/>
              <a:chExt cx="2079724" cy="2097222"/>
            </a:xfrm>
          </p:grpSpPr>
          <p:sp>
            <p:nvSpPr>
              <p:cNvPr id="446" name="Google Shape;446;p23"/>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3"/>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3"/>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 name="Google Shape;449;p23"/>
            <p:cNvGrpSpPr/>
            <p:nvPr/>
          </p:nvGrpSpPr>
          <p:grpSpPr>
            <a:xfrm>
              <a:off x="8701024" y="4646395"/>
              <a:ext cx="411577" cy="420912"/>
              <a:chOff x="1232318" y="505126"/>
              <a:chExt cx="2079724" cy="2097222"/>
            </a:xfrm>
          </p:grpSpPr>
          <p:sp>
            <p:nvSpPr>
              <p:cNvPr id="450" name="Google Shape;450;p23"/>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3"/>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3"/>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453"/>
        <p:cNvGrpSpPr/>
        <p:nvPr/>
      </p:nvGrpSpPr>
      <p:grpSpPr>
        <a:xfrm>
          <a:off x="0" y="0"/>
          <a:ext cx="0" cy="0"/>
          <a:chOff x="0" y="0"/>
          <a:chExt cx="0" cy="0"/>
        </a:xfrm>
      </p:grpSpPr>
      <p:grpSp>
        <p:nvGrpSpPr>
          <p:cNvPr id="454" name="Google Shape;454;p24"/>
          <p:cNvGrpSpPr/>
          <p:nvPr/>
        </p:nvGrpSpPr>
        <p:grpSpPr>
          <a:xfrm>
            <a:off x="152345" y="152398"/>
            <a:ext cx="8839264" cy="4838690"/>
            <a:chOff x="152345" y="152398"/>
            <a:chExt cx="8839264" cy="4838690"/>
          </a:xfrm>
        </p:grpSpPr>
        <p:sp>
          <p:nvSpPr>
            <p:cNvPr id="455" name="Google Shape;455;p24"/>
            <p:cNvSpPr/>
            <p:nvPr/>
          </p:nvSpPr>
          <p:spPr>
            <a:xfrm>
              <a:off x="573225" y="540000"/>
              <a:ext cx="7955400" cy="4039500"/>
            </a:xfrm>
            <a:prstGeom prst="snip2DiagRect">
              <a:avLst>
                <a:gd name="adj1" fmla="val 15149"/>
                <a:gd name="adj2" fmla="val 1561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 name="Google Shape;456;p24"/>
            <p:cNvGrpSpPr/>
            <p:nvPr/>
          </p:nvGrpSpPr>
          <p:grpSpPr>
            <a:xfrm>
              <a:off x="8260170" y="152398"/>
              <a:ext cx="731439" cy="739690"/>
              <a:chOff x="1232318" y="505126"/>
              <a:chExt cx="2079724" cy="2097222"/>
            </a:xfrm>
          </p:grpSpPr>
          <p:sp>
            <p:nvSpPr>
              <p:cNvPr id="457" name="Google Shape;457;p24"/>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4"/>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4"/>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 name="Google Shape;460;p24"/>
            <p:cNvGrpSpPr/>
            <p:nvPr/>
          </p:nvGrpSpPr>
          <p:grpSpPr>
            <a:xfrm>
              <a:off x="8260170" y="4251398"/>
              <a:ext cx="731439" cy="739690"/>
              <a:chOff x="1232318" y="505126"/>
              <a:chExt cx="2079724" cy="2097222"/>
            </a:xfrm>
          </p:grpSpPr>
          <p:sp>
            <p:nvSpPr>
              <p:cNvPr id="461" name="Google Shape;461;p24"/>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4"/>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4"/>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 name="Google Shape;464;p24"/>
            <p:cNvGrpSpPr/>
            <p:nvPr/>
          </p:nvGrpSpPr>
          <p:grpSpPr>
            <a:xfrm>
              <a:off x="152345" y="152398"/>
              <a:ext cx="731439" cy="739690"/>
              <a:chOff x="1232318" y="505126"/>
              <a:chExt cx="2079724" cy="2097222"/>
            </a:xfrm>
          </p:grpSpPr>
          <p:sp>
            <p:nvSpPr>
              <p:cNvPr id="465" name="Google Shape;465;p24"/>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4"/>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4"/>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 name="Google Shape;468;p24"/>
            <p:cNvGrpSpPr/>
            <p:nvPr/>
          </p:nvGrpSpPr>
          <p:grpSpPr>
            <a:xfrm>
              <a:off x="152345" y="4251398"/>
              <a:ext cx="731439" cy="739690"/>
              <a:chOff x="1232318" y="505126"/>
              <a:chExt cx="2079724" cy="2097222"/>
            </a:xfrm>
          </p:grpSpPr>
          <p:sp>
            <p:nvSpPr>
              <p:cNvPr id="469" name="Google Shape;469;p24"/>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4"/>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4"/>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75"/>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476"/>
        <p:cNvGrpSpPr/>
        <p:nvPr/>
      </p:nvGrpSpPr>
      <p:grpSpPr>
        <a:xfrm>
          <a:off x="0" y="0"/>
          <a:ext cx="0" cy="0"/>
          <a:chOff x="0" y="0"/>
          <a:chExt cx="0" cy="0"/>
        </a:xfrm>
      </p:grpSpPr>
      <p:sp>
        <p:nvSpPr>
          <p:cNvPr id="477" name="Google Shape;477;p2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105835756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88885812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7"/>
        <p:cNvGrpSpPr/>
        <p:nvPr/>
      </p:nvGrpSpPr>
      <p:grpSpPr>
        <a:xfrm>
          <a:off x="0" y="0"/>
          <a:ext cx="0" cy="0"/>
          <a:chOff x="0" y="0"/>
          <a:chExt cx="0" cy="0"/>
        </a:xfrm>
      </p:grpSpPr>
      <p:sp>
        <p:nvSpPr>
          <p:cNvPr id="38" name="Google Shape;38;p5"/>
          <p:cNvSpPr/>
          <p:nvPr/>
        </p:nvSpPr>
        <p:spPr>
          <a:xfrm>
            <a:off x="457200" y="1167425"/>
            <a:ext cx="8229600" cy="3611700"/>
          </a:xfrm>
          <a:prstGeom prst="snip2DiagRect">
            <a:avLst>
              <a:gd name="adj1" fmla="val 3354"/>
              <a:gd name="adj2" fmla="val 2976"/>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5"/>
          <p:cNvSpPr/>
          <p:nvPr/>
        </p:nvSpPr>
        <p:spPr>
          <a:xfrm>
            <a:off x="457200" y="389725"/>
            <a:ext cx="8229600" cy="548700"/>
          </a:xfrm>
          <a:prstGeom prst="snip2DiagRect">
            <a:avLst>
              <a:gd name="adj1" fmla="val 19707"/>
              <a:gd name="adj2" fmla="val 24838"/>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5"/>
          <p:cNvSpPr txBox="1">
            <a:spLocks noGrp="1"/>
          </p:cNvSpPr>
          <p:nvPr>
            <p:ph type="subTitle" idx="1"/>
          </p:nvPr>
        </p:nvSpPr>
        <p:spPr>
          <a:xfrm>
            <a:off x="1372974" y="2800350"/>
            <a:ext cx="2743200" cy="3657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000">
                <a:latin typeface="Black Han Sans"/>
                <a:ea typeface="Black Han Sans"/>
                <a:cs typeface="Black Han Sans"/>
                <a:sym typeface="Black Han Sans"/>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41" name="Google Shape;41;p5"/>
          <p:cNvSpPr txBox="1">
            <a:spLocks noGrp="1"/>
          </p:cNvSpPr>
          <p:nvPr>
            <p:ph type="subTitle" idx="2"/>
          </p:nvPr>
        </p:nvSpPr>
        <p:spPr>
          <a:xfrm>
            <a:off x="5027849" y="2800350"/>
            <a:ext cx="2743200" cy="36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000">
                <a:latin typeface="Black Han Sans"/>
                <a:ea typeface="Black Han Sans"/>
                <a:cs typeface="Black Han Sans"/>
                <a:sym typeface="Black Han Sans"/>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42" name="Google Shape;42;p5"/>
          <p:cNvSpPr txBox="1">
            <a:spLocks noGrp="1"/>
          </p:cNvSpPr>
          <p:nvPr>
            <p:ph type="subTitle" idx="3"/>
          </p:nvPr>
        </p:nvSpPr>
        <p:spPr>
          <a:xfrm>
            <a:off x="1372963" y="3166050"/>
            <a:ext cx="2743200" cy="100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 name="Google Shape;43;p5"/>
          <p:cNvSpPr txBox="1">
            <a:spLocks noGrp="1"/>
          </p:cNvSpPr>
          <p:nvPr>
            <p:ph type="subTitle" idx="4"/>
          </p:nvPr>
        </p:nvSpPr>
        <p:spPr>
          <a:xfrm>
            <a:off x="5027838" y="3166050"/>
            <a:ext cx="2743200" cy="100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 name="Google Shape;44;p5"/>
          <p:cNvSpPr txBox="1">
            <a:spLocks noGrp="1"/>
          </p:cNvSpPr>
          <p:nvPr>
            <p:ph type="title"/>
          </p:nvPr>
        </p:nvSpPr>
        <p:spPr>
          <a:xfrm>
            <a:off x="720000" y="481226"/>
            <a:ext cx="7704000" cy="365700"/>
          </a:xfrm>
          <a:prstGeom prst="rect">
            <a:avLst/>
          </a:prstGeom>
        </p:spPr>
        <p:txBody>
          <a:bodyPr spcFirstLastPara="1" wrap="square" lIns="0" tIns="0" rIns="0" bIns="0" anchor="t" anchorCtr="0">
            <a:noAutofit/>
          </a:bodyPr>
          <a:lstStyle>
            <a:lvl1pPr lvl="0"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grpSp>
        <p:nvGrpSpPr>
          <p:cNvPr id="45" name="Google Shape;45;p5"/>
          <p:cNvGrpSpPr/>
          <p:nvPr/>
        </p:nvGrpSpPr>
        <p:grpSpPr>
          <a:xfrm>
            <a:off x="60911" y="76194"/>
            <a:ext cx="9022177" cy="4991112"/>
            <a:chOff x="90424" y="76195"/>
            <a:chExt cx="9022177" cy="4991112"/>
          </a:xfrm>
        </p:grpSpPr>
        <p:grpSp>
          <p:nvGrpSpPr>
            <p:cNvPr id="46" name="Google Shape;46;p5"/>
            <p:cNvGrpSpPr/>
            <p:nvPr/>
          </p:nvGrpSpPr>
          <p:grpSpPr>
            <a:xfrm>
              <a:off x="90424" y="76195"/>
              <a:ext cx="411577" cy="420912"/>
              <a:chOff x="1232318" y="505126"/>
              <a:chExt cx="2079724" cy="2097222"/>
            </a:xfrm>
          </p:grpSpPr>
          <p:sp>
            <p:nvSpPr>
              <p:cNvPr id="47" name="Google Shape;47;p5"/>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5"/>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5"/>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5"/>
            <p:cNvGrpSpPr/>
            <p:nvPr/>
          </p:nvGrpSpPr>
          <p:grpSpPr>
            <a:xfrm>
              <a:off x="8701024" y="76195"/>
              <a:ext cx="411577" cy="420912"/>
              <a:chOff x="1232318" y="505126"/>
              <a:chExt cx="2079724" cy="2097222"/>
            </a:xfrm>
          </p:grpSpPr>
          <p:sp>
            <p:nvSpPr>
              <p:cNvPr id="51" name="Google Shape;51;p5"/>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5"/>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5"/>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54;p5"/>
            <p:cNvGrpSpPr/>
            <p:nvPr/>
          </p:nvGrpSpPr>
          <p:grpSpPr>
            <a:xfrm>
              <a:off x="90424" y="4646395"/>
              <a:ext cx="411577" cy="420912"/>
              <a:chOff x="1232318" y="505126"/>
              <a:chExt cx="2079724" cy="2097222"/>
            </a:xfrm>
          </p:grpSpPr>
          <p:sp>
            <p:nvSpPr>
              <p:cNvPr id="55" name="Google Shape;55;p5"/>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5"/>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5"/>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 name="Google Shape;58;p5"/>
            <p:cNvGrpSpPr/>
            <p:nvPr/>
          </p:nvGrpSpPr>
          <p:grpSpPr>
            <a:xfrm>
              <a:off x="8701024" y="4646395"/>
              <a:ext cx="411577" cy="420912"/>
              <a:chOff x="1232318" y="505126"/>
              <a:chExt cx="2079724" cy="2097222"/>
            </a:xfrm>
          </p:grpSpPr>
          <p:sp>
            <p:nvSpPr>
              <p:cNvPr id="59" name="Google Shape;59;p5"/>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5"/>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5"/>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2"/>
        <p:cNvGrpSpPr/>
        <p:nvPr/>
      </p:nvGrpSpPr>
      <p:grpSpPr>
        <a:xfrm>
          <a:off x="0" y="0"/>
          <a:ext cx="0" cy="0"/>
          <a:chOff x="0" y="0"/>
          <a:chExt cx="0" cy="0"/>
        </a:xfrm>
      </p:grpSpPr>
      <p:sp>
        <p:nvSpPr>
          <p:cNvPr id="63" name="Google Shape;63;p6"/>
          <p:cNvSpPr/>
          <p:nvPr/>
        </p:nvSpPr>
        <p:spPr>
          <a:xfrm>
            <a:off x="457200" y="1167425"/>
            <a:ext cx="8229600" cy="3611700"/>
          </a:xfrm>
          <a:prstGeom prst="snip2DiagRect">
            <a:avLst>
              <a:gd name="adj1" fmla="val 3354"/>
              <a:gd name="adj2" fmla="val 2976"/>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6"/>
          <p:cNvSpPr/>
          <p:nvPr/>
        </p:nvSpPr>
        <p:spPr>
          <a:xfrm>
            <a:off x="457200" y="389725"/>
            <a:ext cx="8229600" cy="548700"/>
          </a:xfrm>
          <a:prstGeom prst="snip2DiagRect">
            <a:avLst>
              <a:gd name="adj1" fmla="val 19707"/>
              <a:gd name="adj2" fmla="val 24838"/>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 name="Google Shape;65;p6"/>
          <p:cNvGrpSpPr/>
          <p:nvPr/>
        </p:nvGrpSpPr>
        <p:grpSpPr>
          <a:xfrm>
            <a:off x="60911" y="76194"/>
            <a:ext cx="9022177" cy="4991112"/>
            <a:chOff x="90424" y="76195"/>
            <a:chExt cx="9022177" cy="4991112"/>
          </a:xfrm>
        </p:grpSpPr>
        <p:grpSp>
          <p:nvGrpSpPr>
            <p:cNvPr id="66" name="Google Shape;66;p6"/>
            <p:cNvGrpSpPr/>
            <p:nvPr/>
          </p:nvGrpSpPr>
          <p:grpSpPr>
            <a:xfrm>
              <a:off x="90424" y="76195"/>
              <a:ext cx="411577" cy="420912"/>
              <a:chOff x="1232318" y="505126"/>
              <a:chExt cx="2079724" cy="2097222"/>
            </a:xfrm>
          </p:grpSpPr>
          <p:sp>
            <p:nvSpPr>
              <p:cNvPr id="67" name="Google Shape;67;p6"/>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6"/>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6"/>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 name="Google Shape;70;p6"/>
            <p:cNvGrpSpPr/>
            <p:nvPr/>
          </p:nvGrpSpPr>
          <p:grpSpPr>
            <a:xfrm>
              <a:off x="8701024" y="76195"/>
              <a:ext cx="411577" cy="420912"/>
              <a:chOff x="1232318" y="505126"/>
              <a:chExt cx="2079724" cy="2097222"/>
            </a:xfrm>
          </p:grpSpPr>
          <p:sp>
            <p:nvSpPr>
              <p:cNvPr id="71" name="Google Shape;71;p6"/>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6"/>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6"/>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 name="Google Shape;74;p6"/>
            <p:cNvGrpSpPr/>
            <p:nvPr/>
          </p:nvGrpSpPr>
          <p:grpSpPr>
            <a:xfrm>
              <a:off x="90424" y="4646395"/>
              <a:ext cx="411577" cy="420912"/>
              <a:chOff x="1232318" y="505126"/>
              <a:chExt cx="2079724" cy="2097222"/>
            </a:xfrm>
          </p:grpSpPr>
          <p:sp>
            <p:nvSpPr>
              <p:cNvPr id="75" name="Google Shape;75;p6"/>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 name="Google Shape;78;p6"/>
            <p:cNvGrpSpPr/>
            <p:nvPr/>
          </p:nvGrpSpPr>
          <p:grpSpPr>
            <a:xfrm>
              <a:off x="8701024" y="4646395"/>
              <a:ext cx="411577" cy="420912"/>
              <a:chOff x="1232318" y="505126"/>
              <a:chExt cx="2079724" cy="2097222"/>
            </a:xfrm>
          </p:grpSpPr>
          <p:sp>
            <p:nvSpPr>
              <p:cNvPr id="79" name="Google Shape;79;p6"/>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2" name="Google Shape;82;p6"/>
          <p:cNvSpPr txBox="1">
            <a:spLocks noGrp="1"/>
          </p:cNvSpPr>
          <p:nvPr>
            <p:ph type="title"/>
          </p:nvPr>
        </p:nvSpPr>
        <p:spPr>
          <a:xfrm>
            <a:off x="720000" y="481226"/>
            <a:ext cx="7704000" cy="365700"/>
          </a:xfrm>
          <a:prstGeom prst="rect">
            <a:avLst/>
          </a:prstGeom>
        </p:spPr>
        <p:txBody>
          <a:bodyPr spcFirstLastPara="1" wrap="square" lIns="0" tIns="0" rIns="0" bIns="0" anchor="t" anchorCtr="0">
            <a:noAutofit/>
          </a:bodyPr>
          <a:lstStyle>
            <a:lvl1pPr lvl="0"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83"/>
        <p:cNvGrpSpPr/>
        <p:nvPr/>
      </p:nvGrpSpPr>
      <p:grpSpPr>
        <a:xfrm>
          <a:off x="0" y="0"/>
          <a:ext cx="0" cy="0"/>
          <a:chOff x="0" y="0"/>
          <a:chExt cx="0" cy="0"/>
        </a:xfrm>
      </p:grpSpPr>
      <p:sp>
        <p:nvSpPr>
          <p:cNvPr id="84" name="Google Shape;84;p7"/>
          <p:cNvSpPr/>
          <p:nvPr/>
        </p:nvSpPr>
        <p:spPr>
          <a:xfrm>
            <a:off x="457200" y="389725"/>
            <a:ext cx="8229600" cy="548700"/>
          </a:xfrm>
          <a:prstGeom prst="snip2DiagRect">
            <a:avLst>
              <a:gd name="adj1" fmla="val 19707"/>
              <a:gd name="adj2" fmla="val 24838"/>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7"/>
          <p:cNvSpPr txBox="1">
            <a:spLocks noGrp="1"/>
          </p:cNvSpPr>
          <p:nvPr>
            <p:ph type="title"/>
          </p:nvPr>
        </p:nvSpPr>
        <p:spPr>
          <a:xfrm>
            <a:off x="720000" y="481226"/>
            <a:ext cx="7704000" cy="365700"/>
          </a:xfrm>
          <a:prstGeom prst="rect">
            <a:avLst/>
          </a:prstGeom>
        </p:spPr>
        <p:txBody>
          <a:bodyPr spcFirstLastPara="1" wrap="square" lIns="0" tIns="0" rIns="0" bIns="0" anchor="t" anchorCtr="0">
            <a:noAutofit/>
          </a:bodyPr>
          <a:lstStyle>
            <a:lvl1pPr lvl="0"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86" name="Google Shape;86;p7"/>
          <p:cNvSpPr txBox="1">
            <a:spLocks noGrp="1"/>
          </p:cNvSpPr>
          <p:nvPr>
            <p:ph type="body" idx="1"/>
          </p:nvPr>
        </p:nvSpPr>
        <p:spPr>
          <a:xfrm>
            <a:off x="720000" y="1977675"/>
            <a:ext cx="4290900" cy="2011800"/>
          </a:xfrm>
          <a:prstGeom prst="rect">
            <a:avLst/>
          </a:prstGeom>
        </p:spPr>
        <p:txBody>
          <a:bodyPr spcFirstLastPara="1" wrap="square" lIns="91425" tIns="91425" rIns="91425" bIns="91425" anchor="t" anchorCtr="0">
            <a:noAutofit/>
          </a:bodyPr>
          <a:lstStyle>
            <a:lvl1pPr marL="457200" lvl="0" indent="-279400" rtl="0">
              <a:spcBef>
                <a:spcPts val="0"/>
              </a:spcBef>
              <a:spcAft>
                <a:spcPts val="0"/>
              </a:spcAft>
              <a:buClr>
                <a:srgbClr val="FFFFFF"/>
              </a:buClr>
              <a:buSzPts val="800"/>
              <a:buFont typeface="Open Sans"/>
              <a:buChar char="●"/>
              <a:defRPr sz="1400">
                <a:solidFill>
                  <a:srgbClr val="FFFFFF"/>
                </a:solidFill>
                <a:latin typeface="Ubuntu"/>
                <a:ea typeface="Ubuntu"/>
                <a:cs typeface="Ubuntu"/>
                <a:sym typeface="Ubuntu"/>
              </a:defRPr>
            </a:lvl1pPr>
            <a:lvl2pPr marL="914400" lvl="1" indent="-279400" rtl="0">
              <a:lnSpc>
                <a:spcPct val="115000"/>
              </a:lnSpc>
              <a:spcBef>
                <a:spcPts val="0"/>
              </a:spcBef>
              <a:spcAft>
                <a:spcPts val="0"/>
              </a:spcAft>
              <a:buClr>
                <a:srgbClr val="FFFFFF"/>
              </a:buClr>
              <a:buSzPts val="800"/>
              <a:buFont typeface="Open Sans"/>
              <a:buChar char="○"/>
              <a:defRPr>
                <a:solidFill>
                  <a:srgbClr val="FFFFFF"/>
                </a:solidFill>
              </a:defRPr>
            </a:lvl2pPr>
            <a:lvl3pPr marL="1371600" lvl="2" indent="-279400" rtl="0">
              <a:lnSpc>
                <a:spcPct val="115000"/>
              </a:lnSpc>
              <a:spcBef>
                <a:spcPts val="0"/>
              </a:spcBef>
              <a:spcAft>
                <a:spcPts val="0"/>
              </a:spcAft>
              <a:buClr>
                <a:srgbClr val="FFFFFF"/>
              </a:buClr>
              <a:buSzPts val="800"/>
              <a:buFont typeface="Open Sans"/>
              <a:buChar char="■"/>
              <a:defRPr>
                <a:solidFill>
                  <a:srgbClr val="FFFFFF"/>
                </a:solidFill>
              </a:defRPr>
            </a:lvl3pPr>
            <a:lvl4pPr marL="1828800" lvl="3" indent="-279400" rtl="0">
              <a:lnSpc>
                <a:spcPct val="115000"/>
              </a:lnSpc>
              <a:spcBef>
                <a:spcPts val="0"/>
              </a:spcBef>
              <a:spcAft>
                <a:spcPts val="0"/>
              </a:spcAft>
              <a:buClr>
                <a:srgbClr val="FFFFFF"/>
              </a:buClr>
              <a:buSzPts val="800"/>
              <a:buFont typeface="Open Sans"/>
              <a:buChar char="●"/>
              <a:defRPr>
                <a:solidFill>
                  <a:srgbClr val="FFFFFF"/>
                </a:solidFill>
              </a:defRPr>
            </a:lvl4pPr>
            <a:lvl5pPr marL="2286000" lvl="4" indent="-304800" rtl="0">
              <a:lnSpc>
                <a:spcPct val="115000"/>
              </a:lnSpc>
              <a:spcBef>
                <a:spcPts val="0"/>
              </a:spcBef>
              <a:spcAft>
                <a:spcPts val="0"/>
              </a:spcAft>
              <a:buClr>
                <a:srgbClr val="FFFFFF"/>
              </a:buClr>
              <a:buSzPts val="1200"/>
              <a:buFont typeface="Open Sans"/>
              <a:buChar char="○"/>
              <a:defRPr>
                <a:solidFill>
                  <a:srgbClr val="FFFFFF"/>
                </a:solidFill>
              </a:defRPr>
            </a:lvl5pPr>
            <a:lvl6pPr marL="2743200" lvl="5" indent="-304800" rtl="0">
              <a:lnSpc>
                <a:spcPct val="115000"/>
              </a:lnSpc>
              <a:spcBef>
                <a:spcPts val="0"/>
              </a:spcBef>
              <a:spcAft>
                <a:spcPts val="0"/>
              </a:spcAft>
              <a:buClr>
                <a:srgbClr val="FFFFFF"/>
              </a:buClr>
              <a:buSzPts val="1200"/>
              <a:buFont typeface="Open Sans"/>
              <a:buChar char="■"/>
              <a:defRPr>
                <a:solidFill>
                  <a:srgbClr val="FFFFFF"/>
                </a:solidFill>
              </a:defRPr>
            </a:lvl6pPr>
            <a:lvl7pPr marL="3200400" lvl="6" indent="-273050" rtl="0">
              <a:lnSpc>
                <a:spcPct val="115000"/>
              </a:lnSpc>
              <a:spcBef>
                <a:spcPts val="0"/>
              </a:spcBef>
              <a:spcAft>
                <a:spcPts val="0"/>
              </a:spcAft>
              <a:buClr>
                <a:srgbClr val="FFFFFF"/>
              </a:buClr>
              <a:buSzPts val="700"/>
              <a:buFont typeface="Open Sans"/>
              <a:buChar char="●"/>
              <a:defRPr>
                <a:solidFill>
                  <a:srgbClr val="FFFFFF"/>
                </a:solidFill>
              </a:defRPr>
            </a:lvl7pPr>
            <a:lvl8pPr marL="3657600" lvl="7" indent="-273050" rtl="0">
              <a:lnSpc>
                <a:spcPct val="115000"/>
              </a:lnSpc>
              <a:spcBef>
                <a:spcPts val="0"/>
              </a:spcBef>
              <a:spcAft>
                <a:spcPts val="0"/>
              </a:spcAft>
              <a:buClr>
                <a:srgbClr val="FFFFFF"/>
              </a:buClr>
              <a:buSzPts val="700"/>
              <a:buFont typeface="Open Sans"/>
              <a:buChar char="○"/>
              <a:defRPr>
                <a:solidFill>
                  <a:srgbClr val="FFFFFF"/>
                </a:solidFill>
              </a:defRPr>
            </a:lvl8pPr>
            <a:lvl9pPr marL="4114800" lvl="8" indent="-266700" rtl="0">
              <a:lnSpc>
                <a:spcPct val="115000"/>
              </a:lnSpc>
              <a:spcBef>
                <a:spcPts val="0"/>
              </a:spcBef>
              <a:spcAft>
                <a:spcPts val="0"/>
              </a:spcAft>
              <a:buClr>
                <a:srgbClr val="FFFFFF"/>
              </a:buClr>
              <a:buSzPts val="600"/>
              <a:buFont typeface="Open Sans"/>
              <a:buChar char="■"/>
              <a:defRPr>
                <a:solidFill>
                  <a:srgbClr val="FFFFFF"/>
                </a:solidFill>
              </a:defRPr>
            </a:lvl9pPr>
          </a:lstStyle>
          <a:p>
            <a:endParaRPr/>
          </a:p>
        </p:txBody>
      </p:sp>
      <p:grpSp>
        <p:nvGrpSpPr>
          <p:cNvPr id="87" name="Google Shape;87;p7"/>
          <p:cNvGrpSpPr/>
          <p:nvPr/>
        </p:nvGrpSpPr>
        <p:grpSpPr>
          <a:xfrm>
            <a:off x="60911" y="76194"/>
            <a:ext cx="9022177" cy="4991112"/>
            <a:chOff x="90424" y="76195"/>
            <a:chExt cx="9022177" cy="4991112"/>
          </a:xfrm>
        </p:grpSpPr>
        <p:grpSp>
          <p:nvGrpSpPr>
            <p:cNvPr id="88" name="Google Shape;88;p7"/>
            <p:cNvGrpSpPr/>
            <p:nvPr/>
          </p:nvGrpSpPr>
          <p:grpSpPr>
            <a:xfrm>
              <a:off x="90424" y="76195"/>
              <a:ext cx="411577" cy="420912"/>
              <a:chOff x="1232318" y="505126"/>
              <a:chExt cx="2079724" cy="2097222"/>
            </a:xfrm>
          </p:grpSpPr>
          <p:sp>
            <p:nvSpPr>
              <p:cNvPr id="89" name="Google Shape;89;p7"/>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90" name="Google Shape;90;p7"/>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91" name="Google Shape;91;p7"/>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2" name="Google Shape;92;p7"/>
            <p:cNvGrpSpPr/>
            <p:nvPr/>
          </p:nvGrpSpPr>
          <p:grpSpPr>
            <a:xfrm>
              <a:off x="8701024" y="76195"/>
              <a:ext cx="411577" cy="420912"/>
              <a:chOff x="1232318" y="505126"/>
              <a:chExt cx="2079724" cy="2097222"/>
            </a:xfrm>
          </p:grpSpPr>
          <p:sp>
            <p:nvSpPr>
              <p:cNvPr id="93" name="Google Shape;93;p7"/>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94" name="Google Shape;94;p7"/>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95" name="Google Shape;95;p7"/>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6" name="Google Shape;96;p7"/>
            <p:cNvGrpSpPr/>
            <p:nvPr/>
          </p:nvGrpSpPr>
          <p:grpSpPr>
            <a:xfrm>
              <a:off x="90424" y="4646395"/>
              <a:ext cx="411577" cy="420912"/>
              <a:chOff x="1232318" y="505126"/>
              <a:chExt cx="2079724" cy="2097222"/>
            </a:xfrm>
          </p:grpSpPr>
          <p:sp>
            <p:nvSpPr>
              <p:cNvPr id="97" name="Google Shape;97;p7"/>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98" name="Google Shape;98;p7"/>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99" name="Google Shape;99;p7"/>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00" name="Google Shape;100;p7"/>
            <p:cNvGrpSpPr/>
            <p:nvPr/>
          </p:nvGrpSpPr>
          <p:grpSpPr>
            <a:xfrm>
              <a:off x="8701024" y="4646395"/>
              <a:ext cx="411577" cy="420912"/>
              <a:chOff x="1232318" y="505126"/>
              <a:chExt cx="2079724" cy="2097222"/>
            </a:xfrm>
          </p:grpSpPr>
          <p:sp>
            <p:nvSpPr>
              <p:cNvPr id="101" name="Google Shape;101;p7"/>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02" name="Google Shape;102;p7"/>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03" name="Google Shape;103;p7"/>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04"/>
        <p:cNvGrpSpPr/>
        <p:nvPr/>
      </p:nvGrpSpPr>
      <p:grpSpPr>
        <a:xfrm>
          <a:off x="0" y="0"/>
          <a:ext cx="0" cy="0"/>
          <a:chOff x="0" y="0"/>
          <a:chExt cx="0" cy="0"/>
        </a:xfrm>
      </p:grpSpPr>
      <p:grpSp>
        <p:nvGrpSpPr>
          <p:cNvPr id="105" name="Google Shape;105;p8"/>
          <p:cNvGrpSpPr/>
          <p:nvPr/>
        </p:nvGrpSpPr>
        <p:grpSpPr>
          <a:xfrm>
            <a:off x="152345" y="152398"/>
            <a:ext cx="8839264" cy="4838690"/>
            <a:chOff x="152345" y="152398"/>
            <a:chExt cx="8839264" cy="4838690"/>
          </a:xfrm>
        </p:grpSpPr>
        <p:sp>
          <p:nvSpPr>
            <p:cNvPr id="106" name="Google Shape;106;p8"/>
            <p:cNvSpPr/>
            <p:nvPr/>
          </p:nvSpPr>
          <p:spPr>
            <a:xfrm>
              <a:off x="573225" y="540000"/>
              <a:ext cx="7955400" cy="4039500"/>
            </a:xfrm>
            <a:prstGeom prst="snip2DiagRect">
              <a:avLst>
                <a:gd name="adj1" fmla="val 15149"/>
                <a:gd name="adj2" fmla="val 15618"/>
              </a:avLst>
            </a:prstGeom>
            <a:solidFill>
              <a:schemeClr val="lt1"/>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 name="Google Shape;107;p8"/>
            <p:cNvGrpSpPr/>
            <p:nvPr/>
          </p:nvGrpSpPr>
          <p:grpSpPr>
            <a:xfrm>
              <a:off x="152345" y="152398"/>
              <a:ext cx="731439" cy="739690"/>
              <a:chOff x="1232318" y="505126"/>
              <a:chExt cx="2079724" cy="2097222"/>
            </a:xfrm>
          </p:grpSpPr>
          <p:sp>
            <p:nvSpPr>
              <p:cNvPr id="108" name="Google Shape;108;p8"/>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8"/>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8"/>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 name="Google Shape;111;p8"/>
            <p:cNvGrpSpPr/>
            <p:nvPr/>
          </p:nvGrpSpPr>
          <p:grpSpPr>
            <a:xfrm>
              <a:off x="8260170" y="152398"/>
              <a:ext cx="731439" cy="739690"/>
              <a:chOff x="1232318" y="505126"/>
              <a:chExt cx="2079724" cy="2097222"/>
            </a:xfrm>
          </p:grpSpPr>
          <p:sp>
            <p:nvSpPr>
              <p:cNvPr id="112" name="Google Shape;112;p8"/>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8"/>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8"/>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 name="Google Shape;115;p8"/>
            <p:cNvGrpSpPr/>
            <p:nvPr/>
          </p:nvGrpSpPr>
          <p:grpSpPr>
            <a:xfrm>
              <a:off x="152345" y="4251398"/>
              <a:ext cx="731439" cy="739690"/>
              <a:chOff x="1232318" y="505126"/>
              <a:chExt cx="2079724" cy="2097222"/>
            </a:xfrm>
          </p:grpSpPr>
          <p:sp>
            <p:nvSpPr>
              <p:cNvPr id="116" name="Google Shape;116;p8"/>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8"/>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8"/>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 name="Google Shape;119;p8"/>
            <p:cNvGrpSpPr/>
            <p:nvPr/>
          </p:nvGrpSpPr>
          <p:grpSpPr>
            <a:xfrm>
              <a:off x="8260170" y="4251398"/>
              <a:ext cx="731439" cy="739690"/>
              <a:chOff x="1232318" y="505126"/>
              <a:chExt cx="2079724" cy="2097222"/>
            </a:xfrm>
          </p:grpSpPr>
          <p:sp>
            <p:nvSpPr>
              <p:cNvPr id="120" name="Google Shape;120;p8"/>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8"/>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8"/>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3" name="Google Shape;123;p8"/>
          <p:cNvSpPr txBox="1">
            <a:spLocks noGrp="1"/>
          </p:cNvSpPr>
          <p:nvPr>
            <p:ph type="title"/>
          </p:nvPr>
        </p:nvSpPr>
        <p:spPr>
          <a:xfrm>
            <a:off x="1684075" y="1293650"/>
            <a:ext cx="5775900" cy="2081100"/>
          </a:xfrm>
          <a:prstGeom prst="rect">
            <a:avLst/>
          </a:prstGeom>
        </p:spPr>
        <p:txBody>
          <a:bodyPr spcFirstLastPara="1" wrap="square" lIns="0" tIns="0" rIns="0" bIns="0" anchor="ctr" anchorCtr="0">
            <a:noAutofit/>
          </a:bodyPr>
          <a:lstStyle>
            <a:lvl1pPr lvl="0" algn="ctr">
              <a:lnSpc>
                <a:spcPct val="80000"/>
              </a:lnSpc>
              <a:spcBef>
                <a:spcPts val="0"/>
              </a:spcBef>
              <a:spcAft>
                <a:spcPts val="0"/>
              </a:spcAft>
              <a:buSzPts val="6000"/>
              <a:buNone/>
              <a:defRPr sz="71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24"/>
        <p:cNvGrpSpPr/>
        <p:nvPr/>
      </p:nvGrpSpPr>
      <p:grpSpPr>
        <a:xfrm>
          <a:off x="0" y="0"/>
          <a:ext cx="0" cy="0"/>
          <a:chOff x="0" y="0"/>
          <a:chExt cx="0" cy="0"/>
        </a:xfrm>
      </p:grpSpPr>
      <p:sp>
        <p:nvSpPr>
          <p:cNvPr id="125" name="Google Shape;125;p9"/>
          <p:cNvSpPr/>
          <p:nvPr/>
        </p:nvSpPr>
        <p:spPr>
          <a:xfrm>
            <a:off x="573225" y="540000"/>
            <a:ext cx="7955400" cy="4039500"/>
          </a:xfrm>
          <a:prstGeom prst="snip2DiagRect">
            <a:avLst>
              <a:gd name="adj1" fmla="val 15149"/>
              <a:gd name="adj2" fmla="val 1561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 name="Google Shape;126;p9"/>
          <p:cNvGrpSpPr/>
          <p:nvPr/>
        </p:nvGrpSpPr>
        <p:grpSpPr>
          <a:xfrm>
            <a:off x="8260170" y="152398"/>
            <a:ext cx="731439" cy="739690"/>
            <a:chOff x="1232318" y="505126"/>
            <a:chExt cx="2079724" cy="2097222"/>
          </a:xfrm>
        </p:grpSpPr>
        <p:sp>
          <p:nvSpPr>
            <p:cNvPr id="127" name="Google Shape;127;p9"/>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9"/>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9"/>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130;p9"/>
          <p:cNvGrpSpPr/>
          <p:nvPr/>
        </p:nvGrpSpPr>
        <p:grpSpPr>
          <a:xfrm>
            <a:off x="8260170" y="4251398"/>
            <a:ext cx="731439" cy="739690"/>
            <a:chOff x="1232318" y="505126"/>
            <a:chExt cx="2079724" cy="2097222"/>
          </a:xfrm>
        </p:grpSpPr>
        <p:sp>
          <p:nvSpPr>
            <p:cNvPr id="131" name="Google Shape;131;p9"/>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9"/>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9"/>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 name="Google Shape;134;p9"/>
          <p:cNvGrpSpPr/>
          <p:nvPr/>
        </p:nvGrpSpPr>
        <p:grpSpPr>
          <a:xfrm>
            <a:off x="152345" y="152398"/>
            <a:ext cx="731439" cy="739690"/>
            <a:chOff x="1232318" y="505126"/>
            <a:chExt cx="2079724" cy="2097222"/>
          </a:xfrm>
        </p:grpSpPr>
        <p:sp>
          <p:nvSpPr>
            <p:cNvPr id="135" name="Google Shape;135;p9"/>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9"/>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9"/>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 name="Google Shape;138;p9"/>
          <p:cNvGrpSpPr/>
          <p:nvPr/>
        </p:nvGrpSpPr>
        <p:grpSpPr>
          <a:xfrm>
            <a:off x="152345" y="4251398"/>
            <a:ext cx="731439" cy="739690"/>
            <a:chOff x="1232318" y="505126"/>
            <a:chExt cx="2079724" cy="2097222"/>
          </a:xfrm>
        </p:grpSpPr>
        <p:sp>
          <p:nvSpPr>
            <p:cNvPr id="139" name="Google Shape;139;p9"/>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9"/>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9"/>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 name="Google Shape;142;p9"/>
          <p:cNvSpPr txBox="1">
            <a:spLocks noGrp="1"/>
          </p:cNvSpPr>
          <p:nvPr>
            <p:ph type="title"/>
          </p:nvPr>
        </p:nvSpPr>
        <p:spPr>
          <a:xfrm>
            <a:off x="3231875" y="1547125"/>
            <a:ext cx="4632000" cy="11541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sz="7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43" name="Google Shape;143;p9"/>
          <p:cNvSpPr txBox="1">
            <a:spLocks noGrp="1"/>
          </p:cNvSpPr>
          <p:nvPr>
            <p:ph type="subTitle" idx="1"/>
          </p:nvPr>
        </p:nvSpPr>
        <p:spPr>
          <a:xfrm>
            <a:off x="3543000" y="3316450"/>
            <a:ext cx="40095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44"/>
        <p:cNvGrpSpPr/>
        <p:nvPr/>
      </p:nvGrpSpPr>
      <p:grpSpPr>
        <a:xfrm>
          <a:off x="0" y="0"/>
          <a:ext cx="0" cy="0"/>
          <a:chOff x="0" y="0"/>
          <a:chExt cx="0" cy="0"/>
        </a:xfrm>
      </p:grpSpPr>
      <p:sp>
        <p:nvSpPr>
          <p:cNvPr id="145" name="Google Shape;145;p10"/>
          <p:cNvSpPr txBox="1">
            <a:spLocks noGrp="1"/>
          </p:cNvSpPr>
          <p:nvPr>
            <p:ph type="title"/>
          </p:nvPr>
        </p:nvSpPr>
        <p:spPr>
          <a:xfrm>
            <a:off x="720000" y="1652550"/>
            <a:ext cx="2194500" cy="1838400"/>
          </a:xfrm>
          <a:prstGeom prst="rect">
            <a:avLst/>
          </a:prstGeom>
        </p:spPr>
        <p:txBody>
          <a:bodyPr spcFirstLastPara="1" wrap="square" lIns="0" tIns="0" rIns="0" bIns="0" anchor="ctr" anchorCtr="0">
            <a:noAutofit/>
          </a:bodyPr>
          <a:lstStyle>
            <a:lvl1pPr lvl="0" rtl="0">
              <a:spcBef>
                <a:spcPts val="0"/>
              </a:spcBef>
              <a:spcAft>
                <a:spcPts val="0"/>
              </a:spcAft>
              <a:buSzPts val="2500"/>
              <a:buNone/>
              <a:defRPr sz="3000"/>
            </a:lvl1pPr>
            <a:lvl2pPr lvl="1" algn="ctr" rtl="0">
              <a:spcBef>
                <a:spcPts val="0"/>
              </a:spcBef>
              <a:spcAft>
                <a:spcPts val="0"/>
              </a:spcAft>
              <a:buSzPts val="2500"/>
              <a:buNone/>
              <a:defRPr/>
            </a:lvl2pPr>
            <a:lvl3pPr lvl="2" algn="ctr" rtl="0">
              <a:spcBef>
                <a:spcPts val="0"/>
              </a:spcBef>
              <a:spcAft>
                <a:spcPts val="0"/>
              </a:spcAft>
              <a:buSzPts val="2500"/>
              <a:buNone/>
              <a:defRPr/>
            </a:lvl3pPr>
            <a:lvl4pPr lvl="3" algn="ctr" rtl="0">
              <a:spcBef>
                <a:spcPts val="0"/>
              </a:spcBef>
              <a:spcAft>
                <a:spcPts val="0"/>
              </a:spcAft>
              <a:buSzPts val="2500"/>
              <a:buNone/>
              <a:defRPr/>
            </a:lvl4pPr>
            <a:lvl5pPr lvl="4" algn="ctr" rtl="0">
              <a:spcBef>
                <a:spcPts val="0"/>
              </a:spcBef>
              <a:spcAft>
                <a:spcPts val="0"/>
              </a:spcAft>
              <a:buSzPts val="2500"/>
              <a:buNone/>
              <a:defRPr/>
            </a:lvl5pPr>
            <a:lvl6pPr lvl="5" algn="ctr" rtl="0">
              <a:spcBef>
                <a:spcPts val="0"/>
              </a:spcBef>
              <a:spcAft>
                <a:spcPts val="0"/>
              </a:spcAft>
              <a:buSzPts val="2500"/>
              <a:buNone/>
              <a:defRPr/>
            </a:lvl6pPr>
            <a:lvl7pPr lvl="6" algn="ctr" rtl="0">
              <a:spcBef>
                <a:spcPts val="0"/>
              </a:spcBef>
              <a:spcAft>
                <a:spcPts val="0"/>
              </a:spcAft>
              <a:buSzPts val="2500"/>
              <a:buNone/>
              <a:defRPr/>
            </a:lvl7pPr>
            <a:lvl8pPr lvl="7" algn="ctr" rtl="0">
              <a:spcBef>
                <a:spcPts val="0"/>
              </a:spcBef>
              <a:spcAft>
                <a:spcPts val="0"/>
              </a:spcAft>
              <a:buSzPts val="2500"/>
              <a:buNone/>
              <a:defRPr/>
            </a:lvl8pPr>
            <a:lvl9pPr lvl="8" algn="ctr" rtl="0">
              <a:spcBef>
                <a:spcPts val="0"/>
              </a:spcBef>
              <a:spcAft>
                <a:spcPts val="0"/>
              </a:spcAft>
              <a:buSzPts val="2500"/>
              <a:buNone/>
              <a:defRPr/>
            </a:lvl9pPr>
          </a:lstStyle>
          <a:p>
            <a:endParaRPr/>
          </a:p>
        </p:txBody>
      </p:sp>
      <p:grpSp>
        <p:nvGrpSpPr>
          <p:cNvPr id="146" name="Google Shape;146;p10"/>
          <p:cNvGrpSpPr/>
          <p:nvPr/>
        </p:nvGrpSpPr>
        <p:grpSpPr>
          <a:xfrm>
            <a:off x="60911" y="76194"/>
            <a:ext cx="9022177" cy="4991112"/>
            <a:chOff x="90424" y="76195"/>
            <a:chExt cx="9022177" cy="4991112"/>
          </a:xfrm>
        </p:grpSpPr>
        <p:grpSp>
          <p:nvGrpSpPr>
            <p:cNvPr id="147" name="Google Shape;147;p10"/>
            <p:cNvGrpSpPr/>
            <p:nvPr/>
          </p:nvGrpSpPr>
          <p:grpSpPr>
            <a:xfrm>
              <a:off x="90424" y="76195"/>
              <a:ext cx="411577" cy="420912"/>
              <a:chOff x="1232318" y="505126"/>
              <a:chExt cx="2079724" cy="2097222"/>
            </a:xfrm>
          </p:grpSpPr>
          <p:sp>
            <p:nvSpPr>
              <p:cNvPr id="148" name="Google Shape;148;p10"/>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0"/>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0"/>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 name="Google Shape;151;p10"/>
            <p:cNvGrpSpPr/>
            <p:nvPr/>
          </p:nvGrpSpPr>
          <p:grpSpPr>
            <a:xfrm>
              <a:off x="8701024" y="76195"/>
              <a:ext cx="411577" cy="420912"/>
              <a:chOff x="1232318" y="505126"/>
              <a:chExt cx="2079724" cy="2097222"/>
            </a:xfrm>
          </p:grpSpPr>
          <p:sp>
            <p:nvSpPr>
              <p:cNvPr id="152" name="Google Shape;152;p10"/>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0"/>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0"/>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 name="Google Shape;155;p10"/>
            <p:cNvGrpSpPr/>
            <p:nvPr/>
          </p:nvGrpSpPr>
          <p:grpSpPr>
            <a:xfrm>
              <a:off x="90424" y="4646395"/>
              <a:ext cx="411577" cy="420912"/>
              <a:chOff x="1232318" y="505126"/>
              <a:chExt cx="2079724" cy="2097222"/>
            </a:xfrm>
          </p:grpSpPr>
          <p:sp>
            <p:nvSpPr>
              <p:cNvPr id="156" name="Google Shape;156;p10"/>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0"/>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0"/>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 name="Google Shape;159;p10"/>
            <p:cNvGrpSpPr/>
            <p:nvPr/>
          </p:nvGrpSpPr>
          <p:grpSpPr>
            <a:xfrm>
              <a:off x="8701024" y="4646395"/>
              <a:ext cx="411577" cy="420912"/>
              <a:chOff x="1232318" y="505126"/>
              <a:chExt cx="2079724" cy="2097222"/>
            </a:xfrm>
          </p:grpSpPr>
          <p:sp>
            <p:nvSpPr>
              <p:cNvPr id="160" name="Google Shape;160;p10"/>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0"/>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0"/>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63"/>
        <p:cNvGrpSpPr/>
        <p:nvPr/>
      </p:nvGrpSpPr>
      <p:grpSpPr>
        <a:xfrm>
          <a:off x="0" y="0"/>
          <a:ext cx="0" cy="0"/>
          <a:chOff x="0" y="0"/>
          <a:chExt cx="0" cy="0"/>
        </a:xfrm>
      </p:grpSpPr>
      <p:sp>
        <p:nvSpPr>
          <p:cNvPr id="164" name="Google Shape;164;p11"/>
          <p:cNvSpPr/>
          <p:nvPr/>
        </p:nvSpPr>
        <p:spPr>
          <a:xfrm>
            <a:off x="594300" y="552000"/>
            <a:ext cx="7955400" cy="4039500"/>
          </a:xfrm>
          <a:prstGeom prst="snip2DiagRect">
            <a:avLst>
              <a:gd name="adj1" fmla="val 15149"/>
              <a:gd name="adj2" fmla="val 15618"/>
            </a:avLst>
          </a:prstGeom>
          <a:solidFill>
            <a:schemeClr val="lt1"/>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 name="Google Shape;165;p11"/>
          <p:cNvGrpSpPr/>
          <p:nvPr/>
        </p:nvGrpSpPr>
        <p:grpSpPr>
          <a:xfrm>
            <a:off x="152345" y="152398"/>
            <a:ext cx="8839264" cy="4838690"/>
            <a:chOff x="152345" y="152398"/>
            <a:chExt cx="8839264" cy="4838690"/>
          </a:xfrm>
        </p:grpSpPr>
        <p:grpSp>
          <p:nvGrpSpPr>
            <p:cNvPr id="166" name="Google Shape;166;p11"/>
            <p:cNvGrpSpPr/>
            <p:nvPr/>
          </p:nvGrpSpPr>
          <p:grpSpPr>
            <a:xfrm>
              <a:off x="152345" y="152398"/>
              <a:ext cx="731439" cy="739690"/>
              <a:chOff x="1232318" y="505126"/>
              <a:chExt cx="2079724" cy="2097222"/>
            </a:xfrm>
          </p:grpSpPr>
          <p:sp>
            <p:nvSpPr>
              <p:cNvPr id="167" name="Google Shape;167;p11"/>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1"/>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1"/>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 name="Google Shape;170;p11"/>
            <p:cNvGrpSpPr/>
            <p:nvPr/>
          </p:nvGrpSpPr>
          <p:grpSpPr>
            <a:xfrm>
              <a:off x="8260170" y="152398"/>
              <a:ext cx="731439" cy="739690"/>
              <a:chOff x="1232318" y="505126"/>
              <a:chExt cx="2079724" cy="2097222"/>
            </a:xfrm>
          </p:grpSpPr>
          <p:sp>
            <p:nvSpPr>
              <p:cNvPr id="171" name="Google Shape;171;p11"/>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1"/>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1"/>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 name="Google Shape;174;p11"/>
            <p:cNvGrpSpPr/>
            <p:nvPr/>
          </p:nvGrpSpPr>
          <p:grpSpPr>
            <a:xfrm>
              <a:off x="152345" y="4251398"/>
              <a:ext cx="731439" cy="739690"/>
              <a:chOff x="1232318" y="505126"/>
              <a:chExt cx="2079724" cy="2097222"/>
            </a:xfrm>
          </p:grpSpPr>
          <p:sp>
            <p:nvSpPr>
              <p:cNvPr id="175" name="Google Shape;175;p11"/>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1"/>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1"/>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11"/>
            <p:cNvGrpSpPr/>
            <p:nvPr/>
          </p:nvGrpSpPr>
          <p:grpSpPr>
            <a:xfrm>
              <a:off x="8260170" y="4251398"/>
              <a:ext cx="731439" cy="739690"/>
              <a:chOff x="1232318" y="505126"/>
              <a:chExt cx="2079724" cy="2097222"/>
            </a:xfrm>
          </p:grpSpPr>
          <p:sp>
            <p:nvSpPr>
              <p:cNvPr id="179" name="Google Shape;179;p11"/>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1"/>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1"/>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2" name="Google Shape;182;p11"/>
          <p:cNvSpPr txBox="1">
            <a:spLocks noGrp="1"/>
          </p:cNvSpPr>
          <p:nvPr>
            <p:ph type="title" hasCustomPrompt="1"/>
          </p:nvPr>
        </p:nvSpPr>
        <p:spPr>
          <a:xfrm>
            <a:off x="2082708" y="839783"/>
            <a:ext cx="4973700" cy="722400"/>
          </a:xfrm>
          <a:prstGeom prst="rect">
            <a:avLst/>
          </a:prstGeom>
        </p:spPr>
        <p:txBody>
          <a:bodyPr spcFirstLastPara="1" wrap="square" lIns="0" tIns="0" rIns="0" bIns="0" anchor="ctr" anchorCtr="0">
            <a:noAutofit/>
          </a:bodyPr>
          <a:lstStyle>
            <a:lvl1pPr lvl="0" algn="ctr">
              <a:spcBef>
                <a:spcPts val="0"/>
              </a:spcBef>
              <a:spcAft>
                <a:spcPts val="0"/>
              </a:spcAft>
              <a:buSzPts val="9600"/>
              <a:buNone/>
              <a:defRPr sz="6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83" name="Google Shape;183;p11"/>
          <p:cNvSpPr txBox="1">
            <a:spLocks noGrp="1"/>
          </p:cNvSpPr>
          <p:nvPr>
            <p:ph type="subTitle" idx="1"/>
          </p:nvPr>
        </p:nvSpPr>
        <p:spPr>
          <a:xfrm>
            <a:off x="2402925" y="3894800"/>
            <a:ext cx="4338300" cy="36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4.xml"/><Relationship Id="rId1" Type="http://schemas.openxmlformats.org/officeDocument/2006/relationships/slideLayout" Target="../slideLayouts/slideLayout23.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gradFill>
          <a:gsLst>
            <a:gs pos="0">
              <a:schemeClr val="dk1"/>
            </a:gs>
            <a:gs pos="100000">
              <a:schemeClr val="lt1"/>
            </a:gs>
          </a:gsLst>
          <a:lin ang="5400012" scaled="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81226"/>
            <a:ext cx="7704000" cy="365700"/>
          </a:xfrm>
          <a:prstGeom prst="rect">
            <a:avLst/>
          </a:prstGeom>
          <a:noFill/>
          <a:ln>
            <a:noFill/>
          </a:ln>
        </p:spPr>
        <p:txBody>
          <a:bodyPr spcFirstLastPara="1" wrap="square" lIns="0" tIns="0" rIns="0" bIns="0" anchor="t" anchorCtr="0">
            <a:noAutofit/>
          </a:bodyPr>
          <a:lstStyle>
            <a:lvl1pPr lvl="0" rtl="0">
              <a:lnSpc>
                <a:spcPct val="100000"/>
              </a:lnSpc>
              <a:spcBef>
                <a:spcPts val="0"/>
              </a:spcBef>
              <a:spcAft>
                <a:spcPts val="0"/>
              </a:spcAft>
              <a:buClr>
                <a:srgbClr val="FFFFFF"/>
              </a:buClr>
              <a:buSzPts val="2500"/>
              <a:buFont typeface="Black Han Sans"/>
              <a:buNone/>
              <a:defRPr sz="2500">
                <a:solidFill>
                  <a:srgbClr val="FFFFFF"/>
                </a:solidFill>
                <a:latin typeface="Black Han Sans"/>
                <a:ea typeface="Black Han Sans"/>
                <a:cs typeface="Black Han Sans"/>
                <a:sym typeface="Black Han Sans"/>
              </a:defRPr>
            </a:lvl1pPr>
            <a:lvl2pPr lvl="1" rtl="0">
              <a:lnSpc>
                <a:spcPct val="100000"/>
              </a:lnSpc>
              <a:spcBef>
                <a:spcPts val="0"/>
              </a:spcBef>
              <a:spcAft>
                <a:spcPts val="0"/>
              </a:spcAft>
              <a:buClr>
                <a:srgbClr val="FFFFFF"/>
              </a:buClr>
              <a:buSzPts val="2500"/>
              <a:buFont typeface="Black Han Sans"/>
              <a:buNone/>
              <a:defRPr sz="2500">
                <a:solidFill>
                  <a:srgbClr val="FFFFFF"/>
                </a:solidFill>
                <a:latin typeface="Black Han Sans"/>
                <a:ea typeface="Black Han Sans"/>
                <a:cs typeface="Black Han Sans"/>
                <a:sym typeface="Black Han Sans"/>
              </a:defRPr>
            </a:lvl2pPr>
            <a:lvl3pPr lvl="2" rtl="0">
              <a:lnSpc>
                <a:spcPct val="100000"/>
              </a:lnSpc>
              <a:spcBef>
                <a:spcPts val="0"/>
              </a:spcBef>
              <a:spcAft>
                <a:spcPts val="0"/>
              </a:spcAft>
              <a:buClr>
                <a:srgbClr val="FFFFFF"/>
              </a:buClr>
              <a:buSzPts val="2500"/>
              <a:buFont typeface="Black Han Sans"/>
              <a:buNone/>
              <a:defRPr sz="2500">
                <a:solidFill>
                  <a:srgbClr val="FFFFFF"/>
                </a:solidFill>
                <a:latin typeface="Black Han Sans"/>
                <a:ea typeface="Black Han Sans"/>
                <a:cs typeface="Black Han Sans"/>
                <a:sym typeface="Black Han Sans"/>
              </a:defRPr>
            </a:lvl3pPr>
            <a:lvl4pPr lvl="3" rtl="0">
              <a:lnSpc>
                <a:spcPct val="100000"/>
              </a:lnSpc>
              <a:spcBef>
                <a:spcPts val="0"/>
              </a:spcBef>
              <a:spcAft>
                <a:spcPts val="0"/>
              </a:spcAft>
              <a:buClr>
                <a:srgbClr val="FFFFFF"/>
              </a:buClr>
              <a:buSzPts val="2500"/>
              <a:buFont typeface="Black Han Sans"/>
              <a:buNone/>
              <a:defRPr sz="2500">
                <a:solidFill>
                  <a:srgbClr val="FFFFFF"/>
                </a:solidFill>
                <a:latin typeface="Black Han Sans"/>
                <a:ea typeface="Black Han Sans"/>
                <a:cs typeface="Black Han Sans"/>
                <a:sym typeface="Black Han Sans"/>
              </a:defRPr>
            </a:lvl4pPr>
            <a:lvl5pPr lvl="4" rtl="0">
              <a:lnSpc>
                <a:spcPct val="100000"/>
              </a:lnSpc>
              <a:spcBef>
                <a:spcPts val="0"/>
              </a:spcBef>
              <a:spcAft>
                <a:spcPts val="0"/>
              </a:spcAft>
              <a:buClr>
                <a:srgbClr val="FFFFFF"/>
              </a:buClr>
              <a:buSzPts val="2500"/>
              <a:buFont typeface="Black Han Sans"/>
              <a:buNone/>
              <a:defRPr sz="2500">
                <a:solidFill>
                  <a:srgbClr val="FFFFFF"/>
                </a:solidFill>
                <a:latin typeface="Black Han Sans"/>
                <a:ea typeface="Black Han Sans"/>
                <a:cs typeface="Black Han Sans"/>
                <a:sym typeface="Black Han Sans"/>
              </a:defRPr>
            </a:lvl5pPr>
            <a:lvl6pPr lvl="5" rtl="0">
              <a:lnSpc>
                <a:spcPct val="100000"/>
              </a:lnSpc>
              <a:spcBef>
                <a:spcPts val="0"/>
              </a:spcBef>
              <a:spcAft>
                <a:spcPts val="0"/>
              </a:spcAft>
              <a:buClr>
                <a:srgbClr val="FFFFFF"/>
              </a:buClr>
              <a:buSzPts val="2500"/>
              <a:buFont typeface="Black Han Sans"/>
              <a:buNone/>
              <a:defRPr sz="2500">
                <a:solidFill>
                  <a:srgbClr val="FFFFFF"/>
                </a:solidFill>
                <a:latin typeface="Black Han Sans"/>
                <a:ea typeface="Black Han Sans"/>
                <a:cs typeface="Black Han Sans"/>
                <a:sym typeface="Black Han Sans"/>
              </a:defRPr>
            </a:lvl6pPr>
            <a:lvl7pPr lvl="6" rtl="0">
              <a:lnSpc>
                <a:spcPct val="100000"/>
              </a:lnSpc>
              <a:spcBef>
                <a:spcPts val="0"/>
              </a:spcBef>
              <a:spcAft>
                <a:spcPts val="0"/>
              </a:spcAft>
              <a:buClr>
                <a:srgbClr val="FFFFFF"/>
              </a:buClr>
              <a:buSzPts val="2500"/>
              <a:buFont typeface="Black Han Sans"/>
              <a:buNone/>
              <a:defRPr sz="2500">
                <a:solidFill>
                  <a:srgbClr val="FFFFFF"/>
                </a:solidFill>
                <a:latin typeface="Black Han Sans"/>
                <a:ea typeface="Black Han Sans"/>
                <a:cs typeface="Black Han Sans"/>
                <a:sym typeface="Black Han Sans"/>
              </a:defRPr>
            </a:lvl7pPr>
            <a:lvl8pPr lvl="7" rtl="0">
              <a:lnSpc>
                <a:spcPct val="100000"/>
              </a:lnSpc>
              <a:spcBef>
                <a:spcPts val="0"/>
              </a:spcBef>
              <a:spcAft>
                <a:spcPts val="0"/>
              </a:spcAft>
              <a:buClr>
                <a:srgbClr val="FFFFFF"/>
              </a:buClr>
              <a:buSzPts val="2500"/>
              <a:buFont typeface="Black Han Sans"/>
              <a:buNone/>
              <a:defRPr sz="2500">
                <a:solidFill>
                  <a:srgbClr val="FFFFFF"/>
                </a:solidFill>
                <a:latin typeface="Black Han Sans"/>
                <a:ea typeface="Black Han Sans"/>
                <a:cs typeface="Black Han Sans"/>
                <a:sym typeface="Black Han Sans"/>
              </a:defRPr>
            </a:lvl8pPr>
            <a:lvl9pPr lvl="8" rtl="0">
              <a:lnSpc>
                <a:spcPct val="100000"/>
              </a:lnSpc>
              <a:spcBef>
                <a:spcPts val="0"/>
              </a:spcBef>
              <a:spcAft>
                <a:spcPts val="0"/>
              </a:spcAft>
              <a:buClr>
                <a:srgbClr val="FFFFFF"/>
              </a:buClr>
              <a:buSzPts val="2500"/>
              <a:buFont typeface="Black Han Sans"/>
              <a:buNone/>
              <a:defRPr sz="2500">
                <a:solidFill>
                  <a:srgbClr val="FFFFFF"/>
                </a:solidFill>
                <a:latin typeface="Black Han Sans"/>
                <a:ea typeface="Black Han Sans"/>
                <a:cs typeface="Black Han Sans"/>
                <a:sym typeface="Black Han Sans"/>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rgbClr val="FFFFFF"/>
              </a:buClr>
              <a:buSzPts val="1400"/>
              <a:buFont typeface="Ubuntu"/>
              <a:buChar char="●"/>
              <a:defRPr>
                <a:solidFill>
                  <a:srgbClr val="FFFFFF"/>
                </a:solidFill>
                <a:latin typeface="Ubuntu"/>
                <a:ea typeface="Ubuntu"/>
                <a:cs typeface="Ubuntu"/>
                <a:sym typeface="Ubuntu"/>
              </a:defRPr>
            </a:lvl1pPr>
            <a:lvl2pPr marL="914400" lvl="1" indent="-317500">
              <a:lnSpc>
                <a:spcPct val="100000"/>
              </a:lnSpc>
              <a:spcBef>
                <a:spcPts val="1600"/>
              </a:spcBef>
              <a:spcAft>
                <a:spcPts val="0"/>
              </a:spcAft>
              <a:buClr>
                <a:srgbClr val="FFFFFF"/>
              </a:buClr>
              <a:buSzPts val="1400"/>
              <a:buFont typeface="Ubuntu"/>
              <a:buChar char="○"/>
              <a:defRPr>
                <a:solidFill>
                  <a:srgbClr val="FFFFFF"/>
                </a:solidFill>
                <a:latin typeface="Ubuntu"/>
                <a:ea typeface="Ubuntu"/>
                <a:cs typeface="Ubuntu"/>
                <a:sym typeface="Ubuntu"/>
              </a:defRPr>
            </a:lvl2pPr>
            <a:lvl3pPr marL="1371600" lvl="2" indent="-317500">
              <a:lnSpc>
                <a:spcPct val="100000"/>
              </a:lnSpc>
              <a:spcBef>
                <a:spcPts val="1600"/>
              </a:spcBef>
              <a:spcAft>
                <a:spcPts val="0"/>
              </a:spcAft>
              <a:buClr>
                <a:srgbClr val="FFFFFF"/>
              </a:buClr>
              <a:buSzPts val="1400"/>
              <a:buFont typeface="Ubuntu"/>
              <a:buChar char="■"/>
              <a:defRPr>
                <a:solidFill>
                  <a:srgbClr val="FFFFFF"/>
                </a:solidFill>
                <a:latin typeface="Ubuntu"/>
                <a:ea typeface="Ubuntu"/>
                <a:cs typeface="Ubuntu"/>
                <a:sym typeface="Ubuntu"/>
              </a:defRPr>
            </a:lvl3pPr>
            <a:lvl4pPr marL="1828800" lvl="3" indent="-317500">
              <a:lnSpc>
                <a:spcPct val="100000"/>
              </a:lnSpc>
              <a:spcBef>
                <a:spcPts val="1600"/>
              </a:spcBef>
              <a:spcAft>
                <a:spcPts val="0"/>
              </a:spcAft>
              <a:buClr>
                <a:srgbClr val="FFFFFF"/>
              </a:buClr>
              <a:buSzPts val="1400"/>
              <a:buFont typeface="Ubuntu"/>
              <a:buChar char="●"/>
              <a:defRPr>
                <a:solidFill>
                  <a:srgbClr val="FFFFFF"/>
                </a:solidFill>
                <a:latin typeface="Ubuntu"/>
                <a:ea typeface="Ubuntu"/>
                <a:cs typeface="Ubuntu"/>
                <a:sym typeface="Ubuntu"/>
              </a:defRPr>
            </a:lvl4pPr>
            <a:lvl5pPr marL="2286000" lvl="4" indent="-317500">
              <a:lnSpc>
                <a:spcPct val="100000"/>
              </a:lnSpc>
              <a:spcBef>
                <a:spcPts val="1600"/>
              </a:spcBef>
              <a:spcAft>
                <a:spcPts val="0"/>
              </a:spcAft>
              <a:buClr>
                <a:srgbClr val="FFFFFF"/>
              </a:buClr>
              <a:buSzPts val="1400"/>
              <a:buFont typeface="Ubuntu"/>
              <a:buChar char="○"/>
              <a:defRPr>
                <a:solidFill>
                  <a:srgbClr val="FFFFFF"/>
                </a:solidFill>
                <a:latin typeface="Ubuntu"/>
                <a:ea typeface="Ubuntu"/>
                <a:cs typeface="Ubuntu"/>
                <a:sym typeface="Ubuntu"/>
              </a:defRPr>
            </a:lvl5pPr>
            <a:lvl6pPr marL="2743200" lvl="5" indent="-317500">
              <a:lnSpc>
                <a:spcPct val="100000"/>
              </a:lnSpc>
              <a:spcBef>
                <a:spcPts val="1600"/>
              </a:spcBef>
              <a:spcAft>
                <a:spcPts val="0"/>
              </a:spcAft>
              <a:buClr>
                <a:srgbClr val="FFFFFF"/>
              </a:buClr>
              <a:buSzPts val="1400"/>
              <a:buFont typeface="Ubuntu"/>
              <a:buChar char="■"/>
              <a:defRPr>
                <a:solidFill>
                  <a:srgbClr val="FFFFFF"/>
                </a:solidFill>
                <a:latin typeface="Ubuntu"/>
                <a:ea typeface="Ubuntu"/>
                <a:cs typeface="Ubuntu"/>
                <a:sym typeface="Ubuntu"/>
              </a:defRPr>
            </a:lvl6pPr>
            <a:lvl7pPr marL="3200400" lvl="6" indent="-317500">
              <a:lnSpc>
                <a:spcPct val="100000"/>
              </a:lnSpc>
              <a:spcBef>
                <a:spcPts val="1600"/>
              </a:spcBef>
              <a:spcAft>
                <a:spcPts val="0"/>
              </a:spcAft>
              <a:buClr>
                <a:srgbClr val="FFFFFF"/>
              </a:buClr>
              <a:buSzPts val="1400"/>
              <a:buFont typeface="Ubuntu"/>
              <a:buChar char="●"/>
              <a:defRPr>
                <a:solidFill>
                  <a:srgbClr val="FFFFFF"/>
                </a:solidFill>
                <a:latin typeface="Ubuntu"/>
                <a:ea typeface="Ubuntu"/>
                <a:cs typeface="Ubuntu"/>
                <a:sym typeface="Ubuntu"/>
              </a:defRPr>
            </a:lvl7pPr>
            <a:lvl8pPr marL="3657600" lvl="7" indent="-317500">
              <a:lnSpc>
                <a:spcPct val="100000"/>
              </a:lnSpc>
              <a:spcBef>
                <a:spcPts val="1600"/>
              </a:spcBef>
              <a:spcAft>
                <a:spcPts val="0"/>
              </a:spcAft>
              <a:buClr>
                <a:srgbClr val="FFFFFF"/>
              </a:buClr>
              <a:buSzPts val="1400"/>
              <a:buFont typeface="Ubuntu"/>
              <a:buChar char="○"/>
              <a:defRPr>
                <a:solidFill>
                  <a:srgbClr val="FFFFFF"/>
                </a:solidFill>
                <a:latin typeface="Ubuntu"/>
                <a:ea typeface="Ubuntu"/>
                <a:cs typeface="Ubuntu"/>
                <a:sym typeface="Ubuntu"/>
              </a:defRPr>
            </a:lvl8pPr>
            <a:lvl9pPr marL="4114800" lvl="8" indent="-317500">
              <a:lnSpc>
                <a:spcPct val="100000"/>
              </a:lnSpc>
              <a:spcBef>
                <a:spcPts val="1600"/>
              </a:spcBef>
              <a:spcAft>
                <a:spcPts val="1600"/>
              </a:spcAft>
              <a:buClr>
                <a:srgbClr val="FFFFFF"/>
              </a:buClr>
              <a:buSzPts val="1400"/>
              <a:buFont typeface="Ubuntu"/>
              <a:buChar char="■"/>
              <a:defRPr>
                <a:solidFill>
                  <a:srgbClr val="FFFFFF"/>
                </a:solidFill>
                <a:latin typeface="Ubuntu"/>
                <a:ea typeface="Ubuntu"/>
                <a:cs typeface="Ubuntu"/>
                <a:sym typeface="Ubuntu"/>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72"/>
        <p:cNvGrpSpPr/>
        <p:nvPr/>
      </p:nvGrpSpPr>
      <p:grpSpPr>
        <a:xfrm>
          <a:off x="0" y="0"/>
          <a:ext cx="0" cy="0"/>
          <a:chOff x="0" y="0"/>
          <a:chExt cx="0" cy="0"/>
        </a:xfrm>
      </p:grpSpPr>
      <p:sp>
        <p:nvSpPr>
          <p:cNvPr id="473" name="Google Shape;473;p2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74" name="Google Shape;474;p2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1" r:id="rId1"/>
    <p:sldLayoutId id="2147483672"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3926773143"/>
      </p:ext>
    </p:extLst>
  </p:cSld>
  <p:clrMap bg1="lt1" tx1="dk1" bg2="dk2" tx2="lt2" accent1="accent1" accent2="accent2" accent3="accent3" accent4="accent4" accent5="accent5" accent6="accent6" hlink="hlink" folHlink="folHlink"/>
  <p:sldLayoutIdLst>
    <p:sldLayoutId id="2147483676" r:id="rId1"/>
    <p:sldLayoutId id="2147483677"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2.xml"/><Relationship Id="rId1" Type="http://schemas.openxmlformats.org/officeDocument/2006/relationships/slideLayout" Target="../slideLayouts/slideLayout4.xml"/><Relationship Id="rId5" Type="http://schemas.openxmlformats.org/officeDocument/2006/relationships/image" Target="../media/image5.png"/><Relationship Id="rId4" Type="http://schemas.openxmlformats.org/officeDocument/2006/relationships/hyperlink" Target="https://docs.google.com/spreadsheets/d/1n39ETOZ0G5vB8wtTAARz0D3gs-hyo4_4yEp6Tk3K3YU/copy" TargetMode="Externa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5.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9.xml"/><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2.xml"/><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openxmlformats.org/officeDocument/2006/relationships/hyperlink" Target="https://fonts.google.com/specimen/Black+Han+Sans" TargetMode="External"/><Relationship Id="rId2" Type="http://schemas.openxmlformats.org/officeDocument/2006/relationships/notesSlide" Target="../notesSlides/notesSlide24.xml"/><Relationship Id="rId1" Type="http://schemas.openxmlformats.org/officeDocument/2006/relationships/slideLayout" Target="../slideLayouts/slideLayout24.xml"/><Relationship Id="rId4" Type="http://schemas.openxmlformats.org/officeDocument/2006/relationships/hyperlink" Target="https://fonts.google.com/specimen/Ubuntu" TargetMode="Externa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1.xml"/><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4.xml"/></Relationships>
</file>

<file path=ppt/slides/_rels/slide4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5.xml"/><Relationship Id="rId1" Type="http://schemas.openxmlformats.org/officeDocument/2006/relationships/slideLayout" Target="../slideLayouts/slideLayout25.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81"/>
        <p:cNvGrpSpPr/>
        <p:nvPr/>
      </p:nvGrpSpPr>
      <p:grpSpPr>
        <a:xfrm>
          <a:off x="0" y="0"/>
          <a:ext cx="0" cy="0"/>
          <a:chOff x="0" y="0"/>
          <a:chExt cx="0" cy="0"/>
        </a:xfrm>
      </p:grpSpPr>
      <p:sp>
        <p:nvSpPr>
          <p:cNvPr id="482" name="Google Shape;482;p28"/>
          <p:cNvSpPr/>
          <p:nvPr/>
        </p:nvSpPr>
        <p:spPr>
          <a:xfrm>
            <a:off x="594300" y="3553425"/>
            <a:ext cx="7955400" cy="895200"/>
          </a:xfrm>
          <a:prstGeom prst="snip2DiagRect">
            <a:avLst>
              <a:gd name="adj1" fmla="val 27192"/>
              <a:gd name="adj2" fmla="val 24838"/>
            </a:avLst>
          </a:prstGeom>
          <a:gradFill>
            <a:gsLst>
              <a:gs pos="0">
                <a:schemeClr val="dk2"/>
              </a:gs>
              <a:gs pos="100000">
                <a:schemeClr val="lt2"/>
              </a:gs>
            </a:gsLst>
            <a:lin ang="5400012" scaled="0"/>
          </a:gra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8"/>
          <p:cNvSpPr/>
          <p:nvPr/>
        </p:nvSpPr>
        <p:spPr>
          <a:xfrm>
            <a:off x="2468850" y="4328050"/>
            <a:ext cx="4206300" cy="365700"/>
          </a:xfrm>
          <a:prstGeom prst="snip2DiagRect">
            <a:avLst>
              <a:gd name="adj1" fmla="val 19707"/>
              <a:gd name="adj2" fmla="val 24838"/>
            </a:avLst>
          </a:prstGeom>
          <a:gradFill>
            <a:gsLst>
              <a:gs pos="0">
                <a:schemeClr val="dk2"/>
              </a:gs>
              <a:gs pos="100000">
                <a:schemeClr val="lt2"/>
              </a:gs>
            </a:gsLst>
            <a:lin ang="5400012" scaled="0"/>
          </a:gra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8"/>
          <p:cNvSpPr txBox="1">
            <a:spLocks noGrp="1"/>
          </p:cNvSpPr>
          <p:nvPr>
            <p:ph type="ctrTitle"/>
          </p:nvPr>
        </p:nvSpPr>
        <p:spPr>
          <a:xfrm>
            <a:off x="618075" y="3775475"/>
            <a:ext cx="7907700" cy="436800"/>
          </a:xfrm>
          <a:prstGeom prst="rect">
            <a:avLst/>
          </a:prstGeom>
        </p:spPr>
        <p:txBody>
          <a:bodyPr spcFirstLastPara="1" wrap="square" lIns="91425" tIns="45700" rIns="91425" bIns="0" anchor="ctr" anchorCtr="0">
            <a:noAutofit/>
          </a:bodyPr>
          <a:lstStyle/>
          <a:p>
            <a:pPr marL="0" lvl="0" indent="0" algn="ctr" rtl="0">
              <a:spcBef>
                <a:spcPts val="0"/>
              </a:spcBef>
              <a:spcAft>
                <a:spcPts val="0"/>
              </a:spcAft>
              <a:buNone/>
            </a:pPr>
            <a:r>
              <a:rPr lang="en"/>
              <a:t>Year </a:t>
            </a:r>
            <a:r>
              <a:rPr lang="en" dirty="0"/>
              <a:t>of the Tiger: Chinese New Year</a:t>
            </a:r>
            <a:endParaRPr dirty="0"/>
          </a:p>
        </p:txBody>
      </p:sp>
      <p:sp>
        <p:nvSpPr>
          <p:cNvPr id="485" name="Google Shape;485;p28"/>
          <p:cNvSpPr txBox="1">
            <a:spLocks noGrp="1"/>
          </p:cNvSpPr>
          <p:nvPr>
            <p:ph type="subTitle" idx="1"/>
          </p:nvPr>
        </p:nvSpPr>
        <p:spPr>
          <a:xfrm>
            <a:off x="2651700" y="4370777"/>
            <a:ext cx="3840600" cy="27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Here is where your presentation begins</a:t>
            </a:r>
            <a:endParaRPr/>
          </a:p>
        </p:txBody>
      </p:sp>
      <p:grpSp>
        <p:nvGrpSpPr>
          <p:cNvPr id="486" name="Google Shape;486;p28"/>
          <p:cNvGrpSpPr/>
          <p:nvPr/>
        </p:nvGrpSpPr>
        <p:grpSpPr>
          <a:xfrm>
            <a:off x="152345" y="152398"/>
            <a:ext cx="731439" cy="739690"/>
            <a:chOff x="1232318" y="505126"/>
            <a:chExt cx="2079724" cy="2097222"/>
          </a:xfrm>
        </p:grpSpPr>
        <p:sp>
          <p:nvSpPr>
            <p:cNvPr id="487" name="Google Shape;487;p28"/>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8"/>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8"/>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 name="Google Shape;490;p28"/>
          <p:cNvGrpSpPr/>
          <p:nvPr/>
        </p:nvGrpSpPr>
        <p:grpSpPr>
          <a:xfrm>
            <a:off x="8260170" y="152398"/>
            <a:ext cx="731439" cy="739690"/>
            <a:chOff x="1232318" y="505126"/>
            <a:chExt cx="2079724" cy="2097222"/>
          </a:xfrm>
        </p:grpSpPr>
        <p:sp>
          <p:nvSpPr>
            <p:cNvPr id="491" name="Google Shape;491;p28"/>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8"/>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8"/>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 name="Google Shape;494;p28"/>
          <p:cNvGrpSpPr/>
          <p:nvPr/>
        </p:nvGrpSpPr>
        <p:grpSpPr>
          <a:xfrm>
            <a:off x="152345" y="4251398"/>
            <a:ext cx="731439" cy="739690"/>
            <a:chOff x="1232318" y="505126"/>
            <a:chExt cx="2079724" cy="2097222"/>
          </a:xfrm>
        </p:grpSpPr>
        <p:sp>
          <p:nvSpPr>
            <p:cNvPr id="495" name="Google Shape;495;p28"/>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8"/>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8"/>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 name="Google Shape;498;p28"/>
          <p:cNvGrpSpPr/>
          <p:nvPr/>
        </p:nvGrpSpPr>
        <p:grpSpPr>
          <a:xfrm>
            <a:off x="8260170" y="4251398"/>
            <a:ext cx="731439" cy="739690"/>
            <a:chOff x="1232318" y="505126"/>
            <a:chExt cx="2079724" cy="2097222"/>
          </a:xfrm>
        </p:grpSpPr>
        <p:sp>
          <p:nvSpPr>
            <p:cNvPr id="499" name="Google Shape;499;p28"/>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8"/>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8"/>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 name="Google Shape;502;p28"/>
          <p:cNvSpPr/>
          <p:nvPr/>
        </p:nvSpPr>
        <p:spPr>
          <a:xfrm>
            <a:off x="3584775" y="3251425"/>
            <a:ext cx="1974300" cy="459300"/>
          </a:xfrm>
          <a:prstGeom prst="snip2DiagRect">
            <a:avLst>
              <a:gd name="adj1" fmla="val 19707"/>
              <a:gd name="adj2" fmla="val 24838"/>
            </a:avLst>
          </a:prstGeom>
          <a:gradFill>
            <a:gsLst>
              <a:gs pos="0">
                <a:schemeClr val="dk2"/>
              </a:gs>
              <a:gs pos="100000">
                <a:schemeClr val="lt2"/>
              </a:gs>
            </a:gsLst>
            <a:lin ang="5400012" scaled="0"/>
          </a:gra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90000"/>
              </a:lnSpc>
              <a:spcBef>
                <a:spcPts val="0"/>
              </a:spcBef>
              <a:spcAft>
                <a:spcPts val="0"/>
              </a:spcAft>
              <a:buNone/>
            </a:pPr>
            <a:r>
              <a:rPr lang="en" sz="2000">
                <a:solidFill>
                  <a:srgbClr val="FFFFFF"/>
                </a:solidFill>
                <a:latin typeface="Black Han Sans"/>
                <a:ea typeface="Black Han Sans"/>
                <a:cs typeface="Black Han Sans"/>
                <a:sym typeface="Black Han Sans"/>
              </a:rPr>
              <a:t>Minitheme</a:t>
            </a:r>
            <a:endParaRPr sz="200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78"/>
        <p:cNvGrpSpPr/>
        <p:nvPr/>
      </p:nvGrpSpPr>
      <p:grpSpPr>
        <a:xfrm>
          <a:off x="0" y="0"/>
          <a:ext cx="0" cy="0"/>
          <a:chOff x="0" y="0"/>
          <a:chExt cx="0" cy="0"/>
        </a:xfrm>
      </p:grpSpPr>
      <p:sp>
        <p:nvSpPr>
          <p:cNvPr id="979" name="Google Shape;979;p38"/>
          <p:cNvSpPr txBox="1">
            <a:spLocks noGrp="1"/>
          </p:cNvSpPr>
          <p:nvPr>
            <p:ph type="title" idx="15"/>
          </p:nvPr>
        </p:nvSpPr>
        <p:spPr>
          <a:xfrm>
            <a:off x="720000" y="481226"/>
            <a:ext cx="7704000" cy="365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Six columns</a:t>
            </a:r>
            <a:endParaRPr/>
          </a:p>
        </p:txBody>
      </p:sp>
      <p:sp>
        <p:nvSpPr>
          <p:cNvPr id="980" name="Google Shape;980;p38"/>
          <p:cNvSpPr txBox="1">
            <a:spLocks noGrp="1"/>
          </p:cNvSpPr>
          <p:nvPr>
            <p:ph type="title"/>
          </p:nvPr>
        </p:nvSpPr>
        <p:spPr>
          <a:xfrm>
            <a:off x="720000" y="2073450"/>
            <a:ext cx="1828800" cy="365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Mercury</a:t>
            </a:r>
            <a:endParaRPr/>
          </a:p>
        </p:txBody>
      </p:sp>
      <p:sp>
        <p:nvSpPr>
          <p:cNvPr id="981" name="Google Shape;981;p38"/>
          <p:cNvSpPr txBox="1">
            <a:spLocks noGrp="1"/>
          </p:cNvSpPr>
          <p:nvPr>
            <p:ph type="subTitle" idx="1"/>
          </p:nvPr>
        </p:nvSpPr>
        <p:spPr>
          <a:xfrm>
            <a:off x="720000" y="2439150"/>
            <a:ext cx="1828800" cy="4572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en"/>
              <a:t>It’s the closest planet to the Sun</a:t>
            </a:r>
            <a:endParaRPr/>
          </a:p>
        </p:txBody>
      </p:sp>
      <p:sp>
        <p:nvSpPr>
          <p:cNvPr id="982" name="Google Shape;982;p38"/>
          <p:cNvSpPr txBox="1">
            <a:spLocks noGrp="1"/>
          </p:cNvSpPr>
          <p:nvPr>
            <p:ph type="title" idx="2"/>
          </p:nvPr>
        </p:nvSpPr>
        <p:spPr>
          <a:xfrm>
            <a:off x="3657600" y="2073450"/>
            <a:ext cx="1828800" cy="365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Venus</a:t>
            </a:r>
            <a:endParaRPr/>
          </a:p>
        </p:txBody>
      </p:sp>
      <p:sp>
        <p:nvSpPr>
          <p:cNvPr id="983" name="Google Shape;983;p38"/>
          <p:cNvSpPr txBox="1">
            <a:spLocks noGrp="1"/>
          </p:cNvSpPr>
          <p:nvPr>
            <p:ph type="subTitle" idx="3"/>
          </p:nvPr>
        </p:nvSpPr>
        <p:spPr>
          <a:xfrm>
            <a:off x="3657600" y="2439150"/>
            <a:ext cx="1828800" cy="4572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en"/>
              <a:t>Venus is the second planet from the Sun</a:t>
            </a:r>
            <a:endParaRPr/>
          </a:p>
        </p:txBody>
      </p:sp>
      <p:sp>
        <p:nvSpPr>
          <p:cNvPr id="984" name="Google Shape;984;p38"/>
          <p:cNvSpPr txBox="1">
            <a:spLocks noGrp="1"/>
          </p:cNvSpPr>
          <p:nvPr>
            <p:ph type="title" idx="4"/>
          </p:nvPr>
        </p:nvSpPr>
        <p:spPr>
          <a:xfrm>
            <a:off x="720000" y="3780600"/>
            <a:ext cx="1828800" cy="365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Jupiter</a:t>
            </a:r>
            <a:endParaRPr/>
          </a:p>
        </p:txBody>
      </p:sp>
      <p:sp>
        <p:nvSpPr>
          <p:cNvPr id="985" name="Google Shape;985;p38"/>
          <p:cNvSpPr txBox="1">
            <a:spLocks noGrp="1"/>
          </p:cNvSpPr>
          <p:nvPr>
            <p:ph type="subTitle" idx="5"/>
          </p:nvPr>
        </p:nvSpPr>
        <p:spPr>
          <a:xfrm>
            <a:off x="720000" y="4146300"/>
            <a:ext cx="1828800" cy="457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Jupiter is the biggest planet of them all</a:t>
            </a:r>
            <a:endParaRPr/>
          </a:p>
        </p:txBody>
      </p:sp>
      <p:sp>
        <p:nvSpPr>
          <p:cNvPr id="986" name="Google Shape;986;p38"/>
          <p:cNvSpPr txBox="1">
            <a:spLocks noGrp="1"/>
          </p:cNvSpPr>
          <p:nvPr>
            <p:ph type="title" idx="6"/>
          </p:nvPr>
        </p:nvSpPr>
        <p:spPr>
          <a:xfrm>
            <a:off x="3657600" y="3780600"/>
            <a:ext cx="1828800" cy="365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Saturn</a:t>
            </a:r>
            <a:endParaRPr/>
          </a:p>
        </p:txBody>
      </p:sp>
      <p:sp>
        <p:nvSpPr>
          <p:cNvPr id="987" name="Google Shape;987;p38"/>
          <p:cNvSpPr txBox="1">
            <a:spLocks noGrp="1"/>
          </p:cNvSpPr>
          <p:nvPr>
            <p:ph type="subTitle" idx="7"/>
          </p:nvPr>
        </p:nvSpPr>
        <p:spPr>
          <a:xfrm>
            <a:off x="3657600" y="4146300"/>
            <a:ext cx="1828800" cy="457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It’s composed of hydrogen and helium</a:t>
            </a:r>
            <a:endParaRPr/>
          </a:p>
        </p:txBody>
      </p:sp>
      <p:sp>
        <p:nvSpPr>
          <p:cNvPr id="988" name="Google Shape;988;p38"/>
          <p:cNvSpPr txBox="1">
            <a:spLocks noGrp="1"/>
          </p:cNvSpPr>
          <p:nvPr>
            <p:ph type="title" idx="8"/>
          </p:nvPr>
        </p:nvSpPr>
        <p:spPr>
          <a:xfrm>
            <a:off x="6595195" y="2073450"/>
            <a:ext cx="1828800" cy="365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Mars</a:t>
            </a:r>
            <a:endParaRPr/>
          </a:p>
        </p:txBody>
      </p:sp>
      <p:sp>
        <p:nvSpPr>
          <p:cNvPr id="989" name="Google Shape;989;p38"/>
          <p:cNvSpPr txBox="1">
            <a:spLocks noGrp="1"/>
          </p:cNvSpPr>
          <p:nvPr>
            <p:ph type="subTitle" idx="9"/>
          </p:nvPr>
        </p:nvSpPr>
        <p:spPr>
          <a:xfrm>
            <a:off x="6595195" y="2439150"/>
            <a:ext cx="1828800" cy="4572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en"/>
              <a:t>Mars is actually a very cold place</a:t>
            </a:r>
            <a:endParaRPr/>
          </a:p>
        </p:txBody>
      </p:sp>
      <p:sp>
        <p:nvSpPr>
          <p:cNvPr id="990" name="Google Shape;990;p38"/>
          <p:cNvSpPr txBox="1">
            <a:spLocks noGrp="1"/>
          </p:cNvSpPr>
          <p:nvPr>
            <p:ph type="title" idx="13"/>
          </p:nvPr>
        </p:nvSpPr>
        <p:spPr>
          <a:xfrm>
            <a:off x="6595195" y="3780600"/>
            <a:ext cx="1828800" cy="365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Neptune</a:t>
            </a:r>
            <a:endParaRPr/>
          </a:p>
        </p:txBody>
      </p:sp>
      <p:sp>
        <p:nvSpPr>
          <p:cNvPr id="991" name="Google Shape;991;p38"/>
          <p:cNvSpPr txBox="1">
            <a:spLocks noGrp="1"/>
          </p:cNvSpPr>
          <p:nvPr>
            <p:ph type="subTitle" idx="14"/>
          </p:nvPr>
        </p:nvSpPr>
        <p:spPr>
          <a:xfrm>
            <a:off x="6595195" y="4146300"/>
            <a:ext cx="1828800" cy="4572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en"/>
              <a:t>It’s the farthest planet from the Sun</a:t>
            </a:r>
            <a:endParaRPr/>
          </a:p>
        </p:txBody>
      </p:sp>
      <p:sp>
        <p:nvSpPr>
          <p:cNvPr id="992" name="Google Shape;992;p38"/>
          <p:cNvSpPr/>
          <p:nvPr/>
        </p:nvSpPr>
        <p:spPr>
          <a:xfrm>
            <a:off x="1359900" y="3140400"/>
            <a:ext cx="549000" cy="548700"/>
          </a:xfrm>
          <a:prstGeom prst="snip2DiagRect">
            <a:avLst>
              <a:gd name="adj1" fmla="val 17386"/>
              <a:gd name="adj2" fmla="val 16667"/>
            </a:avLst>
          </a:prstGeom>
          <a:solidFill>
            <a:srgbClr val="FFFFFF"/>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8"/>
          <p:cNvSpPr/>
          <p:nvPr/>
        </p:nvSpPr>
        <p:spPr>
          <a:xfrm>
            <a:off x="4297500" y="3140400"/>
            <a:ext cx="549000" cy="548700"/>
          </a:xfrm>
          <a:prstGeom prst="snip2DiagRect">
            <a:avLst>
              <a:gd name="adj1" fmla="val 17386"/>
              <a:gd name="adj2" fmla="val 16667"/>
            </a:avLst>
          </a:prstGeom>
          <a:solidFill>
            <a:srgbClr val="FFFFFF"/>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8"/>
          <p:cNvSpPr/>
          <p:nvPr/>
        </p:nvSpPr>
        <p:spPr>
          <a:xfrm>
            <a:off x="7235095" y="3140400"/>
            <a:ext cx="549000" cy="548700"/>
          </a:xfrm>
          <a:prstGeom prst="snip2DiagRect">
            <a:avLst>
              <a:gd name="adj1" fmla="val 17386"/>
              <a:gd name="adj2" fmla="val 16667"/>
            </a:avLst>
          </a:prstGeom>
          <a:solidFill>
            <a:srgbClr val="FFFFFF"/>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1359900" y="1433250"/>
            <a:ext cx="549000" cy="548700"/>
          </a:xfrm>
          <a:prstGeom prst="snip2DiagRect">
            <a:avLst>
              <a:gd name="adj1" fmla="val 17386"/>
              <a:gd name="adj2" fmla="val 16667"/>
            </a:avLst>
          </a:prstGeom>
          <a:solidFill>
            <a:srgbClr val="FFFFFF"/>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4297500" y="1433250"/>
            <a:ext cx="549000" cy="548700"/>
          </a:xfrm>
          <a:prstGeom prst="snip2DiagRect">
            <a:avLst>
              <a:gd name="adj1" fmla="val 17386"/>
              <a:gd name="adj2" fmla="val 16667"/>
            </a:avLst>
          </a:prstGeom>
          <a:solidFill>
            <a:srgbClr val="FFFFFF"/>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8"/>
          <p:cNvSpPr/>
          <p:nvPr/>
        </p:nvSpPr>
        <p:spPr>
          <a:xfrm>
            <a:off x="7235095" y="1433250"/>
            <a:ext cx="549000" cy="548700"/>
          </a:xfrm>
          <a:prstGeom prst="snip2DiagRect">
            <a:avLst>
              <a:gd name="adj1" fmla="val 17386"/>
              <a:gd name="adj2" fmla="val 16667"/>
            </a:avLst>
          </a:prstGeom>
          <a:solidFill>
            <a:srgbClr val="FFFFFF"/>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 name="Google Shape;998;p38"/>
          <p:cNvGrpSpPr/>
          <p:nvPr/>
        </p:nvGrpSpPr>
        <p:grpSpPr>
          <a:xfrm>
            <a:off x="7403099" y="3238377"/>
            <a:ext cx="212993" cy="352631"/>
            <a:chOff x="7497167" y="3356361"/>
            <a:chExt cx="210094" cy="343360"/>
          </a:xfrm>
        </p:grpSpPr>
        <p:sp>
          <p:nvSpPr>
            <p:cNvPr id="999" name="Google Shape;999;p38"/>
            <p:cNvSpPr/>
            <p:nvPr/>
          </p:nvSpPr>
          <p:spPr>
            <a:xfrm>
              <a:off x="7501834" y="3473994"/>
              <a:ext cx="27242" cy="49410"/>
            </a:xfrm>
            <a:custGeom>
              <a:avLst/>
              <a:gdLst/>
              <a:ahLst/>
              <a:cxnLst/>
              <a:rect l="l" t="t" r="r" b="b"/>
              <a:pathLst>
                <a:path w="934" h="1694" extrusionOk="0">
                  <a:moveTo>
                    <a:pt x="239" y="0"/>
                  </a:moveTo>
                  <a:cubicBezTo>
                    <a:pt x="239" y="0"/>
                    <a:pt x="56" y="432"/>
                    <a:pt x="0" y="1400"/>
                  </a:cubicBezTo>
                  <a:lnTo>
                    <a:pt x="466" y="1693"/>
                  </a:lnTo>
                  <a:lnTo>
                    <a:pt x="933" y="1400"/>
                  </a:lnTo>
                  <a:cubicBezTo>
                    <a:pt x="879" y="432"/>
                    <a:pt x="696" y="0"/>
                    <a:pt x="696"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7501863" y="3473906"/>
              <a:ext cx="18142" cy="49439"/>
            </a:xfrm>
            <a:custGeom>
              <a:avLst/>
              <a:gdLst/>
              <a:ahLst/>
              <a:cxnLst/>
              <a:rect l="l" t="t" r="r" b="b"/>
              <a:pathLst>
                <a:path w="622" h="1695" extrusionOk="0">
                  <a:moveTo>
                    <a:pt x="238" y="0"/>
                  </a:moveTo>
                  <a:cubicBezTo>
                    <a:pt x="238" y="0"/>
                    <a:pt x="55" y="432"/>
                    <a:pt x="1" y="1402"/>
                  </a:cubicBezTo>
                  <a:lnTo>
                    <a:pt x="468" y="1695"/>
                  </a:lnTo>
                  <a:lnTo>
                    <a:pt x="622" y="1597"/>
                  </a:lnTo>
                  <a:lnTo>
                    <a:pt x="308" y="1402"/>
                  </a:lnTo>
                  <a:cubicBezTo>
                    <a:pt x="365" y="432"/>
                    <a:pt x="545" y="0"/>
                    <a:pt x="545"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7510292" y="3409971"/>
              <a:ext cx="10413" cy="57285"/>
            </a:xfrm>
            <a:custGeom>
              <a:avLst/>
              <a:gdLst/>
              <a:ahLst/>
              <a:cxnLst/>
              <a:rect l="l" t="t" r="r" b="b"/>
              <a:pathLst>
                <a:path w="357" h="1964" extrusionOk="0">
                  <a:moveTo>
                    <a:pt x="0" y="1"/>
                  </a:moveTo>
                  <a:lnTo>
                    <a:pt x="0" y="1964"/>
                  </a:lnTo>
                  <a:lnTo>
                    <a:pt x="356" y="1964"/>
                  </a:lnTo>
                  <a:lnTo>
                    <a:pt x="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8"/>
            <p:cNvSpPr/>
            <p:nvPr/>
          </p:nvSpPr>
          <p:spPr>
            <a:xfrm>
              <a:off x="7675322" y="3473994"/>
              <a:ext cx="27242" cy="49410"/>
            </a:xfrm>
            <a:custGeom>
              <a:avLst/>
              <a:gdLst/>
              <a:ahLst/>
              <a:cxnLst/>
              <a:rect l="l" t="t" r="r" b="b"/>
              <a:pathLst>
                <a:path w="934" h="1694" extrusionOk="0">
                  <a:moveTo>
                    <a:pt x="238" y="0"/>
                  </a:moveTo>
                  <a:cubicBezTo>
                    <a:pt x="238" y="0"/>
                    <a:pt x="55" y="432"/>
                    <a:pt x="1" y="1400"/>
                  </a:cubicBezTo>
                  <a:lnTo>
                    <a:pt x="468" y="1693"/>
                  </a:lnTo>
                  <a:lnTo>
                    <a:pt x="934" y="1400"/>
                  </a:lnTo>
                  <a:cubicBezTo>
                    <a:pt x="878" y="432"/>
                    <a:pt x="695" y="0"/>
                    <a:pt x="695"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a:off x="7675322" y="3473906"/>
              <a:ext cx="18142" cy="49439"/>
            </a:xfrm>
            <a:custGeom>
              <a:avLst/>
              <a:gdLst/>
              <a:ahLst/>
              <a:cxnLst/>
              <a:rect l="l" t="t" r="r" b="b"/>
              <a:pathLst>
                <a:path w="622" h="1695" extrusionOk="0">
                  <a:moveTo>
                    <a:pt x="238" y="0"/>
                  </a:moveTo>
                  <a:cubicBezTo>
                    <a:pt x="238" y="0"/>
                    <a:pt x="55" y="432"/>
                    <a:pt x="1" y="1402"/>
                  </a:cubicBezTo>
                  <a:lnTo>
                    <a:pt x="468" y="1695"/>
                  </a:lnTo>
                  <a:lnTo>
                    <a:pt x="622" y="1597"/>
                  </a:lnTo>
                  <a:lnTo>
                    <a:pt x="308" y="1402"/>
                  </a:lnTo>
                  <a:cubicBezTo>
                    <a:pt x="365" y="432"/>
                    <a:pt x="546" y="0"/>
                    <a:pt x="54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8"/>
            <p:cNvSpPr/>
            <p:nvPr/>
          </p:nvSpPr>
          <p:spPr>
            <a:xfrm>
              <a:off x="7683751" y="3409971"/>
              <a:ext cx="10413" cy="57285"/>
            </a:xfrm>
            <a:custGeom>
              <a:avLst/>
              <a:gdLst/>
              <a:ahLst/>
              <a:cxnLst/>
              <a:rect l="l" t="t" r="r" b="b"/>
              <a:pathLst>
                <a:path w="357" h="1964" extrusionOk="0">
                  <a:moveTo>
                    <a:pt x="0" y="1"/>
                  </a:moveTo>
                  <a:lnTo>
                    <a:pt x="0" y="1964"/>
                  </a:lnTo>
                  <a:lnTo>
                    <a:pt x="356" y="1964"/>
                  </a:lnTo>
                  <a:lnTo>
                    <a:pt x="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8"/>
            <p:cNvSpPr/>
            <p:nvPr/>
          </p:nvSpPr>
          <p:spPr>
            <a:xfrm>
              <a:off x="7588607" y="3654541"/>
              <a:ext cx="27242" cy="36634"/>
            </a:xfrm>
            <a:custGeom>
              <a:avLst/>
              <a:gdLst/>
              <a:ahLst/>
              <a:cxnLst/>
              <a:rect l="l" t="t" r="r" b="b"/>
              <a:pathLst>
                <a:path w="934" h="1256" extrusionOk="0">
                  <a:moveTo>
                    <a:pt x="237" y="0"/>
                  </a:moveTo>
                  <a:cubicBezTo>
                    <a:pt x="233" y="0"/>
                    <a:pt x="54" y="6"/>
                    <a:pt x="0" y="963"/>
                  </a:cubicBezTo>
                  <a:lnTo>
                    <a:pt x="467" y="1256"/>
                  </a:lnTo>
                  <a:lnTo>
                    <a:pt x="933" y="963"/>
                  </a:lnTo>
                  <a:cubicBezTo>
                    <a:pt x="878" y="6"/>
                    <a:pt x="699" y="0"/>
                    <a:pt x="695" y="0"/>
                  </a:cubicBezTo>
                  <a:cubicBezTo>
                    <a:pt x="695" y="0"/>
                    <a:pt x="694" y="0"/>
                    <a:pt x="694" y="0"/>
                  </a:cubicBezTo>
                  <a:lnTo>
                    <a:pt x="237" y="0"/>
                  </a:lnTo>
                  <a:cubicBezTo>
                    <a:pt x="237" y="0"/>
                    <a:pt x="237" y="0"/>
                    <a:pt x="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8"/>
            <p:cNvSpPr/>
            <p:nvPr/>
          </p:nvSpPr>
          <p:spPr>
            <a:xfrm>
              <a:off x="7588607" y="3654541"/>
              <a:ext cx="18142" cy="36634"/>
            </a:xfrm>
            <a:custGeom>
              <a:avLst/>
              <a:gdLst/>
              <a:ahLst/>
              <a:cxnLst/>
              <a:rect l="l" t="t" r="r" b="b"/>
              <a:pathLst>
                <a:path w="622" h="1256" extrusionOk="0">
                  <a:moveTo>
                    <a:pt x="237" y="0"/>
                  </a:moveTo>
                  <a:cubicBezTo>
                    <a:pt x="233" y="0"/>
                    <a:pt x="54" y="6"/>
                    <a:pt x="0" y="963"/>
                  </a:cubicBezTo>
                  <a:lnTo>
                    <a:pt x="467" y="1256"/>
                  </a:lnTo>
                  <a:lnTo>
                    <a:pt x="621" y="1159"/>
                  </a:lnTo>
                  <a:lnTo>
                    <a:pt x="308" y="963"/>
                  </a:lnTo>
                  <a:cubicBezTo>
                    <a:pt x="362" y="11"/>
                    <a:pt x="541" y="0"/>
                    <a:pt x="545" y="0"/>
                  </a:cubicBezTo>
                  <a:lnTo>
                    <a:pt x="237" y="0"/>
                  </a:lnTo>
                  <a:cubicBezTo>
                    <a:pt x="237" y="0"/>
                    <a:pt x="237" y="0"/>
                    <a:pt x="237"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8"/>
            <p:cNvSpPr/>
            <p:nvPr/>
          </p:nvSpPr>
          <p:spPr>
            <a:xfrm>
              <a:off x="7597007" y="3590547"/>
              <a:ext cx="10413" cy="57256"/>
            </a:xfrm>
            <a:custGeom>
              <a:avLst/>
              <a:gdLst/>
              <a:ahLst/>
              <a:cxnLst/>
              <a:rect l="l" t="t" r="r" b="b"/>
              <a:pathLst>
                <a:path w="357" h="1963" extrusionOk="0">
                  <a:moveTo>
                    <a:pt x="1" y="0"/>
                  </a:moveTo>
                  <a:lnTo>
                    <a:pt x="1" y="1963"/>
                  </a:lnTo>
                  <a:lnTo>
                    <a:pt x="357" y="1963"/>
                  </a:lnTo>
                  <a:lnTo>
                    <a:pt x="357" y="0"/>
                  </a:ln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8"/>
            <p:cNvSpPr/>
            <p:nvPr/>
          </p:nvSpPr>
          <p:spPr>
            <a:xfrm>
              <a:off x="7510292" y="3374824"/>
              <a:ext cx="10413" cy="31297"/>
            </a:xfrm>
            <a:custGeom>
              <a:avLst/>
              <a:gdLst/>
              <a:ahLst/>
              <a:cxnLst/>
              <a:rect l="l" t="t" r="r" b="b"/>
              <a:pathLst>
                <a:path w="357" h="1073" extrusionOk="0">
                  <a:moveTo>
                    <a:pt x="0" y="0"/>
                  </a:moveTo>
                  <a:lnTo>
                    <a:pt x="0" y="1072"/>
                  </a:lnTo>
                  <a:lnTo>
                    <a:pt x="356" y="1072"/>
                  </a:lnTo>
                  <a:lnTo>
                    <a:pt x="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8"/>
            <p:cNvSpPr/>
            <p:nvPr/>
          </p:nvSpPr>
          <p:spPr>
            <a:xfrm>
              <a:off x="7505363" y="3360241"/>
              <a:ext cx="20242" cy="20242"/>
            </a:xfrm>
            <a:custGeom>
              <a:avLst/>
              <a:gdLst/>
              <a:ahLst/>
              <a:cxnLst/>
              <a:rect l="l" t="t" r="r" b="b"/>
              <a:pathLst>
                <a:path w="694" h="694" extrusionOk="0">
                  <a:moveTo>
                    <a:pt x="348" y="1"/>
                  </a:moveTo>
                  <a:cubicBezTo>
                    <a:pt x="157" y="1"/>
                    <a:pt x="1" y="157"/>
                    <a:pt x="1" y="348"/>
                  </a:cubicBezTo>
                  <a:cubicBezTo>
                    <a:pt x="1" y="538"/>
                    <a:pt x="157" y="694"/>
                    <a:pt x="348" y="694"/>
                  </a:cubicBezTo>
                  <a:cubicBezTo>
                    <a:pt x="538" y="694"/>
                    <a:pt x="694" y="538"/>
                    <a:pt x="694" y="348"/>
                  </a:cubicBezTo>
                  <a:cubicBezTo>
                    <a:pt x="694" y="157"/>
                    <a:pt x="538" y="1"/>
                    <a:pt x="348"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8"/>
            <p:cNvSpPr/>
            <p:nvPr/>
          </p:nvSpPr>
          <p:spPr>
            <a:xfrm>
              <a:off x="7505363" y="3360766"/>
              <a:ext cx="18142" cy="19630"/>
            </a:xfrm>
            <a:custGeom>
              <a:avLst/>
              <a:gdLst/>
              <a:ahLst/>
              <a:cxnLst/>
              <a:rect l="l" t="t" r="r" b="b"/>
              <a:pathLst>
                <a:path w="622" h="673" extrusionOk="0">
                  <a:moveTo>
                    <a:pt x="238" y="0"/>
                  </a:moveTo>
                  <a:cubicBezTo>
                    <a:pt x="100" y="46"/>
                    <a:pt x="1" y="176"/>
                    <a:pt x="1" y="327"/>
                  </a:cubicBezTo>
                  <a:cubicBezTo>
                    <a:pt x="1" y="517"/>
                    <a:pt x="157" y="673"/>
                    <a:pt x="348" y="673"/>
                  </a:cubicBezTo>
                  <a:cubicBezTo>
                    <a:pt x="459" y="673"/>
                    <a:pt x="557" y="620"/>
                    <a:pt x="622" y="538"/>
                  </a:cubicBezTo>
                  <a:lnTo>
                    <a:pt x="622" y="538"/>
                  </a:lnTo>
                  <a:cubicBezTo>
                    <a:pt x="587" y="551"/>
                    <a:pt x="550" y="557"/>
                    <a:pt x="512" y="557"/>
                  </a:cubicBezTo>
                  <a:cubicBezTo>
                    <a:pt x="321" y="557"/>
                    <a:pt x="166" y="400"/>
                    <a:pt x="166" y="210"/>
                  </a:cubicBezTo>
                  <a:cubicBezTo>
                    <a:pt x="166" y="132"/>
                    <a:pt x="194" y="59"/>
                    <a:pt x="23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8"/>
            <p:cNvSpPr/>
            <p:nvPr/>
          </p:nvSpPr>
          <p:spPr>
            <a:xfrm>
              <a:off x="7683751" y="3374824"/>
              <a:ext cx="10413" cy="31297"/>
            </a:xfrm>
            <a:custGeom>
              <a:avLst/>
              <a:gdLst/>
              <a:ahLst/>
              <a:cxnLst/>
              <a:rect l="l" t="t" r="r" b="b"/>
              <a:pathLst>
                <a:path w="357" h="1073" extrusionOk="0">
                  <a:moveTo>
                    <a:pt x="0" y="0"/>
                  </a:moveTo>
                  <a:lnTo>
                    <a:pt x="0" y="1072"/>
                  </a:lnTo>
                  <a:lnTo>
                    <a:pt x="356" y="1072"/>
                  </a:lnTo>
                  <a:lnTo>
                    <a:pt x="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8"/>
            <p:cNvSpPr/>
            <p:nvPr/>
          </p:nvSpPr>
          <p:spPr>
            <a:xfrm>
              <a:off x="7678822" y="3360241"/>
              <a:ext cx="20242" cy="20242"/>
            </a:xfrm>
            <a:custGeom>
              <a:avLst/>
              <a:gdLst/>
              <a:ahLst/>
              <a:cxnLst/>
              <a:rect l="l" t="t" r="r" b="b"/>
              <a:pathLst>
                <a:path w="694" h="694" extrusionOk="0">
                  <a:moveTo>
                    <a:pt x="348" y="1"/>
                  </a:moveTo>
                  <a:cubicBezTo>
                    <a:pt x="158" y="1"/>
                    <a:pt x="1" y="157"/>
                    <a:pt x="1" y="348"/>
                  </a:cubicBezTo>
                  <a:cubicBezTo>
                    <a:pt x="1" y="538"/>
                    <a:pt x="158" y="694"/>
                    <a:pt x="348" y="694"/>
                  </a:cubicBezTo>
                  <a:cubicBezTo>
                    <a:pt x="538" y="694"/>
                    <a:pt x="694" y="538"/>
                    <a:pt x="694" y="348"/>
                  </a:cubicBezTo>
                  <a:cubicBezTo>
                    <a:pt x="694" y="157"/>
                    <a:pt x="538" y="1"/>
                    <a:pt x="348"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8"/>
            <p:cNvSpPr/>
            <p:nvPr/>
          </p:nvSpPr>
          <p:spPr>
            <a:xfrm>
              <a:off x="7678822" y="3360766"/>
              <a:ext cx="18142" cy="19630"/>
            </a:xfrm>
            <a:custGeom>
              <a:avLst/>
              <a:gdLst/>
              <a:ahLst/>
              <a:cxnLst/>
              <a:rect l="l" t="t" r="r" b="b"/>
              <a:pathLst>
                <a:path w="622" h="673" extrusionOk="0">
                  <a:moveTo>
                    <a:pt x="238" y="0"/>
                  </a:moveTo>
                  <a:lnTo>
                    <a:pt x="238" y="0"/>
                  </a:lnTo>
                  <a:cubicBezTo>
                    <a:pt x="100" y="46"/>
                    <a:pt x="1" y="176"/>
                    <a:pt x="1" y="327"/>
                  </a:cubicBezTo>
                  <a:cubicBezTo>
                    <a:pt x="1" y="517"/>
                    <a:pt x="158" y="673"/>
                    <a:pt x="348" y="673"/>
                  </a:cubicBezTo>
                  <a:cubicBezTo>
                    <a:pt x="459" y="673"/>
                    <a:pt x="557" y="620"/>
                    <a:pt x="622" y="538"/>
                  </a:cubicBezTo>
                  <a:lnTo>
                    <a:pt x="622" y="538"/>
                  </a:lnTo>
                  <a:cubicBezTo>
                    <a:pt x="587" y="551"/>
                    <a:pt x="550" y="557"/>
                    <a:pt x="512" y="557"/>
                  </a:cubicBezTo>
                  <a:cubicBezTo>
                    <a:pt x="322" y="557"/>
                    <a:pt x="166" y="400"/>
                    <a:pt x="166" y="210"/>
                  </a:cubicBezTo>
                  <a:cubicBezTo>
                    <a:pt x="166" y="132"/>
                    <a:pt x="194" y="59"/>
                    <a:pt x="23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8"/>
            <p:cNvSpPr/>
            <p:nvPr/>
          </p:nvSpPr>
          <p:spPr>
            <a:xfrm>
              <a:off x="7562531" y="3406092"/>
              <a:ext cx="79277" cy="158409"/>
            </a:xfrm>
            <a:custGeom>
              <a:avLst/>
              <a:gdLst/>
              <a:ahLst/>
              <a:cxnLst/>
              <a:rect l="l" t="t" r="r" b="b"/>
              <a:pathLst>
                <a:path w="2718" h="5431" extrusionOk="0">
                  <a:moveTo>
                    <a:pt x="581" y="0"/>
                  </a:moveTo>
                  <a:lnTo>
                    <a:pt x="1" y="2716"/>
                  </a:lnTo>
                  <a:lnTo>
                    <a:pt x="581" y="5431"/>
                  </a:lnTo>
                  <a:lnTo>
                    <a:pt x="2138" y="5431"/>
                  </a:lnTo>
                  <a:lnTo>
                    <a:pt x="2718" y="2716"/>
                  </a:lnTo>
                  <a:lnTo>
                    <a:pt x="21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8"/>
            <p:cNvSpPr/>
            <p:nvPr/>
          </p:nvSpPr>
          <p:spPr>
            <a:xfrm>
              <a:off x="7545702" y="3406092"/>
              <a:ext cx="33834" cy="158380"/>
            </a:xfrm>
            <a:custGeom>
              <a:avLst/>
              <a:gdLst/>
              <a:ahLst/>
              <a:cxnLst/>
              <a:rect l="l" t="t" r="r" b="b"/>
              <a:pathLst>
                <a:path w="1160" h="5430" extrusionOk="0">
                  <a:moveTo>
                    <a:pt x="0" y="0"/>
                  </a:moveTo>
                  <a:lnTo>
                    <a:pt x="0" y="5429"/>
                  </a:lnTo>
                  <a:lnTo>
                    <a:pt x="1159" y="5429"/>
                  </a:lnTo>
                  <a:lnTo>
                    <a:pt x="1159"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8"/>
            <p:cNvSpPr/>
            <p:nvPr/>
          </p:nvSpPr>
          <p:spPr>
            <a:xfrm>
              <a:off x="7624862" y="3406092"/>
              <a:ext cx="33834" cy="158380"/>
            </a:xfrm>
            <a:custGeom>
              <a:avLst/>
              <a:gdLst/>
              <a:ahLst/>
              <a:cxnLst/>
              <a:rect l="l" t="t" r="r" b="b"/>
              <a:pathLst>
                <a:path w="1160" h="5430" extrusionOk="0">
                  <a:moveTo>
                    <a:pt x="1" y="0"/>
                  </a:moveTo>
                  <a:lnTo>
                    <a:pt x="1" y="5429"/>
                  </a:lnTo>
                  <a:lnTo>
                    <a:pt x="1159" y="5429"/>
                  </a:lnTo>
                  <a:lnTo>
                    <a:pt x="1159"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8"/>
            <p:cNvSpPr/>
            <p:nvPr/>
          </p:nvSpPr>
          <p:spPr>
            <a:xfrm>
              <a:off x="7545702" y="3356361"/>
              <a:ext cx="56497" cy="49760"/>
            </a:xfrm>
            <a:custGeom>
              <a:avLst/>
              <a:gdLst/>
              <a:ahLst/>
              <a:cxnLst/>
              <a:rect l="l" t="t" r="r" b="b"/>
              <a:pathLst>
                <a:path w="1937" h="1706" extrusionOk="0">
                  <a:moveTo>
                    <a:pt x="1706" y="0"/>
                  </a:moveTo>
                  <a:cubicBezTo>
                    <a:pt x="764" y="0"/>
                    <a:pt x="0" y="764"/>
                    <a:pt x="0" y="1705"/>
                  </a:cubicBezTo>
                  <a:lnTo>
                    <a:pt x="1159" y="1705"/>
                  </a:lnTo>
                  <a:lnTo>
                    <a:pt x="1937" y="854"/>
                  </a:lnTo>
                  <a:lnTo>
                    <a:pt x="1706"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8"/>
            <p:cNvSpPr/>
            <p:nvPr/>
          </p:nvSpPr>
          <p:spPr>
            <a:xfrm>
              <a:off x="7602141" y="3356361"/>
              <a:ext cx="56556" cy="49701"/>
            </a:xfrm>
            <a:custGeom>
              <a:avLst/>
              <a:gdLst/>
              <a:ahLst/>
              <a:cxnLst/>
              <a:rect l="l" t="t" r="r" b="b"/>
              <a:pathLst>
                <a:path w="1939" h="1704" extrusionOk="0">
                  <a:moveTo>
                    <a:pt x="233" y="0"/>
                  </a:moveTo>
                  <a:lnTo>
                    <a:pt x="1" y="851"/>
                  </a:lnTo>
                  <a:lnTo>
                    <a:pt x="780" y="1704"/>
                  </a:lnTo>
                  <a:lnTo>
                    <a:pt x="1938" y="1704"/>
                  </a:lnTo>
                  <a:cubicBezTo>
                    <a:pt x="1938" y="1232"/>
                    <a:pt x="1748" y="806"/>
                    <a:pt x="1439" y="498"/>
                  </a:cubicBezTo>
                  <a:cubicBezTo>
                    <a:pt x="1131" y="191"/>
                    <a:pt x="704" y="0"/>
                    <a:pt x="233"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8"/>
            <p:cNvSpPr/>
            <p:nvPr/>
          </p:nvSpPr>
          <p:spPr>
            <a:xfrm>
              <a:off x="7602141" y="3564442"/>
              <a:ext cx="56556" cy="49760"/>
            </a:xfrm>
            <a:custGeom>
              <a:avLst/>
              <a:gdLst/>
              <a:ahLst/>
              <a:cxnLst/>
              <a:rect l="l" t="t" r="r" b="b"/>
              <a:pathLst>
                <a:path w="1939" h="1706" extrusionOk="0">
                  <a:moveTo>
                    <a:pt x="780" y="0"/>
                  </a:moveTo>
                  <a:lnTo>
                    <a:pt x="758" y="426"/>
                  </a:lnTo>
                  <a:lnTo>
                    <a:pt x="1" y="1066"/>
                  </a:lnTo>
                  <a:lnTo>
                    <a:pt x="233" y="1705"/>
                  </a:lnTo>
                  <a:cubicBezTo>
                    <a:pt x="1014" y="1705"/>
                    <a:pt x="1673" y="1179"/>
                    <a:pt x="1874" y="463"/>
                  </a:cubicBezTo>
                  <a:lnTo>
                    <a:pt x="1938" y="426"/>
                  </a:lnTo>
                  <a:lnTo>
                    <a:pt x="1938"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8"/>
            <p:cNvSpPr/>
            <p:nvPr/>
          </p:nvSpPr>
          <p:spPr>
            <a:xfrm>
              <a:off x="7545702" y="3564442"/>
              <a:ext cx="56556" cy="49760"/>
            </a:xfrm>
            <a:custGeom>
              <a:avLst/>
              <a:gdLst/>
              <a:ahLst/>
              <a:cxnLst/>
              <a:rect l="l" t="t" r="r" b="b"/>
              <a:pathLst>
                <a:path w="1939" h="1706" extrusionOk="0">
                  <a:moveTo>
                    <a:pt x="0" y="0"/>
                  </a:moveTo>
                  <a:lnTo>
                    <a:pt x="0" y="426"/>
                  </a:lnTo>
                  <a:lnTo>
                    <a:pt x="65" y="463"/>
                  </a:lnTo>
                  <a:cubicBezTo>
                    <a:pt x="145" y="747"/>
                    <a:pt x="298" y="1002"/>
                    <a:pt x="500" y="1206"/>
                  </a:cubicBezTo>
                  <a:cubicBezTo>
                    <a:pt x="811" y="1513"/>
                    <a:pt x="1235" y="1705"/>
                    <a:pt x="1706" y="1705"/>
                  </a:cubicBezTo>
                  <a:lnTo>
                    <a:pt x="1938" y="1066"/>
                  </a:lnTo>
                  <a:lnTo>
                    <a:pt x="1181" y="426"/>
                  </a:lnTo>
                  <a:lnTo>
                    <a:pt x="1159"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8"/>
            <p:cNvSpPr/>
            <p:nvPr/>
          </p:nvSpPr>
          <p:spPr>
            <a:xfrm>
              <a:off x="7579448" y="3356361"/>
              <a:ext cx="45443" cy="49760"/>
            </a:xfrm>
            <a:custGeom>
              <a:avLst/>
              <a:gdLst/>
              <a:ahLst/>
              <a:cxnLst/>
              <a:rect l="l" t="t" r="r" b="b"/>
              <a:pathLst>
                <a:path w="1558" h="1706" extrusionOk="0">
                  <a:moveTo>
                    <a:pt x="547" y="0"/>
                  </a:moveTo>
                  <a:cubicBezTo>
                    <a:pt x="547" y="0"/>
                    <a:pt x="1" y="430"/>
                    <a:pt x="1" y="1705"/>
                  </a:cubicBezTo>
                  <a:lnTo>
                    <a:pt x="1558" y="1705"/>
                  </a:lnTo>
                  <a:cubicBezTo>
                    <a:pt x="1558" y="430"/>
                    <a:pt x="1011" y="0"/>
                    <a:pt x="10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8"/>
            <p:cNvSpPr/>
            <p:nvPr/>
          </p:nvSpPr>
          <p:spPr>
            <a:xfrm>
              <a:off x="7597007" y="3590547"/>
              <a:ext cx="10413" cy="40864"/>
            </a:xfrm>
            <a:custGeom>
              <a:avLst/>
              <a:gdLst/>
              <a:ahLst/>
              <a:cxnLst/>
              <a:rect l="l" t="t" r="r" b="b"/>
              <a:pathLst>
                <a:path w="357" h="1401" extrusionOk="0">
                  <a:moveTo>
                    <a:pt x="1" y="0"/>
                  </a:moveTo>
                  <a:lnTo>
                    <a:pt x="1" y="1400"/>
                  </a:lnTo>
                  <a:lnTo>
                    <a:pt x="357" y="1400"/>
                  </a:lnTo>
                  <a:lnTo>
                    <a:pt x="357" y="0"/>
                  </a:lnTo>
                  <a:close/>
                </a:path>
              </a:pathLst>
            </a:custGeom>
            <a:solidFill>
              <a:srgbClr val="D4AA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8"/>
            <p:cNvSpPr/>
            <p:nvPr/>
          </p:nvSpPr>
          <p:spPr>
            <a:xfrm>
              <a:off x="7580148" y="3564442"/>
              <a:ext cx="44160" cy="49760"/>
            </a:xfrm>
            <a:custGeom>
              <a:avLst/>
              <a:gdLst/>
              <a:ahLst/>
              <a:cxnLst/>
              <a:rect l="l" t="t" r="r" b="b"/>
              <a:pathLst>
                <a:path w="1514" h="1706" extrusionOk="0">
                  <a:moveTo>
                    <a:pt x="757" y="0"/>
                  </a:moveTo>
                  <a:lnTo>
                    <a:pt x="0" y="426"/>
                  </a:lnTo>
                  <a:cubicBezTo>
                    <a:pt x="103" y="1374"/>
                    <a:pt x="525" y="1705"/>
                    <a:pt x="525" y="1705"/>
                  </a:cubicBezTo>
                  <a:lnTo>
                    <a:pt x="989" y="1705"/>
                  </a:lnTo>
                  <a:cubicBezTo>
                    <a:pt x="989" y="1705"/>
                    <a:pt x="1411" y="1374"/>
                    <a:pt x="1513" y="426"/>
                  </a:cubicBezTo>
                  <a:lnTo>
                    <a:pt x="75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8"/>
            <p:cNvSpPr/>
            <p:nvPr/>
          </p:nvSpPr>
          <p:spPr>
            <a:xfrm>
              <a:off x="7683751" y="3409971"/>
              <a:ext cx="10413" cy="29313"/>
            </a:xfrm>
            <a:custGeom>
              <a:avLst/>
              <a:gdLst/>
              <a:ahLst/>
              <a:cxnLst/>
              <a:rect l="l" t="t" r="r" b="b"/>
              <a:pathLst>
                <a:path w="357" h="1005" extrusionOk="0">
                  <a:moveTo>
                    <a:pt x="0" y="1"/>
                  </a:moveTo>
                  <a:lnTo>
                    <a:pt x="0" y="1004"/>
                  </a:lnTo>
                  <a:lnTo>
                    <a:pt x="356" y="1004"/>
                  </a:lnTo>
                  <a:lnTo>
                    <a:pt x="356"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8"/>
            <p:cNvSpPr/>
            <p:nvPr/>
          </p:nvSpPr>
          <p:spPr>
            <a:xfrm>
              <a:off x="7510292" y="3409971"/>
              <a:ext cx="10413" cy="29313"/>
            </a:xfrm>
            <a:custGeom>
              <a:avLst/>
              <a:gdLst/>
              <a:ahLst/>
              <a:cxnLst/>
              <a:rect l="l" t="t" r="r" b="b"/>
              <a:pathLst>
                <a:path w="357" h="1005" extrusionOk="0">
                  <a:moveTo>
                    <a:pt x="0" y="1"/>
                  </a:moveTo>
                  <a:lnTo>
                    <a:pt x="0" y="1004"/>
                  </a:lnTo>
                  <a:lnTo>
                    <a:pt x="356" y="1004"/>
                  </a:lnTo>
                  <a:lnTo>
                    <a:pt x="356"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8"/>
            <p:cNvSpPr/>
            <p:nvPr/>
          </p:nvSpPr>
          <p:spPr>
            <a:xfrm>
              <a:off x="7497167" y="3393667"/>
              <a:ext cx="210094" cy="24880"/>
            </a:xfrm>
            <a:custGeom>
              <a:avLst/>
              <a:gdLst/>
              <a:ahLst/>
              <a:cxnLst/>
              <a:rect l="l" t="t" r="r" b="b"/>
              <a:pathLst>
                <a:path w="7203" h="853" extrusionOk="0">
                  <a:moveTo>
                    <a:pt x="0" y="0"/>
                  </a:moveTo>
                  <a:lnTo>
                    <a:pt x="0" y="853"/>
                  </a:lnTo>
                  <a:lnTo>
                    <a:pt x="7203" y="853"/>
                  </a:lnTo>
                  <a:lnTo>
                    <a:pt x="7203"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8"/>
            <p:cNvSpPr/>
            <p:nvPr/>
          </p:nvSpPr>
          <p:spPr>
            <a:xfrm>
              <a:off x="7497167" y="3393667"/>
              <a:ext cx="34534" cy="24880"/>
            </a:xfrm>
            <a:custGeom>
              <a:avLst/>
              <a:gdLst/>
              <a:ahLst/>
              <a:cxnLst/>
              <a:rect l="l" t="t" r="r" b="b"/>
              <a:pathLst>
                <a:path w="1184" h="853" extrusionOk="0">
                  <a:moveTo>
                    <a:pt x="0" y="0"/>
                  </a:moveTo>
                  <a:lnTo>
                    <a:pt x="0" y="853"/>
                  </a:lnTo>
                  <a:lnTo>
                    <a:pt x="1184" y="853"/>
                  </a:lnTo>
                  <a:lnTo>
                    <a:pt x="1184"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8"/>
            <p:cNvSpPr/>
            <p:nvPr/>
          </p:nvSpPr>
          <p:spPr>
            <a:xfrm>
              <a:off x="7497167" y="3551988"/>
              <a:ext cx="210094" cy="24909"/>
            </a:xfrm>
            <a:custGeom>
              <a:avLst/>
              <a:gdLst/>
              <a:ahLst/>
              <a:cxnLst/>
              <a:rect l="l" t="t" r="r" b="b"/>
              <a:pathLst>
                <a:path w="7203" h="854" extrusionOk="0">
                  <a:moveTo>
                    <a:pt x="0" y="1"/>
                  </a:moveTo>
                  <a:lnTo>
                    <a:pt x="0" y="853"/>
                  </a:lnTo>
                  <a:lnTo>
                    <a:pt x="7203" y="853"/>
                  </a:lnTo>
                  <a:lnTo>
                    <a:pt x="7203"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8"/>
            <p:cNvSpPr/>
            <p:nvPr/>
          </p:nvSpPr>
          <p:spPr>
            <a:xfrm>
              <a:off x="7497167" y="3551988"/>
              <a:ext cx="34534" cy="24909"/>
            </a:xfrm>
            <a:custGeom>
              <a:avLst/>
              <a:gdLst/>
              <a:ahLst/>
              <a:cxnLst/>
              <a:rect l="l" t="t" r="r" b="b"/>
              <a:pathLst>
                <a:path w="1184" h="854" extrusionOk="0">
                  <a:moveTo>
                    <a:pt x="0" y="1"/>
                  </a:moveTo>
                  <a:lnTo>
                    <a:pt x="0" y="853"/>
                  </a:lnTo>
                  <a:lnTo>
                    <a:pt x="1184" y="853"/>
                  </a:lnTo>
                  <a:lnTo>
                    <a:pt x="1184"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8"/>
            <p:cNvSpPr/>
            <p:nvPr/>
          </p:nvSpPr>
          <p:spPr>
            <a:xfrm>
              <a:off x="7505976" y="3457748"/>
              <a:ext cx="18988" cy="18959"/>
            </a:xfrm>
            <a:custGeom>
              <a:avLst/>
              <a:gdLst/>
              <a:ahLst/>
              <a:cxnLst/>
              <a:rect l="l" t="t" r="r" b="b"/>
              <a:pathLst>
                <a:path w="651" h="650" extrusionOk="0">
                  <a:moveTo>
                    <a:pt x="324" y="0"/>
                  </a:moveTo>
                  <a:cubicBezTo>
                    <a:pt x="145" y="0"/>
                    <a:pt x="0" y="142"/>
                    <a:pt x="0" y="324"/>
                  </a:cubicBezTo>
                  <a:cubicBezTo>
                    <a:pt x="0" y="506"/>
                    <a:pt x="145" y="649"/>
                    <a:pt x="324" y="649"/>
                  </a:cubicBezTo>
                  <a:cubicBezTo>
                    <a:pt x="506" y="649"/>
                    <a:pt x="651" y="503"/>
                    <a:pt x="651" y="324"/>
                  </a:cubicBezTo>
                  <a:cubicBezTo>
                    <a:pt x="651" y="144"/>
                    <a:pt x="506" y="0"/>
                    <a:pt x="324"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8"/>
            <p:cNvSpPr/>
            <p:nvPr/>
          </p:nvSpPr>
          <p:spPr>
            <a:xfrm>
              <a:off x="7505976" y="3458185"/>
              <a:ext cx="17150" cy="18521"/>
            </a:xfrm>
            <a:custGeom>
              <a:avLst/>
              <a:gdLst/>
              <a:ahLst/>
              <a:cxnLst/>
              <a:rect l="l" t="t" r="r" b="b"/>
              <a:pathLst>
                <a:path w="588" h="635" extrusionOk="0">
                  <a:moveTo>
                    <a:pt x="229" y="0"/>
                  </a:moveTo>
                  <a:lnTo>
                    <a:pt x="229" y="0"/>
                  </a:lnTo>
                  <a:cubicBezTo>
                    <a:pt x="97" y="40"/>
                    <a:pt x="0" y="164"/>
                    <a:pt x="0" y="311"/>
                  </a:cubicBezTo>
                  <a:cubicBezTo>
                    <a:pt x="0" y="491"/>
                    <a:pt x="145" y="634"/>
                    <a:pt x="327" y="634"/>
                  </a:cubicBezTo>
                  <a:cubicBezTo>
                    <a:pt x="434" y="634"/>
                    <a:pt x="529" y="582"/>
                    <a:pt x="588" y="501"/>
                  </a:cubicBezTo>
                  <a:lnTo>
                    <a:pt x="588" y="501"/>
                  </a:lnTo>
                  <a:cubicBezTo>
                    <a:pt x="557" y="510"/>
                    <a:pt x="525" y="516"/>
                    <a:pt x="491" y="516"/>
                  </a:cubicBezTo>
                  <a:cubicBezTo>
                    <a:pt x="312" y="516"/>
                    <a:pt x="166" y="371"/>
                    <a:pt x="166" y="192"/>
                  </a:cubicBezTo>
                  <a:cubicBezTo>
                    <a:pt x="166" y="120"/>
                    <a:pt x="189" y="53"/>
                    <a:pt x="229"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8"/>
            <p:cNvSpPr/>
            <p:nvPr/>
          </p:nvSpPr>
          <p:spPr>
            <a:xfrm>
              <a:off x="7679376" y="3457748"/>
              <a:ext cx="19046" cy="18959"/>
            </a:xfrm>
            <a:custGeom>
              <a:avLst/>
              <a:gdLst/>
              <a:ahLst/>
              <a:cxnLst/>
              <a:rect l="l" t="t" r="r" b="b"/>
              <a:pathLst>
                <a:path w="653" h="650" extrusionOk="0">
                  <a:moveTo>
                    <a:pt x="326" y="0"/>
                  </a:moveTo>
                  <a:cubicBezTo>
                    <a:pt x="146" y="0"/>
                    <a:pt x="1" y="142"/>
                    <a:pt x="1" y="324"/>
                  </a:cubicBezTo>
                  <a:cubicBezTo>
                    <a:pt x="1" y="506"/>
                    <a:pt x="147" y="649"/>
                    <a:pt x="326" y="649"/>
                  </a:cubicBezTo>
                  <a:cubicBezTo>
                    <a:pt x="506" y="649"/>
                    <a:pt x="653" y="503"/>
                    <a:pt x="653" y="324"/>
                  </a:cubicBezTo>
                  <a:cubicBezTo>
                    <a:pt x="653" y="144"/>
                    <a:pt x="508" y="0"/>
                    <a:pt x="326"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8"/>
            <p:cNvSpPr/>
            <p:nvPr/>
          </p:nvSpPr>
          <p:spPr>
            <a:xfrm>
              <a:off x="7679464" y="3458185"/>
              <a:ext cx="17121" cy="18521"/>
            </a:xfrm>
            <a:custGeom>
              <a:avLst/>
              <a:gdLst/>
              <a:ahLst/>
              <a:cxnLst/>
              <a:rect l="l" t="t" r="r" b="b"/>
              <a:pathLst>
                <a:path w="587" h="635" extrusionOk="0">
                  <a:moveTo>
                    <a:pt x="231" y="0"/>
                  </a:moveTo>
                  <a:lnTo>
                    <a:pt x="231" y="0"/>
                  </a:lnTo>
                  <a:cubicBezTo>
                    <a:pt x="98" y="40"/>
                    <a:pt x="1" y="164"/>
                    <a:pt x="1" y="311"/>
                  </a:cubicBezTo>
                  <a:cubicBezTo>
                    <a:pt x="1" y="491"/>
                    <a:pt x="146" y="634"/>
                    <a:pt x="326" y="634"/>
                  </a:cubicBezTo>
                  <a:cubicBezTo>
                    <a:pt x="433" y="634"/>
                    <a:pt x="528" y="582"/>
                    <a:pt x="587" y="501"/>
                  </a:cubicBezTo>
                  <a:lnTo>
                    <a:pt x="587" y="501"/>
                  </a:lnTo>
                  <a:cubicBezTo>
                    <a:pt x="556" y="510"/>
                    <a:pt x="524" y="516"/>
                    <a:pt x="490" y="516"/>
                  </a:cubicBezTo>
                  <a:cubicBezTo>
                    <a:pt x="311" y="516"/>
                    <a:pt x="166" y="371"/>
                    <a:pt x="166" y="192"/>
                  </a:cubicBezTo>
                  <a:cubicBezTo>
                    <a:pt x="166" y="120"/>
                    <a:pt x="190" y="53"/>
                    <a:pt x="23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8"/>
            <p:cNvSpPr/>
            <p:nvPr/>
          </p:nvSpPr>
          <p:spPr>
            <a:xfrm>
              <a:off x="7501396" y="3514770"/>
              <a:ext cx="28234" cy="17121"/>
            </a:xfrm>
            <a:custGeom>
              <a:avLst/>
              <a:gdLst/>
              <a:ahLst/>
              <a:cxnLst/>
              <a:rect l="l" t="t" r="r" b="b"/>
              <a:pathLst>
                <a:path w="968" h="587" extrusionOk="0">
                  <a:moveTo>
                    <a:pt x="17" y="1"/>
                  </a:moveTo>
                  <a:cubicBezTo>
                    <a:pt x="5" y="178"/>
                    <a:pt x="0" y="374"/>
                    <a:pt x="0" y="587"/>
                  </a:cubicBezTo>
                  <a:lnTo>
                    <a:pt x="967" y="587"/>
                  </a:lnTo>
                  <a:cubicBezTo>
                    <a:pt x="967" y="372"/>
                    <a:pt x="961" y="178"/>
                    <a:pt x="950"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8"/>
            <p:cNvSpPr/>
            <p:nvPr/>
          </p:nvSpPr>
          <p:spPr>
            <a:xfrm>
              <a:off x="7501396" y="3514770"/>
              <a:ext cx="9479" cy="17121"/>
            </a:xfrm>
            <a:custGeom>
              <a:avLst/>
              <a:gdLst/>
              <a:ahLst/>
              <a:cxnLst/>
              <a:rect l="l" t="t" r="r" b="b"/>
              <a:pathLst>
                <a:path w="325" h="587" extrusionOk="0">
                  <a:moveTo>
                    <a:pt x="17" y="1"/>
                  </a:moveTo>
                  <a:cubicBezTo>
                    <a:pt x="5" y="178"/>
                    <a:pt x="0" y="372"/>
                    <a:pt x="0" y="587"/>
                  </a:cubicBezTo>
                  <a:lnTo>
                    <a:pt x="308" y="587"/>
                  </a:lnTo>
                  <a:cubicBezTo>
                    <a:pt x="308" y="372"/>
                    <a:pt x="312" y="178"/>
                    <a:pt x="324"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8"/>
            <p:cNvSpPr/>
            <p:nvPr/>
          </p:nvSpPr>
          <p:spPr>
            <a:xfrm>
              <a:off x="7674855" y="3514770"/>
              <a:ext cx="28234" cy="17121"/>
            </a:xfrm>
            <a:custGeom>
              <a:avLst/>
              <a:gdLst/>
              <a:ahLst/>
              <a:cxnLst/>
              <a:rect l="l" t="t" r="r" b="b"/>
              <a:pathLst>
                <a:path w="968" h="587" extrusionOk="0">
                  <a:moveTo>
                    <a:pt x="17" y="1"/>
                  </a:moveTo>
                  <a:cubicBezTo>
                    <a:pt x="5" y="178"/>
                    <a:pt x="1" y="372"/>
                    <a:pt x="1" y="587"/>
                  </a:cubicBezTo>
                  <a:lnTo>
                    <a:pt x="967" y="587"/>
                  </a:lnTo>
                  <a:cubicBezTo>
                    <a:pt x="967" y="374"/>
                    <a:pt x="960" y="178"/>
                    <a:pt x="950"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8"/>
            <p:cNvSpPr/>
            <p:nvPr/>
          </p:nvSpPr>
          <p:spPr>
            <a:xfrm>
              <a:off x="7674855" y="3514770"/>
              <a:ext cx="9479" cy="17121"/>
            </a:xfrm>
            <a:custGeom>
              <a:avLst/>
              <a:gdLst/>
              <a:ahLst/>
              <a:cxnLst/>
              <a:rect l="l" t="t" r="r" b="b"/>
              <a:pathLst>
                <a:path w="325" h="587" extrusionOk="0">
                  <a:moveTo>
                    <a:pt x="17" y="1"/>
                  </a:moveTo>
                  <a:cubicBezTo>
                    <a:pt x="5" y="178"/>
                    <a:pt x="1" y="372"/>
                    <a:pt x="1" y="587"/>
                  </a:cubicBezTo>
                  <a:lnTo>
                    <a:pt x="308" y="587"/>
                  </a:lnTo>
                  <a:cubicBezTo>
                    <a:pt x="308" y="372"/>
                    <a:pt x="313" y="178"/>
                    <a:pt x="324"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8"/>
            <p:cNvSpPr/>
            <p:nvPr/>
          </p:nvSpPr>
          <p:spPr>
            <a:xfrm>
              <a:off x="7592690" y="3638294"/>
              <a:ext cx="19017" cy="19046"/>
            </a:xfrm>
            <a:custGeom>
              <a:avLst/>
              <a:gdLst/>
              <a:ahLst/>
              <a:cxnLst/>
              <a:rect l="l" t="t" r="r" b="b"/>
              <a:pathLst>
                <a:path w="652" h="653" extrusionOk="0">
                  <a:moveTo>
                    <a:pt x="327" y="1"/>
                  </a:moveTo>
                  <a:cubicBezTo>
                    <a:pt x="146" y="1"/>
                    <a:pt x="1" y="147"/>
                    <a:pt x="1" y="326"/>
                  </a:cubicBezTo>
                  <a:cubicBezTo>
                    <a:pt x="1" y="506"/>
                    <a:pt x="147" y="653"/>
                    <a:pt x="327" y="653"/>
                  </a:cubicBezTo>
                  <a:cubicBezTo>
                    <a:pt x="506" y="653"/>
                    <a:pt x="651" y="506"/>
                    <a:pt x="651" y="326"/>
                  </a:cubicBezTo>
                  <a:cubicBezTo>
                    <a:pt x="651" y="147"/>
                    <a:pt x="506" y="1"/>
                    <a:pt x="327"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8"/>
            <p:cNvSpPr/>
            <p:nvPr/>
          </p:nvSpPr>
          <p:spPr>
            <a:xfrm>
              <a:off x="7592749" y="3638761"/>
              <a:ext cx="17150" cy="18580"/>
            </a:xfrm>
            <a:custGeom>
              <a:avLst/>
              <a:gdLst/>
              <a:ahLst/>
              <a:cxnLst/>
              <a:rect l="l" t="t" r="r" b="b"/>
              <a:pathLst>
                <a:path w="588" h="637" extrusionOk="0">
                  <a:moveTo>
                    <a:pt x="230" y="1"/>
                  </a:moveTo>
                  <a:lnTo>
                    <a:pt x="230" y="1"/>
                  </a:lnTo>
                  <a:cubicBezTo>
                    <a:pt x="97" y="42"/>
                    <a:pt x="0" y="166"/>
                    <a:pt x="0" y="313"/>
                  </a:cubicBezTo>
                  <a:cubicBezTo>
                    <a:pt x="0" y="492"/>
                    <a:pt x="145" y="637"/>
                    <a:pt x="327" y="637"/>
                  </a:cubicBezTo>
                  <a:cubicBezTo>
                    <a:pt x="434" y="637"/>
                    <a:pt x="531" y="584"/>
                    <a:pt x="588" y="503"/>
                  </a:cubicBezTo>
                  <a:lnTo>
                    <a:pt x="588" y="503"/>
                  </a:lnTo>
                  <a:cubicBezTo>
                    <a:pt x="555" y="512"/>
                    <a:pt x="523" y="518"/>
                    <a:pt x="489" y="518"/>
                  </a:cubicBezTo>
                  <a:cubicBezTo>
                    <a:pt x="311" y="518"/>
                    <a:pt x="166" y="373"/>
                    <a:pt x="166" y="193"/>
                  </a:cubicBezTo>
                  <a:cubicBezTo>
                    <a:pt x="166" y="122"/>
                    <a:pt x="189" y="54"/>
                    <a:pt x="230" y="1"/>
                  </a:cubicBez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8"/>
            <p:cNvSpPr/>
            <p:nvPr/>
          </p:nvSpPr>
          <p:spPr>
            <a:xfrm>
              <a:off x="7588140" y="3682600"/>
              <a:ext cx="28205" cy="17121"/>
            </a:xfrm>
            <a:custGeom>
              <a:avLst/>
              <a:gdLst/>
              <a:ahLst/>
              <a:cxnLst/>
              <a:rect l="l" t="t" r="r" b="b"/>
              <a:pathLst>
                <a:path w="967" h="587" extrusionOk="0">
                  <a:moveTo>
                    <a:pt x="16" y="1"/>
                  </a:moveTo>
                  <a:cubicBezTo>
                    <a:pt x="4" y="179"/>
                    <a:pt x="0" y="373"/>
                    <a:pt x="0" y="587"/>
                  </a:cubicBezTo>
                  <a:lnTo>
                    <a:pt x="967" y="587"/>
                  </a:lnTo>
                  <a:cubicBezTo>
                    <a:pt x="967" y="373"/>
                    <a:pt x="959" y="179"/>
                    <a:pt x="949"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8"/>
            <p:cNvSpPr/>
            <p:nvPr/>
          </p:nvSpPr>
          <p:spPr>
            <a:xfrm>
              <a:off x="7588140" y="3682600"/>
              <a:ext cx="9450" cy="17121"/>
            </a:xfrm>
            <a:custGeom>
              <a:avLst/>
              <a:gdLst/>
              <a:ahLst/>
              <a:cxnLst/>
              <a:rect l="l" t="t" r="r" b="b"/>
              <a:pathLst>
                <a:path w="324" h="587" extrusionOk="0">
                  <a:moveTo>
                    <a:pt x="16" y="1"/>
                  </a:moveTo>
                  <a:cubicBezTo>
                    <a:pt x="4" y="179"/>
                    <a:pt x="0" y="373"/>
                    <a:pt x="0" y="587"/>
                  </a:cubicBezTo>
                  <a:lnTo>
                    <a:pt x="308" y="587"/>
                  </a:lnTo>
                  <a:cubicBezTo>
                    <a:pt x="308" y="373"/>
                    <a:pt x="312" y="179"/>
                    <a:pt x="324"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 name="Google Shape;1042;p38"/>
          <p:cNvGrpSpPr/>
          <p:nvPr/>
        </p:nvGrpSpPr>
        <p:grpSpPr>
          <a:xfrm>
            <a:off x="7374483" y="1531225"/>
            <a:ext cx="270224" cy="352631"/>
            <a:chOff x="2827975" y="3356361"/>
            <a:chExt cx="265628" cy="343360"/>
          </a:xfrm>
        </p:grpSpPr>
        <p:sp>
          <p:nvSpPr>
            <p:cNvPr id="1043" name="Google Shape;1043;p38"/>
            <p:cNvSpPr/>
            <p:nvPr/>
          </p:nvSpPr>
          <p:spPr>
            <a:xfrm>
              <a:off x="2868576" y="3445876"/>
              <a:ext cx="184514" cy="76740"/>
            </a:xfrm>
            <a:custGeom>
              <a:avLst/>
              <a:gdLst/>
              <a:ahLst/>
              <a:cxnLst/>
              <a:rect l="l" t="t" r="r" b="b"/>
              <a:pathLst>
                <a:path w="6326" h="2631" extrusionOk="0">
                  <a:moveTo>
                    <a:pt x="3163" y="0"/>
                  </a:moveTo>
                  <a:lnTo>
                    <a:pt x="1174" y="834"/>
                  </a:lnTo>
                  <a:cubicBezTo>
                    <a:pt x="1174" y="834"/>
                    <a:pt x="935" y="1650"/>
                    <a:pt x="0" y="2030"/>
                  </a:cubicBezTo>
                  <a:lnTo>
                    <a:pt x="163" y="2465"/>
                  </a:lnTo>
                  <a:lnTo>
                    <a:pt x="843" y="2631"/>
                  </a:lnTo>
                  <a:lnTo>
                    <a:pt x="5425" y="2631"/>
                  </a:lnTo>
                  <a:lnTo>
                    <a:pt x="6326" y="2465"/>
                  </a:lnTo>
                  <a:lnTo>
                    <a:pt x="6326" y="2030"/>
                  </a:lnTo>
                  <a:cubicBezTo>
                    <a:pt x="5391" y="1648"/>
                    <a:pt x="5151" y="834"/>
                    <a:pt x="5151" y="834"/>
                  </a:cubicBezTo>
                  <a:lnTo>
                    <a:pt x="3163" y="0"/>
                  </a:lnTo>
                  <a:close/>
                </a:path>
              </a:pathLst>
            </a:custGeom>
            <a:gradFill>
              <a:gsLst>
                <a:gs pos="0">
                  <a:srgbClr val="D8AF93"/>
                </a:gs>
                <a:gs pos="100000">
                  <a:srgbClr val="A46B4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8"/>
            <p:cNvSpPr/>
            <p:nvPr/>
          </p:nvSpPr>
          <p:spPr>
            <a:xfrm>
              <a:off x="2868576" y="3445876"/>
              <a:ext cx="98469" cy="72190"/>
            </a:xfrm>
            <a:custGeom>
              <a:avLst/>
              <a:gdLst/>
              <a:ahLst/>
              <a:cxnLst/>
              <a:rect l="l" t="t" r="r" b="b"/>
              <a:pathLst>
                <a:path w="3376" h="2475" extrusionOk="0">
                  <a:moveTo>
                    <a:pt x="3163" y="0"/>
                  </a:moveTo>
                  <a:lnTo>
                    <a:pt x="1174" y="834"/>
                  </a:lnTo>
                  <a:cubicBezTo>
                    <a:pt x="1174" y="834"/>
                    <a:pt x="934" y="1648"/>
                    <a:pt x="0" y="2030"/>
                  </a:cubicBezTo>
                  <a:lnTo>
                    <a:pt x="163" y="2465"/>
                  </a:lnTo>
                  <a:lnTo>
                    <a:pt x="201" y="2474"/>
                  </a:lnTo>
                  <a:cubicBezTo>
                    <a:pt x="1584" y="1903"/>
                    <a:pt x="1941" y="690"/>
                    <a:pt x="1941" y="690"/>
                  </a:cubicBezTo>
                  <a:lnTo>
                    <a:pt x="3375" y="90"/>
                  </a:lnTo>
                  <a:lnTo>
                    <a:pt x="3163"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8"/>
            <p:cNvSpPr/>
            <p:nvPr/>
          </p:nvSpPr>
          <p:spPr>
            <a:xfrm>
              <a:off x="2844192" y="3548663"/>
              <a:ext cx="233282" cy="77586"/>
            </a:xfrm>
            <a:custGeom>
              <a:avLst/>
              <a:gdLst/>
              <a:ahLst/>
              <a:cxnLst/>
              <a:rect l="l" t="t" r="r" b="b"/>
              <a:pathLst>
                <a:path w="7998" h="2660" extrusionOk="0">
                  <a:moveTo>
                    <a:pt x="3999" y="1"/>
                  </a:moveTo>
                  <a:lnTo>
                    <a:pt x="1241" y="1060"/>
                  </a:lnTo>
                  <a:cubicBezTo>
                    <a:pt x="1241" y="1060"/>
                    <a:pt x="876" y="1953"/>
                    <a:pt x="49" y="1953"/>
                  </a:cubicBezTo>
                  <a:cubicBezTo>
                    <a:pt x="33" y="1953"/>
                    <a:pt x="17" y="1952"/>
                    <a:pt x="0" y="1952"/>
                  </a:cubicBezTo>
                  <a:lnTo>
                    <a:pt x="0" y="2385"/>
                  </a:lnTo>
                  <a:lnTo>
                    <a:pt x="933" y="2659"/>
                  </a:lnTo>
                  <a:lnTo>
                    <a:pt x="6756" y="2659"/>
                  </a:lnTo>
                  <a:lnTo>
                    <a:pt x="7714" y="2505"/>
                  </a:lnTo>
                  <a:lnTo>
                    <a:pt x="7998" y="1952"/>
                  </a:lnTo>
                  <a:lnTo>
                    <a:pt x="7998" y="1952"/>
                  </a:lnTo>
                  <a:cubicBezTo>
                    <a:pt x="7981" y="1952"/>
                    <a:pt x="7965" y="1953"/>
                    <a:pt x="7948" y="1953"/>
                  </a:cubicBezTo>
                  <a:cubicBezTo>
                    <a:pt x="7121" y="1953"/>
                    <a:pt x="6756" y="1060"/>
                    <a:pt x="6756" y="1060"/>
                  </a:cubicBezTo>
                  <a:lnTo>
                    <a:pt x="3999" y="1"/>
                  </a:lnTo>
                  <a:close/>
                </a:path>
              </a:pathLst>
            </a:custGeom>
            <a:gradFill>
              <a:gsLst>
                <a:gs pos="0">
                  <a:srgbClr val="D8AF93"/>
                </a:gs>
                <a:gs pos="100000">
                  <a:srgbClr val="A46B4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8"/>
            <p:cNvSpPr/>
            <p:nvPr/>
          </p:nvSpPr>
          <p:spPr>
            <a:xfrm>
              <a:off x="2844192" y="3548634"/>
              <a:ext cx="131779" cy="73852"/>
            </a:xfrm>
            <a:custGeom>
              <a:avLst/>
              <a:gdLst/>
              <a:ahLst/>
              <a:cxnLst/>
              <a:rect l="l" t="t" r="r" b="b"/>
              <a:pathLst>
                <a:path w="4518" h="2532" extrusionOk="0">
                  <a:moveTo>
                    <a:pt x="3999" y="0"/>
                  </a:moveTo>
                  <a:lnTo>
                    <a:pt x="1241" y="1059"/>
                  </a:lnTo>
                  <a:cubicBezTo>
                    <a:pt x="1241" y="1059"/>
                    <a:pt x="877" y="1951"/>
                    <a:pt x="50" y="1951"/>
                  </a:cubicBezTo>
                  <a:cubicBezTo>
                    <a:pt x="33" y="1951"/>
                    <a:pt x="17" y="1950"/>
                    <a:pt x="0" y="1950"/>
                  </a:cubicBezTo>
                  <a:lnTo>
                    <a:pt x="0" y="2385"/>
                  </a:lnTo>
                  <a:lnTo>
                    <a:pt x="498" y="2531"/>
                  </a:lnTo>
                  <a:lnTo>
                    <a:pt x="498" y="2531"/>
                  </a:lnTo>
                  <a:cubicBezTo>
                    <a:pt x="497" y="2530"/>
                    <a:pt x="497" y="2298"/>
                    <a:pt x="497" y="2298"/>
                  </a:cubicBezTo>
                  <a:lnTo>
                    <a:pt x="497" y="2298"/>
                  </a:lnTo>
                  <a:cubicBezTo>
                    <a:pt x="518" y="2299"/>
                    <a:pt x="540" y="2300"/>
                    <a:pt x="561" y="2300"/>
                  </a:cubicBezTo>
                  <a:cubicBezTo>
                    <a:pt x="1667" y="2300"/>
                    <a:pt x="2155" y="1061"/>
                    <a:pt x="2155" y="1061"/>
                  </a:cubicBezTo>
                  <a:lnTo>
                    <a:pt x="4518" y="199"/>
                  </a:lnTo>
                  <a:lnTo>
                    <a:pt x="3999" y="0"/>
                  </a:lnTo>
                  <a:close/>
                  <a:moveTo>
                    <a:pt x="498" y="2531"/>
                  </a:moveTo>
                  <a:lnTo>
                    <a:pt x="498" y="2531"/>
                  </a:lnTo>
                  <a:cubicBezTo>
                    <a:pt x="498" y="2531"/>
                    <a:pt x="498" y="2531"/>
                    <a:pt x="498" y="2531"/>
                  </a:cubicBezTo>
                  <a:lnTo>
                    <a:pt x="498" y="253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8"/>
            <p:cNvSpPr/>
            <p:nvPr/>
          </p:nvSpPr>
          <p:spPr>
            <a:xfrm>
              <a:off x="2902790" y="3421638"/>
              <a:ext cx="116087" cy="48622"/>
            </a:xfrm>
            <a:custGeom>
              <a:avLst/>
              <a:gdLst/>
              <a:ahLst/>
              <a:cxnLst/>
              <a:rect l="l" t="t" r="r" b="b"/>
              <a:pathLst>
                <a:path w="3980" h="1667" extrusionOk="0">
                  <a:moveTo>
                    <a:pt x="1990" y="1"/>
                  </a:moveTo>
                  <a:lnTo>
                    <a:pt x="1" y="301"/>
                  </a:lnTo>
                  <a:lnTo>
                    <a:pt x="1" y="1666"/>
                  </a:lnTo>
                  <a:lnTo>
                    <a:pt x="722" y="1666"/>
                  </a:lnTo>
                  <a:lnTo>
                    <a:pt x="1082" y="1322"/>
                  </a:lnTo>
                  <a:lnTo>
                    <a:pt x="1442" y="1666"/>
                  </a:lnTo>
                  <a:lnTo>
                    <a:pt x="2539" y="1666"/>
                  </a:lnTo>
                  <a:lnTo>
                    <a:pt x="2900" y="1322"/>
                  </a:lnTo>
                  <a:lnTo>
                    <a:pt x="3260" y="1666"/>
                  </a:lnTo>
                  <a:lnTo>
                    <a:pt x="3979" y="1666"/>
                  </a:lnTo>
                  <a:lnTo>
                    <a:pt x="3979" y="301"/>
                  </a:lnTo>
                  <a:lnTo>
                    <a:pt x="1990"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8"/>
            <p:cNvSpPr/>
            <p:nvPr/>
          </p:nvSpPr>
          <p:spPr>
            <a:xfrm>
              <a:off x="2896490" y="3374299"/>
              <a:ext cx="128658" cy="51947"/>
            </a:xfrm>
            <a:custGeom>
              <a:avLst/>
              <a:gdLst/>
              <a:ahLst/>
              <a:cxnLst/>
              <a:rect l="l" t="t" r="r" b="b"/>
              <a:pathLst>
                <a:path w="4411" h="1781" extrusionOk="0">
                  <a:moveTo>
                    <a:pt x="1748" y="1"/>
                  </a:moveTo>
                  <a:cubicBezTo>
                    <a:pt x="1003" y="944"/>
                    <a:pt x="0" y="1042"/>
                    <a:pt x="0" y="1042"/>
                  </a:cubicBezTo>
                  <a:lnTo>
                    <a:pt x="0" y="1477"/>
                  </a:lnTo>
                  <a:lnTo>
                    <a:pt x="1172" y="1780"/>
                  </a:lnTo>
                  <a:lnTo>
                    <a:pt x="3369" y="1780"/>
                  </a:lnTo>
                  <a:lnTo>
                    <a:pt x="4409" y="1477"/>
                  </a:lnTo>
                  <a:lnTo>
                    <a:pt x="4409" y="1042"/>
                  </a:lnTo>
                  <a:lnTo>
                    <a:pt x="4411" y="1042"/>
                  </a:lnTo>
                  <a:cubicBezTo>
                    <a:pt x="4411" y="1042"/>
                    <a:pt x="3407" y="944"/>
                    <a:pt x="2662" y="1"/>
                  </a:cubicBezTo>
                  <a:close/>
                </a:path>
              </a:pathLst>
            </a:custGeom>
            <a:gradFill>
              <a:gsLst>
                <a:gs pos="0">
                  <a:srgbClr val="D8AF93"/>
                </a:gs>
                <a:gs pos="100000">
                  <a:srgbClr val="A46B4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8"/>
            <p:cNvSpPr/>
            <p:nvPr/>
          </p:nvSpPr>
          <p:spPr>
            <a:xfrm>
              <a:off x="2896490" y="3374299"/>
              <a:ext cx="63468" cy="46260"/>
            </a:xfrm>
            <a:custGeom>
              <a:avLst/>
              <a:gdLst/>
              <a:ahLst/>
              <a:cxnLst/>
              <a:rect l="l" t="t" r="r" b="b"/>
              <a:pathLst>
                <a:path w="2176" h="1586" extrusionOk="0">
                  <a:moveTo>
                    <a:pt x="1748" y="1"/>
                  </a:moveTo>
                  <a:cubicBezTo>
                    <a:pt x="1003" y="944"/>
                    <a:pt x="0" y="1042"/>
                    <a:pt x="0" y="1042"/>
                  </a:cubicBezTo>
                  <a:lnTo>
                    <a:pt x="0" y="1476"/>
                  </a:lnTo>
                  <a:lnTo>
                    <a:pt x="426" y="1586"/>
                  </a:lnTo>
                  <a:lnTo>
                    <a:pt x="426" y="1373"/>
                  </a:lnTo>
                  <a:cubicBezTo>
                    <a:pt x="426" y="1373"/>
                    <a:pt x="1430" y="1275"/>
                    <a:pt x="2175" y="332"/>
                  </a:cubicBezTo>
                  <a:lnTo>
                    <a:pt x="1748"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8"/>
            <p:cNvSpPr/>
            <p:nvPr/>
          </p:nvSpPr>
          <p:spPr>
            <a:xfrm>
              <a:off x="2944849" y="3356361"/>
              <a:ext cx="31968" cy="31997"/>
            </a:xfrm>
            <a:custGeom>
              <a:avLst/>
              <a:gdLst/>
              <a:ahLst/>
              <a:cxnLst/>
              <a:rect l="l" t="t" r="r" b="b"/>
              <a:pathLst>
                <a:path w="1096" h="1097" extrusionOk="0">
                  <a:moveTo>
                    <a:pt x="548" y="0"/>
                  </a:moveTo>
                  <a:cubicBezTo>
                    <a:pt x="246" y="0"/>
                    <a:pt x="0" y="246"/>
                    <a:pt x="0" y="548"/>
                  </a:cubicBezTo>
                  <a:cubicBezTo>
                    <a:pt x="0" y="850"/>
                    <a:pt x="246" y="1096"/>
                    <a:pt x="548" y="1096"/>
                  </a:cubicBezTo>
                  <a:cubicBezTo>
                    <a:pt x="850" y="1096"/>
                    <a:pt x="1096" y="850"/>
                    <a:pt x="1096" y="548"/>
                  </a:cubicBezTo>
                  <a:cubicBezTo>
                    <a:pt x="1096" y="246"/>
                    <a:pt x="850" y="0"/>
                    <a:pt x="548"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8"/>
            <p:cNvSpPr/>
            <p:nvPr/>
          </p:nvSpPr>
          <p:spPr>
            <a:xfrm>
              <a:off x="2944849" y="3356945"/>
              <a:ext cx="28555" cy="31413"/>
            </a:xfrm>
            <a:custGeom>
              <a:avLst/>
              <a:gdLst/>
              <a:ahLst/>
              <a:cxnLst/>
              <a:rect l="l" t="t" r="r" b="b"/>
              <a:pathLst>
                <a:path w="979" h="1077" extrusionOk="0">
                  <a:moveTo>
                    <a:pt x="402" y="1"/>
                  </a:moveTo>
                  <a:lnTo>
                    <a:pt x="402" y="1"/>
                  </a:lnTo>
                  <a:cubicBezTo>
                    <a:pt x="170" y="65"/>
                    <a:pt x="0" y="278"/>
                    <a:pt x="0" y="528"/>
                  </a:cubicBezTo>
                  <a:cubicBezTo>
                    <a:pt x="0" y="830"/>
                    <a:pt x="246" y="1076"/>
                    <a:pt x="548" y="1076"/>
                  </a:cubicBezTo>
                  <a:cubicBezTo>
                    <a:pt x="722" y="1076"/>
                    <a:pt x="878" y="993"/>
                    <a:pt x="979" y="867"/>
                  </a:cubicBezTo>
                  <a:lnTo>
                    <a:pt x="979" y="867"/>
                  </a:lnTo>
                  <a:cubicBezTo>
                    <a:pt x="930" y="880"/>
                    <a:pt x="883" y="887"/>
                    <a:pt x="832" y="887"/>
                  </a:cubicBezTo>
                  <a:cubicBezTo>
                    <a:pt x="529" y="887"/>
                    <a:pt x="284" y="641"/>
                    <a:pt x="284" y="339"/>
                  </a:cubicBezTo>
                  <a:cubicBezTo>
                    <a:pt x="284" y="212"/>
                    <a:pt x="328" y="95"/>
                    <a:pt x="40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8"/>
            <p:cNvSpPr/>
            <p:nvPr/>
          </p:nvSpPr>
          <p:spPr>
            <a:xfrm>
              <a:off x="2923820" y="3450193"/>
              <a:ext cx="21059" cy="20067"/>
            </a:xfrm>
            <a:custGeom>
              <a:avLst/>
              <a:gdLst/>
              <a:ahLst/>
              <a:cxnLst/>
              <a:rect l="l" t="t" r="r" b="b"/>
              <a:pathLst>
                <a:path w="722" h="688" extrusionOk="0">
                  <a:moveTo>
                    <a:pt x="1" y="0"/>
                  </a:moveTo>
                  <a:lnTo>
                    <a:pt x="1" y="687"/>
                  </a:lnTo>
                  <a:lnTo>
                    <a:pt x="721" y="687"/>
                  </a:lnTo>
                  <a:lnTo>
                    <a:pt x="72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8"/>
            <p:cNvSpPr/>
            <p:nvPr/>
          </p:nvSpPr>
          <p:spPr>
            <a:xfrm>
              <a:off x="2976788" y="3450193"/>
              <a:ext cx="21059" cy="20067"/>
            </a:xfrm>
            <a:custGeom>
              <a:avLst/>
              <a:gdLst/>
              <a:ahLst/>
              <a:cxnLst/>
              <a:rect l="l" t="t" r="r" b="b"/>
              <a:pathLst>
                <a:path w="722" h="688" extrusionOk="0">
                  <a:moveTo>
                    <a:pt x="1" y="0"/>
                  </a:moveTo>
                  <a:lnTo>
                    <a:pt x="1" y="687"/>
                  </a:lnTo>
                  <a:lnTo>
                    <a:pt x="722" y="687"/>
                  </a:lnTo>
                  <a:lnTo>
                    <a:pt x="7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8"/>
            <p:cNvSpPr/>
            <p:nvPr/>
          </p:nvSpPr>
          <p:spPr>
            <a:xfrm>
              <a:off x="2880360" y="3517774"/>
              <a:ext cx="160975" cy="61777"/>
            </a:xfrm>
            <a:custGeom>
              <a:avLst/>
              <a:gdLst/>
              <a:ahLst/>
              <a:cxnLst/>
              <a:rect l="l" t="t" r="r" b="b"/>
              <a:pathLst>
                <a:path w="5519" h="2118" extrusionOk="0">
                  <a:moveTo>
                    <a:pt x="2759" y="0"/>
                  </a:moveTo>
                  <a:lnTo>
                    <a:pt x="1" y="493"/>
                  </a:lnTo>
                  <a:lnTo>
                    <a:pt x="1" y="2117"/>
                  </a:lnTo>
                  <a:lnTo>
                    <a:pt x="908" y="2117"/>
                  </a:lnTo>
                  <a:lnTo>
                    <a:pt x="1464" y="1587"/>
                  </a:lnTo>
                  <a:lnTo>
                    <a:pt x="2021" y="2117"/>
                  </a:lnTo>
                  <a:lnTo>
                    <a:pt x="3500" y="2117"/>
                  </a:lnTo>
                  <a:lnTo>
                    <a:pt x="4033" y="1587"/>
                  </a:lnTo>
                  <a:lnTo>
                    <a:pt x="4612" y="2117"/>
                  </a:lnTo>
                  <a:lnTo>
                    <a:pt x="5519" y="2117"/>
                  </a:lnTo>
                  <a:lnTo>
                    <a:pt x="5519" y="494"/>
                  </a:lnTo>
                  <a:lnTo>
                    <a:pt x="2759"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8"/>
            <p:cNvSpPr/>
            <p:nvPr/>
          </p:nvSpPr>
          <p:spPr>
            <a:xfrm>
              <a:off x="2982359" y="3548634"/>
              <a:ext cx="32405" cy="30859"/>
            </a:xfrm>
            <a:custGeom>
              <a:avLst/>
              <a:gdLst/>
              <a:ahLst/>
              <a:cxnLst/>
              <a:rect l="l" t="t" r="r" b="b"/>
              <a:pathLst>
                <a:path w="1111" h="1058" extrusionOk="0">
                  <a:moveTo>
                    <a:pt x="0" y="0"/>
                  </a:moveTo>
                  <a:lnTo>
                    <a:pt x="0" y="1058"/>
                  </a:lnTo>
                  <a:lnTo>
                    <a:pt x="1111" y="1058"/>
                  </a:lnTo>
                  <a:lnTo>
                    <a:pt x="11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8"/>
            <p:cNvSpPr/>
            <p:nvPr/>
          </p:nvSpPr>
          <p:spPr>
            <a:xfrm>
              <a:off x="2844192" y="3612919"/>
              <a:ext cx="233282" cy="86802"/>
            </a:xfrm>
            <a:custGeom>
              <a:avLst/>
              <a:gdLst/>
              <a:ahLst/>
              <a:cxnLst/>
              <a:rect l="l" t="t" r="r" b="b"/>
              <a:pathLst>
                <a:path w="7998" h="2976" extrusionOk="0">
                  <a:moveTo>
                    <a:pt x="3999" y="1"/>
                  </a:moveTo>
                  <a:lnTo>
                    <a:pt x="0" y="554"/>
                  </a:lnTo>
                  <a:lnTo>
                    <a:pt x="0" y="2976"/>
                  </a:lnTo>
                  <a:lnTo>
                    <a:pt x="3259" y="2976"/>
                  </a:lnTo>
                  <a:lnTo>
                    <a:pt x="3999" y="2592"/>
                  </a:lnTo>
                  <a:lnTo>
                    <a:pt x="4739" y="2976"/>
                  </a:lnTo>
                  <a:lnTo>
                    <a:pt x="7998" y="2976"/>
                  </a:lnTo>
                  <a:lnTo>
                    <a:pt x="7998" y="554"/>
                  </a:lnTo>
                  <a:lnTo>
                    <a:pt x="3999"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8"/>
            <p:cNvSpPr/>
            <p:nvPr/>
          </p:nvSpPr>
          <p:spPr>
            <a:xfrm>
              <a:off x="2939249" y="3656291"/>
              <a:ext cx="43168" cy="43401"/>
            </a:xfrm>
            <a:custGeom>
              <a:avLst/>
              <a:gdLst/>
              <a:ahLst/>
              <a:cxnLst/>
              <a:rect l="l" t="t" r="r" b="b"/>
              <a:pathLst>
                <a:path w="1480" h="1488" extrusionOk="0">
                  <a:moveTo>
                    <a:pt x="0" y="0"/>
                  </a:moveTo>
                  <a:lnTo>
                    <a:pt x="0" y="1487"/>
                  </a:lnTo>
                  <a:lnTo>
                    <a:pt x="1480" y="1487"/>
                  </a:lnTo>
                  <a:lnTo>
                    <a:pt x="14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8"/>
            <p:cNvSpPr/>
            <p:nvPr/>
          </p:nvSpPr>
          <p:spPr>
            <a:xfrm>
              <a:off x="2828034" y="3602448"/>
              <a:ext cx="265570" cy="31443"/>
            </a:xfrm>
            <a:custGeom>
              <a:avLst/>
              <a:gdLst/>
              <a:ahLst/>
              <a:cxnLst/>
              <a:rect l="l" t="t" r="r" b="b"/>
              <a:pathLst>
                <a:path w="9105" h="1078" extrusionOk="0">
                  <a:moveTo>
                    <a:pt x="394" y="1"/>
                  </a:moveTo>
                  <a:lnTo>
                    <a:pt x="0" y="601"/>
                  </a:lnTo>
                  <a:lnTo>
                    <a:pt x="160" y="705"/>
                  </a:lnTo>
                  <a:cubicBezTo>
                    <a:pt x="531" y="950"/>
                    <a:pt x="960" y="1077"/>
                    <a:pt x="1404" y="1077"/>
                  </a:cubicBezTo>
                  <a:lnTo>
                    <a:pt x="7702" y="1077"/>
                  </a:lnTo>
                  <a:cubicBezTo>
                    <a:pt x="8145" y="1077"/>
                    <a:pt x="8574" y="950"/>
                    <a:pt x="8946" y="705"/>
                  </a:cubicBezTo>
                  <a:lnTo>
                    <a:pt x="9104" y="601"/>
                  </a:lnTo>
                  <a:lnTo>
                    <a:pt x="8710" y="1"/>
                  </a:lnTo>
                  <a:lnTo>
                    <a:pt x="8552" y="105"/>
                  </a:lnTo>
                  <a:cubicBezTo>
                    <a:pt x="8299" y="272"/>
                    <a:pt x="8004" y="360"/>
                    <a:pt x="7702" y="360"/>
                  </a:cubicBezTo>
                  <a:lnTo>
                    <a:pt x="1404" y="360"/>
                  </a:lnTo>
                  <a:cubicBezTo>
                    <a:pt x="1102" y="360"/>
                    <a:pt x="806" y="272"/>
                    <a:pt x="554" y="105"/>
                  </a:cubicBezTo>
                  <a:lnTo>
                    <a:pt x="394"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8"/>
            <p:cNvSpPr/>
            <p:nvPr/>
          </p:nvSpPr>
          <p:spPr>
            <a:xfrm>
              <a:off x="2880360" y="3401600"/>
              <a:ext cx="160888" cy="31443"/>
            </a:xfrm>
            <a:custGeom>
              <a:avLst/>
              <a:gdLst/>
              <a:ahLst/>
              <a:cxnLst/>
              <a:rect l="l" t="t" r="r" b="b"/>
              <a:pathLst>
                <a:path w="5516" h="1078" extrusionOk="0">
                  <a:moveTo>
                    <a:pt x="395" y="1"/>
                  </a:moveTo>
                  <a:lnTo>
                    <a:pt x="1" y="601"/>
                  </a:lnTo>
                  <a:lnTo>
                    <a:pt x="160" y="705"/>
                  </a:lnTo>
                  <a:cubicBezTo>
                    <a:pt x="531" y="948"/>
                    <a:pt x="960" y="1077"/>
                    <a:pt x="1404" y="1077"/>
                  </a:cubicBezTo>
                  <a:lnTo>
                    <a:pt x="4114" y="1077"/>
                  </a:lnTo>
                  <a:cubicBezTo>
                    <a:pt x="4556" y="1077"/>
                    <a:pt x="4987" y="948"/>
                    <a:pt x="5358" y="705"/>
                  </a:cubicBezTo>
                  <a:lnTo>
                    <a:pt x="5516" y="601"/>
                  </a:lnTo>
                  <a:lnTo>
                    <a:pt x="5122" y="1"/>
                  </a:lnTo>
                  <a:lnTo>
                    <a:pt x="4964" y="105"/>
                  </a:lnTo>
                  <a:cubicBezTo>
                    <a:pt x="4710" y="272"/>
                    <a:pt x="4416" y="360"/>
                    <a:pt x="4114" y="360"/>
                  </a:cubicBezTo>
                  <a:lnTo>
                    <a:pt x="1404" y="360"/>
                  </a:lnTo>
                  <a:cubicBezTo>
                    <a:pt x="1102" y="360"/>
                    <a:pt x="806" y="272"/>
                    <a:pt x="554" y="105"/>
                  </a:cubicBezTo>
                  <a:lnTo>
                    <a:pt x="395"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8"/>
            <p:cNvSpPr/>
            <p:nvPr/>
          </p:nvSpPr>
          <p:spPr>
            <a:xfrm>
              <a:off x="2852476" y="3502053"/>
              <a:ext cx="216715" cy="31443"/>
            </a:xfrm>
            <a:custGeom>
              <a:avLst/>
              <a:gdLst/>
              <a:ahLst/>
              <a:cxnLst/>
              <a:rect l="l" t="t" r="r" b="b"/>
              <a:pathLst>
                <a:path w="7430" h="1078" extrusionOk="0">
                  <a:moveTo>
                    <a:pt x="393" y="0"/>
                  </a:moveTo>
                  <a:lnTo>
                    <a:pt x="0" y="601"/>
                  </a:lnTo>
                  <a:lnTo>
                    <a:pt x="158" y="705"/>
                  </a:lnTo>
                  <a:cubicBezTo>
                    <a:pt x="529" y="950"/>
                    <a:pt x="960" y="1077"/>
                    <a:pt x="1402" y="1077"/>
                  </a:cubicBezTo>
                  <a:lnTo>
                    <a:pt x="6025" y="1077"/>
                  </a:lnTo>
                  <a:cubicBezTo>
                    <a:pt x="6469" y="1077"/>
                    <a:pt x="6900" y="950"/>
                    <a:pt x="7270" y="705"/>
                  </a:cubicBezTo>
                  <a:lnTo>
                    <a:pt x="7430" y="601"/>
                  </a:lnTo>
                  <a:lnTo>
                    <a:pt x="7036" y="0"/>
                  </a:lnTo>
                  <a:lnTo>
                    <a:pt x="6878" y="104"/>
                  </a:lnTo>
                  <a:cubicBezTo>
                    <a:pt x="6624" y="271"/>
                    <a:pt x="6330" y="359"/>
                    <a:pt x="6028" y="359"/>
                  </a:cubicBezTo>
                  <a:lnTo>
                    <a:pt x="1402" y="359"/>
                  </a:lnTo>
                  <a:cubicBezTo>
                    <a:pt x="1100" y="359"/>
                    <a:pt x="806" y="271"/>
                    <a:pt x="552" y="104"/>
                  </a:cubicBezTo>
                  <a:lnTo>
                    <a:pt x="393"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8"/>
            <p:cNvSpPr/>
            <p:nvPr/>
          </p:nvSpPr>
          <p:spPr>
            <a:xfrm>
              <a:off x="2906815" y="3548634"/>
              <a:ext cx="32463" cy="30859"/>
            </a:xfrm>
            <a:custGeom>
              <a:avLst/>
              <a:gdLst/>
              <a:ahLst/>
              <a:cxnLst/>
              <a:rect l="l" t="t" r="r" b="b"/>
              <a:pathLst>
                <a:path w="1113" h="1058" extrusionOk="0">
                  <a:moveTo>
                    <a:pt x="1" y="0"/>
                  </a:moveTo>
                  <a:lnTo>
                    <a:pt x="1" y="1058"/>
                  </a:lnTo>
                  <a:lnTo>
                    <a:pt x="1112" y="1058"/>
                  </a:lnTo>
                  <a:lnTo>
                    <a:pt x="11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8"/>
            <p:cNvSpPr/>
            <p:nvPr/>
          </p:nvSpPr>
          <p:spPr>
            <a:xfrm>
              <a:off x="2880331" y="3401659"/>
              <a:ext cx="40951" cy="31413"/>
            </a:xfrm>
            <a:custGeom>
              <a:avLst/>
              <a:gdLst/>
              <a:ahLst/>
              <a:cxnLst/>
              <a:rect l="l" t="t" r="r" b="b"/>
              <a:pathLst>
                <a:path w="1404" h="1077" extrusionOk="0">
                  <a:moveTo>
                    <a:pt x="394" y="0"/>
                  </a:moveTo>
                  <a:lnTo>
                    <a:pt x="0" y="601"/>
                  </a:lnTo>
                  <a:lnTo>
                    <a:pt x="160" y="705"/>
                  </a:lnTo>
                  <a:cubicBezTo>
                    <a:pt x="529" y="949"/>
                    <a:pt x="960" y="1077"/>
                    <a:pt x="1404" y="1077"/>
                  </a:cubicBezTo>
                  <a:cubicBezTo>
                    <a:pt x="1013" y="738"/>
                    <a:pt x="1404" y="358"/>
                    <a:pt x="1404" y="358"/>
                  </a:cubicBezTo>
                  <a:cubicBezTo>
                    <a:pt x="1100" y="358"/>
                    <a:pt x="806" y="270"/>
                    <a:pt x="554" y="104"/>
                  </a:cubicBezTo>
                  <a:lnTo>
                    <a:pt x="394"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8"/>
            <p:cNvSpPr/>
            <p:nvPr/>
          </p:nvSpPr>
          <p:spPr>
            <a:xfrm>
              <a:off x="2852388" y="3502053"/>
              <a:ext cx="40951" cy="31443"/>
            </a:xfrm>
            <a:custGeom>
              <a:avLst/>
              <a:gdLst/>
              <a:ahLst/>
              <a:cxnLst/>
              <a:rect l="l" t="t" r="r" b="b"/>
              <a:pathLst>
                <a:path w="1404" h="1078" extrusionOk="0">
                  <a:moveTo>
                    <a:pt x="394" y="0"/>
                  </a:moveTo>
                  <a:lnTo>
                    <a:pt x="0" y="601"/>
                  </a:lnTo>
                  <a:lnTo>
                    <a:pt x="160" y="705"/>
                  </a:lnTo>
                  <a:cubicBezTo>
                    <a:pt x="531" y="950"/>
                    <a:pt x="960" y="1077"/>
                    <a:pt x="1404" y="1077"/>
                  </a:cubicBezTo>
                  <a:cubicBezTo>
                    <a:pt x="1084" y="901"/>
                    <a:pt x="1046" y="539"/>
                    <a:pt x="1171" y="342"/>
                  </a:cubicBezTo>
                  <a:cubicBezTo>
                    <a:pt x="951" y="308"/>
                    <a:pt x="743" y="227"/>
                    <a:pt x="554" y="104"/>
                  </a:cubicBezTo>
                  <a:lnTo>
                    <a:pt x="394"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8"/>
            <p:cNvSpPr/>
            <p:nvPr/>
          </p:nvSpPr>
          <p:spPr>
            <a:xfrm>
              <a:off x="2827975" y="3602506"/>
              <a:ext cx="47368" cy="31413"/>
            </a:xfrm>
            <a:custGeom>
              <a:avLst/>
              <a:gdLst/>
              <a:ahLst/>
              <a:cxnLst/>
              <a:rect l="l" t="t" r="r" b="b"/>
              <a:pathLst>
                <a:path w="1624" h="1077" extrusionOk="0">
                  <a:moveTo>
                    <a:pt x="395" y="0"/>
                  </a:moveTo>
                  <a:lnTo>
                    <a:pt x="1" y="601"/>
                  </a:lnTo>
                  <a:lnTo>
                    <a:pt x="161" y="706"/>
                  </a:lnTo>
                  <a:cubicBezTo>
                    <a:pt x="530" y="949"/>
                    <a:pt x="960" y="1077"/>
                    <a:pt x="1404" y="1077"/>
                  </a:cubicBezTo>
                  <a:cubicBezTo>
                    <a:pt x="1151" y="703"/>
                    <a:pt x="1624" y="359"/>
                    <a:pt x="1624" y="359"/>
                  </a:cubicBezTo>
                  <a:lnTo>
                    <a:pt x="1404" y="359"/>
                  </a:lnTo>
                  <a:cubicBezTo>
                    <a:pt x="1101" y="358"/>
                    <a:pt x="808" y="270"/>
                    <a:pt x="555" y="106"/>
                  </a:cubicBezTo>
                  <a:lnTo>
                    <a:pt x="395"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 name="Google Shape;1065;p38"/>
          <p:cNvGrpSpPr/>
          <p:nvPr/>
        </p:nvGrpSpPr>
        <p:grpSpPr>
          <a:xfrm>
            <a:off x="4463404" y="3238398"/>
            <a:ext cx="217192" cy="352601"/>
            <a:chOff x="6843057" y="3356361"/>
            <a:chExt cx="214235" cy="343331"/>
          </a:xfrm>
        </p:grpSpPr>
        <p:sp>
          <p:nvSpPr>
            <p:cNvPr id="1066" name="Google Shape;1066;p38"/>
            <p:cNvSpPr/>
            <p:nvPr/>
          </p:nvSpPr>
          <p:spPr>
            <a:xfrm>
              <a:off x="6861928" y="3506224"/>
              <a:ext cx="10413" cy="117662"/>
            </a:xfrm>
            <a:custGeom>
              <a:avLst/>
              <a:gdLst/>
              <a:ahLst/>
              <a:cxnLst/>
              <a:rect l="l" t="t" r="r" b="b"/>
              <a:pathLst>
                <a:path w="357" h="4034" extrusionOk="0">
                  <a:moveTo>
                    <a:pt x="179" y="1"/>
                  </a:moveTo>
                  <a:cubicBezTo>
                    <a:pt x="80" y="1"/>
                    <a:pt x="0" y="79"/>
                    <a:pt x="0" y="178"/>
                  </a:cubicBezTo>
                  <a:lnTo>
                    <a:pt x="0" y="3856"/>
                  </a:lnTo>
                  <a:cubicBezTo>
                    <a:pt x="0" y="3956"/>
                    <a:pt x="80" y="4034"/>
                    <a:pt x="179" y="4034"/>
                  </a:cubicBezTo>
                  <a:cubicBezTo>
                    <a:pt x="277" y="4034"/>
                    <a:pt x="356" y="3956"/>
                    <a:pt x="356" y="3856"/>
                  </a:cubicBezTo>
                  <a:lnTo>
                    <a:pt x="356" y="178"/>
                  </a:lnTo>
                  <a:cubicBezTo>
                    <a:pt x="356" y="79"/>
                    <a:pt x="277" y="1"/>
                    <a:pt x="179"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8"/>
            <p:cNvSpPr/>
            <p:nvPr/>
          </p:nvSpPr>
          <p:spPr>
            <a:xfrm>
              <a:off x="7027920" y="3506224"/>
              <a:ext cx="10413" cy="117662"/>
            </a:xfrm>
            <a:custGeom>
              <a:avLst/>
              <a:gdLst/>
              <a:ahLst/>
              <a:cxnLst/>
              <a:rect l="l" t="t" r="r" b="b"/>
              <a:pathLst>
                <a:path w="357" h="4034" extrusionOk="0">
                  <a:moveTo>
                    <a:pt x="179" y="1"/>
                  </a:moveTo>
                  <a:cubicBezTo>
                    <a:pt x="79" y="1"/>
                    <a:pt x="0" y="79"/>
                    <a:pt x="0" y="178"/>
                  </a:cubicBezTo>
                  <a:lnTo>
                    <a:pt x="0" y="3856"/>
                  </a:lnTo>
                  <a:cubicBezTo>
                    <a:pt x="0" y="3956"/>
                    <a:pt x="79" y="4034"/>
                    <a:pt x="179" y="4034"/>
                  </a:cubicBezTo>
                  <a:cubicBezTo>
                    <a:pt x="277" y="4034"/>
                    <a:pt x="356" y="3956"/>
                    <a:pt x="356" y="3856"/>
                  </a:cubicBezTo>
                  <a:lnTo>
                    <a:pt x="356" y="178"/>
                  </a:lnTo>
                  <a:cubicBezTo>
                    <a:pt x="356" y="79"/>
                    <a:pt x="277" y="1"/>
                    <a:pt x="179"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8"/>
            <p:cNvSpPr/>
            <p:nvPr/>
          </p:nvSpPr>
          <p:spPr>
            <a:xfrm>
              <a:off x="6933622" y="3580397"/>
              <a:ext cx="33134" cy="99111"/>
            </a:xfrm>
            <a:custGeom>
              <a:avLst/>
              <a:gdLst/>
              <a:ahLst/>
              <a:cxnLst/>
              <a:rect l="l" t="t" r="r" b="b"/>
              <a:pathLst>
                <a:path w="1136" h="3398" extrusionOk="0">
                  <a:moveTo>
                    <a:pt x="567" y="1"/>
                  </a:moveTo>
                  <a:lnTo>
                    <a:pt x="74" y="582"/>
                  </a:lnTo>
                  <a:lnTo>
                    <a:pt x="0" y="2702"/>
                  </a:lnTo>
                  <a:lnTo>
                    <a:pt x="567" y="3398"/>
                  </a:lnTo>
                  <a:lnTo>
                    <a:pt x="1136" y="2702"/>
                  </a:lnTo>
                  <a:lnTo>
                    <a:pt x="1062" y="582"/>
                  </a:lnTo>
                  <a:lnTo>
                    <a:pt x="567" y="1"/>
                  </a:ln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8"/>
            <p:cNvSpPr/>
            <p:nvPr/>
          </p:nvSpPr>
          <p:spPr>
            <a:xfrm>
              <a:off x="6933563" y="3580455"/>
              <a:ext cx="16538" cy="94999"/>
            </a:xfrm>
            <a:custGeom>
              <a:avLst/>
              <a:gdLst/>
              <a:ahLst/>
              <a:cxnLst/>
              <a:rect l="l" t="t" r="r" b="b"/>
              <a:pathLst>
                <a:path w="567" h="3257" extrusionOk="0">
                  <a:moveTo>
                    <a:pt x="566" y="0"/>
                  </a:moveTo>
                  <a:lnTo>
                    <a:pt x="71" y="580"/>
                  </a:lnTo>
                  <a:lnTo>
                    <a:pt x="38" y="1623"/>
                  </a:lnTo>
                  <a:lnTo>
                    <a:pt x="1" y="2700"/>
                  </a:lnTo>
                  <a:lnTo>
                    <a:pt x="457" y="3257"/>
                  </a:lnTo>
                  <a:lnTo>
                    <a:pt x="474" y="2700"/>
                  </a:lnTo>
                  <a:lnTo>
                    <a:pt x="546" y="580"/>
                  </a:lnTo>
                  <a:lnTo>
                    <a:pt x="566"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8"/>
            <p:cNvSpPr/>
            <p:nvPr/>
          </p:nvSpPr>
          <p:spPr>
            <a:xfrm>
              <a:off x="6932805" y="3659120"/>
              <a:ext cx="35030" cy="40572"/>
            </a:xfrm>
            <a:custGeom>
              <a:avLst/>
              <a:gdLst/>
              <a:ahLst/>
              <a:cxnLst/>
              <a:rect l="l" t="t" r="r" b="b"/>
              <a:pathLst>
                <a:path w="1201" h="1391" extrusionOk="0">
                  <a:moveTo>
                    <a:pt x="27" y="0"/>
                  </a:moveTo>
                  <a:lnTo>
                    <a:pt x="1" y="776"/>
                  </a:lnTo>
                  <a:lnTo>
                    <a:pt x="1" y="817"/>
                  </a:lnTo>
                  <a:cubicBezTo>
                    <a:pt x="12" y="1138"/>
                    <a:pt x="274" y="1391"/>
                    <a:pt x="593" y="1391"/>
                  </a:cubicBezTo>
                  <a:cubicBezTo>
                    <a:pt x="600" y="1391"/>
                    <a:pt x="607" y="1390"/>
                    <a:pt x="614" y="1390"/>
                  </a:cubicBezTo>
                  <a:cubicBezTo>
                    <a:pt x="944" y="1380"/>
                    <a:pt x="1200" y="1105"/>
                    <a:pt x="1187" y="776"/>
                  </a:cubicBezTo>
                  <a:lnTo>
                    <a:pt x="1162"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8"/>
            <p:cNvSpPr/>
            <p:nvPr/>
          </p:nvSpPr>
          <p:spPr>
            <a:xfrm>
              <a:off x="6932630" y="3659120"/>
              <a:ext cx="24355" cy="40572"/>
            </a:xfrm>
            <a:custGeom>
              <a:avLst/>
              <a:gdLst/>
              <a:ahLst/>
              <a:cxnLst/>
              <a:rect l="l" t="t" r="r" b="b"/>
              <a:pathLst>
                <a:path w="835" h="1391" extrusionOk="0">
                  <a:moveTo>
                    <a:pt x="29" y="0"/>
                  </a:moveTo>
                  <a:lnTo>
                    <a:pt x="4" y="730"/>
                  </a:lnTo>
                  <a:lnTo>
                    <a:pt x="1" y="776"/>
                  </a:lnTo>
                  <a:lnTo>
                    <a:pt x="1" y="817"/>
                  </a:lnTo>
                  <a:cubicBezTo>
                    <a:pt x="8" y="1033"/>
                    <a:pt x="130" y="1216"/>
                    <a:pt x="305" y="1316"/>
                  </a:cubicBezTo>
                  <a:cubicBezTo>
                    <a:pt x="314" y="1320"/>
                    <a:pt x="322" y="1324"/>
                    <a:pt x="330" y="1327"/>
                  </a:cubicBezTo>
                  <a:cubicBezTo>
                    <a:pt x="414" y="1369"/>
                    <a:pt x="502" y="1391"/>
                    <a:pt x="595" y="1391"/>
                  </a:cubicBezTo>
                  <a:cubicBezTo>
                    <a:pt x="603" y="1391"/>
                    <a:pt x="612" y="1391"/>
                    <a:pt x="620" y="1390"/>
                  </a:cubicBezTo>
                  <a:lnTo>
                    <a:pt x="622" y="1390"/>
                  </a:lnTo>
                  <a:cubicBezTo>
                    <a:pt x="631" y="1390"/>
                    <a:pt x="641" y="1390"/>
                    <a:pt x="650" y="1389"/>
                  </a:cubicBezTo>
                  <a:cubicBezTo>
                    <a:pt x="656" y="1389"/>
                    <a:pt x="658" y="1387"/>
                    <a:pt x="664" y="1387"/>
                  </a:cubicBezTo>
                  <a:cubicBezTo>
                    <a:pt x="670" y="1387"/>
                    <a:pt x="673" y="1384"/>
                    <a:pt x="679" y="1384"/>
                  </a:cubicBezTo>
                  <a:cubicBezTo>
                    <a:pt x="683" y="1384"/>
                    <a:pt x="692" y="1383"/>
                    <a:pt x="697" y="1381"/>
                  </a:cubicBezTo>
                  <a:cubicBezTo>
                    <a:pt x="701" y="1381"/>
                    <a:pt x="704" y="1378"/>
                    <a:pt x="707" y="1378"/>
                  </a:cubicBezTo>
                  <a:cubicBezTo>
                    <a:pt x="714" y="1377"/>
                    <a:pt x="720" y="1376"/>
                    <a:pt x="726" y="1376"/>
                  </a:cubicBezTo>
                  <a:cubicBezTo>
                    <a:pt x="729" y="1376"/>
                    <a:pt x="730" y="1376"/>
                    <a:pt x="732" y="1374"/>
                  </a:cubicBezTo>
                  <a:lnTo>
                    <a:pt x="754" y="1368"/>
                  </a:lnTo>
                  <a:lnTo>
                    <a:pt x="758" y="1368"/>
                  </a:lnTo>
                  <a:cubicBezTo>
                    <a:pt x="765" y="1367"/>
                    <a:pt x="774" y="1362"/>
                    <a:pt x="782" y="1361"/>
                  </a:cubicBezTo>
                  <a:lnTo>
                    <a:pt x="783" y="1361"/>
                  </a:lnTo>
                  <a:cubicBezTo>
                    <a:pt x="792" y="1357"/>
                    <a:pt x="799" y="1355"/>
                    <a:pt x="809" y="1352"/>
                  </a:cubicBezTo>
                  <a:cubicBezTo>
                    <a:pt x="818" y="1348"/>
                    <a:pt x="825" y="1345"/>
                    <a:pt x="834" y="1340"/>
                  </a:cubicBezTo>
                  <a:cubicBezTo>
                    <a:pt x="631" y="1253"/>
                    <a:pt x="487" y="1053"/>
                    <a:pt x="477" y="817"/>
                  </a:cubicBezTo>
                  <a:lnTo>
                    <a:pt x="477" y="776"/>
                  </a:lnTo>
                  <a:lnTo>
                    <a:pt x="503"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8"/>
            <p:cNvSpPr/>
            <p:nvPr/>
          </p:nvSpPr>
          <p:spPr>
            <a:xfrm>
              <a:off x="6935722" y="3520254"/>
              <a:ext cx="28905" cy="77148"/>
            </a:xfrm>
            <a:custGeom>
              <a:avLst/>
              <a:gdLst/>
              <a:ahLst/>
              <a:cxnLst/>
              <a:rect l="l" t="t" r="r" b="b"/>
              <a:pathLst>
                <a:path w="991" h="2645" extrusionOk="0">
                  <a:moveTo>
                    <a:pt x="493" y="0"/>
                  </a:moveTo>
                  <a:cubicBezTo>
                    <a:pt x="270" y="0"/>
                    <a:pt x="84" y="179"/>
                    <a:pt x="76" y="403"/>
                  </a:cubicBezTo>
                  <a:lnTo>
                    <a:pt x="0" y="2644"/>
                  </a:lnTo>
                  <a:lnTo>
                    <a:pt x="990" y="2644"/>
                  </a:lnTo>
                  <a:lnTo>
                    <a:pt x="913" y="403"/>
                  </a:lnTo>
                  <a:cubicBezTo>
                    <a:pt x="904" y="188"/>
                    <a:pt x="730" y="8"/>
                    <a:pt x="509" y="0"/>
                  </a:cubicBezTo>
                  <a:cubicBezTo>
                    <a:pt x="503" y="0"/>
                    <a:pt x="498" y="0"/>
                    <a:pt x="493"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8"/>
            <p:cNvSpPr/>
            <p:nvPr/>
          </p:nvSpPr>
          <p:spPr>
            <a:xfrm>
              <a:off x="6935663" y="3520254"/>
              <a:ext cx="21438" cy="77148"/>
            </a:xfrm>
            <a:custGeom>
              <a:avLst/>
              <a:gdLst/>
              <a:ahLst/>
              <a:cxnLst/>
              <a:rect l="l" t="t" r="r" b="b"/>
              <a:pathLst>
                <a:path w="735" h="2645" extrusionOk="0">
                  <a:moveTo>
                    <a:pt x="502" y="0"/>
                  </a:moveTo>
                  <a:cubicBezTo>
                    <a:pt x="425" y="0"/>
                    <a:pt x="353" y="21"/>
                    <a:pt x="289" y="56"/>
                  </a:cubicBezTo>
                  <a:cubicBezTo>
                    <a:pt x="260" y="72"/>
                    <a:pt x="234" y="91"/>
                    <a:pt x="210" y="113"/>
                  </a:cubicBezTo>
                  <a:cubicBezTo>
                    <a:pt x="200" y="123"/>
                    <a:pt x="188" y="135"/>
                    <a:pt x="178" y="147"/>
                  </a:cubicBezTo>
                  <a:cubicBezTo>
                    <a:pt x="166" y="160"/>
                    <a:pt x="157" y="173"/>
                    <a:pt x="149" y="186"/>
                  </a:cubicBezTo>
                  <a:cubicBezTo>
                    <a:pt x="121" y="226"/>
                    <a:pt x="100" y="271"/>
                    <a:pt x="90" y="320"/>
                  </a:cubicBezTo>
                  <a:cubicBezTo>
                    <a:pt x="83" y="348"/>
                    <a:pt x="78" y="374"/>
                    <a:pt x="78" y="403"/>
                  </a:cubicBezTo>
                  <a:lnTo>
                    <a:pt x="1" y="2644"/>
                  </a:lnTo>
                  <a:lnTo>
                    <a:pt x="475" y="2644"/>
                  </a:lnTo>
                  <a:lnTo>
                    <a:pt x="553" y="403"/>
                  </a:lnTo>
                  <a:cubicBezTo>
                    <a:pt x="559" y="267"/>
                    <a:pt x="628" y="147"/>
                    <a:pt x="735" y="74"/>
                  </a:cubicBezTo>
                  <a:cubicBezTo>
                    <a:pt x="724" y="66"/>
                    <a:pt x="714" y="62"/>
                    <a:pt x="705" y="56"/>
                  </a:cubicBezTo>
                  <a:cubicBezTo>
                    <a:pt x="701" y="55"/>
                    <a:pt x="699" y="52"/>
                    <a:pt x="695" y="50"/>
                  </a:cubicBezTo>
                  <a:cubicBezTo>
                    <a:pt x="688" y="47"/>
                    <a:pt x="680" y="43"/>
                    <a:pt x="672" y="40"/>
                  </a:cubicBezTo>
                  <a:cubicBezTo>
                    <a:pt x="669" y="37"/>
                    <a:pt x="666" y="36"/>
                    <a:pt x="663" y="36"/>
                  </a:cubicBezTo>
                  <a:cubicBezTo>
                    <a:pt x="641" y="27"/>
                    <a:pt x="619" y="19"/>
                    <a:pt x="595" y="14"/>
                  </a:cubicBezTo>
                  <a:cubicBezTo>
                    <a:pt x="591" y="14"/>
                    <a:pt x="588" y="12"/>
                    <a:pt x="584" y="12"/>
                  </a:cubicBezTo>
                  <a:cubicBezTo>
                    <a:pt x="575" y="11"/>
                    <a:pt x="566" y="8"/>
                    <a:pt x="559" y="6"/>
                  </a:cubicBezTo>
                  <a:cubicBezTo>
                    <a:pt x="554" y="6"/>
                    <a:pt x="552" y="5"/>
                    <a:pt x="547" y="5"/>
                  </a:cubicBezTo>
                  <a:cubicBezTo>
                    <a:pt x="534" y="2"/>
                    <a:pt x="524" y="2"/>
                    <a:pt x="511" y="0"/>
                  </a:cubicBezTo>
                  <a:cubicBezTo>
                    <a:pt x="508" y="0"/>
                    <a:pt x="505" y="0"/>
                    <a:pt x="502"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8"/>
            <p:cNvSpPr/>
            <p:nvPr/>
          </p:nvSpPr>
          <p:spPr>
            <a:xfrm>
              <a:off x="6843057" y="3356361"/>
              <a:ext cx="214235" cy="214235"/>
            </a:xfrm>
            <a:custGeom>
              <a:avLst/>
              <a:gdLst/>
              <a:ahLst/>
              <a:cxnLst/>
              <a:rect l="l" t="t" r="r" b="b"/>
              <a:pathLst>
                <a:path w="7345" h="7345" extrusionOk="0">
                  <a:moveTo>
                    <a:pt x="3672" y="0"/>
                  </a:moveTo>
                  <a:cubicBezTo>
                    <a:pt x="1644" y="0"/>
                    <a:pt x="0" y="1642"/>
                    <a:pt x="0" y="3671"/>
                  </a:cubicBezTo>
                  <a:cubicBezTo>
                    <a:pt x="0" y="5700"/>
                    <a:pt x="1644" y="7345"/>
                    <a:pt x="3672" y="7345"/>
                  </a:cubicBezTo>
                  <a:cubicBezTo>
                    <a:pt x="5700" y="7345"/>
                    <a:pt x="7345" y="5700"/>
                    <a:pt x="7345" y="3671"/>
                  </a:cubicBezTo>
                  <a:cubicBezTo>
                    <a:pt x="7345" y="1645"/>
                    <a:pt x="5700" y="0"/>
                    <a:pt x="36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8"/>
            <p:cNvSpPr/>
            <p:nvPr/>
          </p:nvSpPr>
          <p:spPr>
            <a:xfrm>
              <a:off x="6868024" y="3381358"/>
              <a:ext cx="164184" cy="164213"/>
            </a:xfrm>
            <a:custGeom>
              <a:avLst/>
              <a:gdLst/>
              <a:ahLst/>
              <a:cxnLst/>
              <a:rect l="l" t="t" r="r" b="b"/>
              <a:pathLst>
                <a:path w="5629" h="5630" extrusionOk="0">
                  <a:moveTo>
                    <a:pt x="2815" y="0"/>
                  </a:moveTo>
                  <a:cubicBezTo>
                    <a:pt x="1261" y="0"/>
                    <a:pt x="1" y="1260"/>
                    <a:pt x="1" y="2814"/>
                  </a:cubicBezTo>
                  <a:cubicBezTo>
                    <a:pt x="1" y="4370"/>
                    <a:pt x="1261" y="5630"/>
                    <a:pt x="2815" y="5630"/>
                  </a:cubicBezTo>
                  <a:cubicBezTo>
                    <a:pt x="4369" y="5630"/>
                    <a:pt x="5629" y="4370"/>
                    <a:pt x="5629" y="2814"/>
                  </a:cubicBezTo>
                  <a:cubicBezTo>
                    <a:pt x="5629" y="1260"/>
                    <a:pt x="4369" y="0"/>
                    <a:pt x="2815" y="0"/>
                  </a:cubicBezTo>
                  <a:close/>
                </a:path>
              </a:pathLst>
            </a:custGeom>
            <a:gradFill>
              <a:gsLst>
                <a:gs pos="0">
                  <a:srgbClr val="FFFBF9"/>
                </a:gs>
                <a:gs pos="100000">
                  <a:srgbClr val="FCAC7A"/>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8"/>
            <p:cNvSpPr/>
            <p:nvPr/>
          </p:nvSpPr>
          <p:spPr>
            <a:xfrm>
              <a:off x="6868024" y="3381358"/>
              <a:ext cx="92490" cy="164213"/>
            </a:xfrm>
            <a:custGeom>
              <a:avLst/>
              <a:gdLst/>
              <a:ahLst/>
              <a:cxnLst/>
              <a:rect l="l" t="t" r="r" b="b"/>
              <a:pathLst>
                <a:path w="3171" h="5630" extrusionOk="0">
                  <a:moveTo>
                    <a:pt x="2815" y="0"/>
                  </a:moveTo>
                  <a:cubicBezTo>
                    <a:pt x="1261" y="0"/>
                    <a:pt x="1" y="1260"/>
                    <a:pt x="1" y="2814"/>
                  </a:cubicBezTo>
                  <a:cubicBezTo>
                    <a:pt x="1" y="4370"/>
                    <a:pt x="1261" y="5630"/>
                    <a:pt x="2815" y="5630"/>
                  </a:cubicBezTo>
                  <a:cubicBezTo>
                    <a:pt x="2936" y="5630"/>
                    <a:pt x="3054" y="5622"/>
                    <a:pt x="3171" y="5608"/>
                  </a:cubicBezTo>
                  <a:cubicBezTo>
                    <a:pt x="1784" y="5433"/>
                    <a:pt x="711" y="4250"/>
                    <a:pt x="711" y="2814"/>
                  </a:cubicBezTo>
                  <a:cubicBezTo>
                    <a:pt x="711" y="1382"/>
                    <a:pt x="1784" y="197"/>
                    <a:pt x="3171" y="22"/>
                  </a:cubicBezTo>
                  <a:cubicBezTo>
                    <a:pt x="3054" y="8"/>
                    <a:pt x="2936" y="0"/>
                    <a:pt x="2815"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8"/>
            <p:cNvSpPr/>
            <p:nvPr/>
          </p:nvSpPr>
          <p:spPr>
            <a:xfrm>
              <a:off x="6849969" y="3601514"/>
              <a:ext cx="34418" cy="34418"/>
            </a:xfrm>
            <a:custGeom>
              <a:avLst/>
              <a:gdLst/>
              <a:ahLst/>
              <a:cxnLst/>
              <a:rect l="l" t="t" r="r" b="b"/>
              <a:pathLst>
                <a:path w="1180" h="1180" extrusionOk="0">
                  <a:moveTo>
                    <a:pt x="591" y="1"/>
                  </a:moveTo>
                  <a:cubicBezTo>
                    <a:pt x="264" y="1"/>
                    <a:pt x="0" y="264"/>
                    <a:pt x="0" y="589"/>
                  </a:cubicBezTo>
                  <a:cubicBezTo>
                    <a:pt x="0" y="916"/>
                    <a:pt x="264" y="1180"/>
                    <a:pt x="591" y="1180"/>
                  </a:cubicBezTo>
                  <a:cubicBezTo>
                    <a:pt x="916" y="1180"/>
                    <a:pt x="1180" y="916"/>
                    <a:pt x="1180" y="589"/>
                  </a:cubicBezTo>
                  <a:cubicBezTo>
                    <a:pt x="1180" y="264"/>
                    <a:pt x="914"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8"/>
            <p:cNvSpPr/>
            <p:nvPr/>
          </p:nvSpPr>
          <p:spPr>
            <a:xfrm>
              <a:off x="6849911" y="3601514"/>
              <a:ext cx="22430" cy="34418"/>
            </a:xfrm>
            <a:custGeom>
              <a:avLst/>
              <a:gdLst/>
              <a:ahLst/>
              <a:cxnLst/>
              <a:rect l="l" t="t" r="r" b="b"/>
              <a:pathLst>
                <a:path w="769" h="1180" extrusionOk="0">
                  <a:moveTo>
                    <a:pt x="590" y="1"/>
                  </a:moveTo>
                  <a:cubicBezTo>
                    <a:pt x="265" y="1"/>
                    <a:pt x="1" y="264"/>
                    <a:pt x="1" y="589"/>
                  </a:cubicBezTo>
                  <a:cubicBezTo>
                    <a:pt x="1" y="916"/>
                    <a:pt x="265" y="1180"/>
                    <a:pt x="590" y="1180"/>
                  </a:cubicBezTo>
                  <a:cubicBezTo>
                    <a:pt x="653" y="1180"/>
                    <a:pt x="711" y="1169"/>
                    <a:pt x="768" y="1152"/>
                  </a:cubicBezTo>
                  <a:cubicBezTo>
                    <a:pt x="530" y="1077"/>
                    <a:pt x="357" y="853"/>
                    <a:pt x="357" y="589"/>
                  </a:cubicBezTo>
                  <a:cubicBezTo>
                    <a:pt x="357" y="326"/>
                    <a:pt x="530" y="103"/>
                    <a:pt x="768" y="27"/>
                  </a:cubicBezTo>
                  <a:cubicBezTo>
                    <a:pt x="711" y="9"/>
                    <a:pt x="653" y="1"/>
                    <a:pt x="59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8"/>
            <p:cNvSpPr/>
            <p:nvPr/>
          </p:nvSpPr>
          <p:spPr>
            <a:xfrm>
              <a:off x="7015903" y="3601514"/>
              <a:ext cx="34418" cy="34418"/>
            </a:xfrm>
            <a:custGeom>
              <a:avLst/>
              <a:gdLst/>
              <a:ahLst/>
              <a:cxnLst/>
              <a:rect l="l" t="t" r="r" b="b"/>
              <a:pathLst>
                <a:path w="1180" h="1180" extrusionOk="0">
                  <a:moveTo>
                    <a:pt x="591" y="1"/>
                  </a:moveTo>
                  <a:cubicBezTo>
                    <a:pt x="264" y="1"/>
                    <a:pt x="1" y="264"/>
                    <a:pt x="1" y="589"/>
                  </a:cubicBezTo>
                  <a:cubicBezTo>
                    <a:pt x="1" y="916"/>
                    <a:pt x="264" y="1180"/>
                    <a:pt x="591" y="1180"/>
                  </a:cubicBezTo>
                  <a:cubicBezTo>
                    <a:pt x="916" y="1180"/>
                    <a:pt x="1180" y="916"/>
                    <a:pt x="1180" y="589"/>
                  </a:cubicBezTo>
                  <a:cubicBezTo>
                    <a:pt x="1180" y="264"/>
                    <a:pt x="916"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8"/>
            <p:cNvSpPr/>
            <p:nvPr/>
          </p:nvSpPr>
          <p:spPr>
            <a:xfrm>
              <a:off x="7015903" y="3601514"/>
              <a:ext cx="22430" cy="34418"/>
            </a:xfrm>
            <a:custGeom>
              <a:avLst/>
              <a:gdLst/>
              <a:ahLst/>
              <a:cxnLst/>
              <a:rect l="l" t="t" r="r" b="b"/>
              <a:pathLst>
                <a:path w="769" h="1180" extrusionOk="0">
                  <a:moveTo>
                    <a:pt x="591" y="1"/>
                  </a:moveTo>
                  <a:cubicBezTo>
                    <a:pt x="264" y="1"/>
                    <a:pt x="1" y="264"/>
                    <a:pt x="1" y="589"/>
                  </a:cubicBezTo>
                  <a:cubicBezTo>
                    <a:pt x="1" y="916"/>
                    <a:pt x="264" y="1180"/>
                    <a:pt x="591" y="1180"/>
                  </a:cubicBezTo>
                  <a:cubicBezTo>
                    <a:pt x="653" y="1180"/>
                    <a:pt x="711" y="1169"/>
                    <a:pt x="768" y="1152"/>
                  </a:cubicBezTo>
                  <a:cubicBezTo>
                    <a:pt x="529" y="1077"/>
                    <a:pt x="357" y="853"/>
                    <a:pt x="357" y="589"/>
                  </a:cubicBezTo>
                  <a:cubicBezTo>
                    <a:pt x="357" y="326"/>
                    <a:pt x="529" y="103"/>
                    <a:pt x="768" y="27"/>
                  </a:cubicBezTo>
                  <a:cubicBezTo>
                    <a:pt x="711" y="9"/>
                    <a:pt x="653" y="1"/>
                    <a:pt x="591"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 name="Google Shape;1081;p38"/>
          <p:cNvGrpSpPr/>
          <p:nvPr/>
        </p:nvGrpSpPr>
        <p:grpSpPr>
          <a:xfrm>
            <a:off x="1447050" y="1531225"/>
            <a:ext cx="374699" cy="352631"/>
            <a:chOff x="1428431" y="3356361"/>
            <a:chExt cx="368327" cy="343360"/>
          </a:xfrm>
        </p:grpSpPr>
        <p:sp>
          <p:nvSpPr>
            <p:cNvPr id="1082" name="Google Shape;1082;p38"/>
            <p:cNvSpPr/>
            <p:nvPr/>
          </p:nvSpPr>
          <p:spPr>
            <a:xfrm>
              <a:off x="1549359" y="3430301"/>
              <a:ext cx="87473" cy="87532"/>
            </a:xfrm>
            <a:custGeom>
              <a:avLst/>
              <a:gdLst/>
              <a:ahLst/>
              <a:cxnLst/>
              <a:rect l="l" t="t" r="r" b="b"/>
              <a:pathLst>
                <a:path w="2999" h="3001" extrusionOk="0">
                  <a:moveTo>
                    <a:pt x="1839" y="946"/>
                  </a:moveTo>
                  <a:cubicBezTo>
                    <a:pt x="1957" y="946"/>
                    <a:pt x="2052" y="1044"/>
                    <a:pt x="2052" y="1161"/>
                  </a:cubicBezTo>
                  <a:lnTo>
                    <a:pt x="2052" y="1839"/>
                  </a:lnTo>
                  <a:cubicBezTo>
                    <a:pt x="2052" y="1959"/>
                    <a:pt x="1954" y="2055"/>
                    <a:pt x="1839" y="2055"/>
                  </a:cubicBezTo>
                  <a:lnTo>
                    <a:pt x="1159" y="2055"/>
                  </a:lnTo>
                  <a:cubicBezTo>
                    <a:pt x="1040" y="2055"/>
                    <a:pt x="945" y="1957"/>
                    <a:pt x="945" y="1839"/>
                  </a:cubicBezTo>
                  <a:lnTo>
                    <a:pt x="945" y="1161"/>
                  </a:lnTo>
                  <a:cubicBezTo>
                    <a:pt x="945" y="1041"/>
                    <a:pt x="1042" y="946"/>
                    <a:pt x="1159" y="946"/>
                  </a:cubicBezTo>
                  <a:close/>
                  <a:moveTo>
                    <a:pt x="1499" y="1"/>
                  </a:moveTo>
                  <a:cubicBezTo>
                    <a:pt x="671" y="1"/>
                    <a:pt x="0" y="673"/>
                    <a:pt x="0" y="1501"/>
                  </a:cubicBezTo>
                  <a:cubicBezTo>
                    <a:pt x="0" y="2329"/>
                    <a:pt x="671" y="3001"/>
                    <a:pt x="1499" y="3001"/>
                  </a:cubicBezTo>
                  <a:cubicBezTo>
                    <a:pt x="2326" y="3001"/>
                    <a:pt x="2999" y="2329"/>
                    <a:pt x="2999" y="1501"/>
                  </a:cubicBezTo>
                  <a:cubicBezTo>
                    <a:pt x="2999" y="673"/>
                    <a:pt x="2326" y="1"/>
                    <a:pt x="1499"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8"/>
            <p:cNvSpPr/>
            <p:nvPr/>
          </p:nvSpPr>
          <p:spPr>
            <a:xfrm>
              <a:off x="1549301" y="3430301"/>
              <a:ext cx="50664" cy="87532"/>
            </a:xfrm>
            <a:custGeom>
              <a:avLst/>
              <a:gdLst/>
              <a:ahLst/>
              <a:cxnLst/>
              <a:rect l="l" t="t" r="r" b="b"/>
              <a:pathLst>
                <a:path w="1737" h="3001" extrusionOk="0">
                  <a:moveTo>
                    <a:pt x="1501" y="1"/>
                  </a:moveTo>
                  <a:cubicBezTo>
                    <a:pt x="673" y="1"/>
                    <a:pt x="1" y="673"/>
                    <a:pt x="1" y="1501"/>
                  </a:cubicBezTo>
                  <a:cubicBezTo>
                    <a:pt x="1" y="2329"/>
                    <a:pt x="673" y="3001"/>
                    <a:pt x="1501" y="3001"/>
                  </a:cubicBezTo>
                  <a:cubicBezTo>
                    <a:pt x="1581" y="3001"/>
                    <a:pt x="1660" y="2994"/>
                    <a:pt x="1737" y="2982"/>
                  </a:cubicBezTo>
                  <a:cubicBezTo>
                    <a:pt x="1022" y="2869"/>
                    <a:pt x="474" y="2248"/>
                    <a:pt x="474" y="1501"/>
                  </a:cubicBezTo>
                  <a:cubicBezTo>
                    <a:pt x="474" y="754"/>
                    <a:pt x="1022" y="133"/>
                    <a:pt x="1737" y="20"/>
                  </a:cubicBezTo>
                  <a:cubicBezTo>
                    <a:pt x="1660" y="7"/>
                    <a:pt x="1581" y="1"/>
                    <a:pt x="1501"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8"/>
            <p:cNvSpPr/>
            <p:nvPr/>
          </p:nvSpPr>
          <p:spPr>
            <a:xfrm>
              <a:off x="1630095" y="3356361"/>
              <a:ext cx="87503" cy="87532"/>
            </a:xfrm>
            <a:custGeom>
              <a:avLst/>
              <a:gdLst/>
              <a:ahLst/>
              <a:cxnLst/>
              <a:rect l="l" t="t" r="r" b="b"/>
              <a:pathLst>
                <a:path w="3000" h="3001" extrusionOk="0">
                  <a:moveTo>
                    <a:pt x="1841" y="945"/>
                  </a:moveTo>
                  <a:cubicBezTo>
                    <a:pt x="1959" y="945"/>
                    <a:pt x="2054" y="1042"/>
                    <a:pt x="2054" y="1159"/>
                  </a:cubicBezTo>
                  <a:lnTo>
                    <a:pt x="2054" y="1839"/>
                  </a:lnTo>
                  <a:cubicBezTo>
                    <a:pt x="2054" y="1957"/>
                    <a:pt x="1958" y="2053"/>
                    <a:pt x="1841" y="2053"/>
                  </a:cubicBezTo>
                  <a:lnTo>
                    <a:pt x="1161" y="2053"/>
                  </a:lnTo>
                  <a:cubicBezTo>
                    <a:pt x="1042" y="2053"/>
                    <a:pt x="947" y="1956"/>
                    <a:pt x="947" y="1839"/>
                  </a:cubicBezTo>
                  <a:lnTo>
                    <a:pt x="947" y="1159"/>
                  </a:lnTo>
                  <a:cubicBezTo>
                    <a:pt x="947" y="1040"/>
                    <a:pt x="1044" y="945"/>
                    <a:pt x="1161" y="945"/>
                  </a:cubicBezTo>
                  <a:close/>
                  <a:moveTo>
                    <a:pt x="1499" y="0"/>
                  </a:moveTo>
                  <a:cubicBezTo>
                    <a:pt x="672" y="0"/>
                    <a:pt x="1" y="673"/>
                    <a:pt x="1" y="1500"/>
                  </a:cubicBezTo>
                  <a:cubicBezTo>
                    <a:pt x="1" y="2328"/>
                    <a:pt x="672" y="3000"/>
                    <a:pt x="1499" y="3000"/>
                  </a:cubicBezTo>
                  <a:cubicBezTo>
                    <a:pt x="2327" y="3000"/>
                    <a:pt x="2999" y="2328"/>
                    <a:pt x="2999" y="1500"/>
                  </a:cubicBezTo>
                  <a:cubicBezTo>
                    <a:pt x="2999" y="673"/>
                    <a:pt x="2330" y="0"/>
                    <a:pt x="1499"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8"/>
            <p:cNvSpPr/>
            <p:nvPr/>
          </p:nvSpPr>
          <p:spPr>
            <a:xfrm>
              <a:off x="1630153" y="3356361"/>
              <a:ext cx="50635" cy="87532"/>
            </a:xfrm>
            <a:custGeom>
              <a:avLst/>
              <a:gdLst/>
              <a:ahLst/>
              <a:cxnLst/>
              <a:rect l="l" t="t" r="r" b="b"/>
              <a:pathLst>
                <a:path w="1736" h="3001" extrusionOk="0">
                  <a:moveTo>
                    <a:pt x="1500" y="0"/>
                  </a:moveTo>
                  <a:cubicBezTo>
                    <a:pt x="673" y="0"/>
                    <a:pt x="0" y="673"/>
                    <a:pt x="0" y="1500"/>
                  </a:cubicBezTo>
                  <a:cubicBezTo>
                    <a:pt x="0" y="2328"/>
                    <a:pt x="671" y="3000"/>
                    <a:pt x="1500" y="3000"/>
                  </a:cubicBezTo>
                  <a:cubicBezTo>
                    <a:pt x="1581" y="3000"/>
                    <a:pt x="1658" y="2993"/>
                    <a:pt x="1736" y="2981"/>
                  </a:cubicBezTo>
                  <a:cubicBezTo>
                    <a:pt x="1020" y="2869"/>
                    <a:pt x="472" y="2247"/>
                    <a:pt x="472" y="1500"/>
                  </a:cubicBezTo>
                  <a:cubicBezTo>
                    <a:pt x="472" y="753"/>
                    <a:pt x="1020" y="132"/>
                    <a:pt x="1736" y="19"/>
                  </a:cubicBezTo>
                  <a:cubicBezTo>
                    <a:pt x="1658" y="6"/>
                    <a:pt x="1581" y="0"/>
                    <a:pt x="1500"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8"/>
            <p:cNvSpPr/>
            <p:nvPr/>
          </p:nvSpPr>
          <p:spPr>
            <a:xfrm>
              <a:off x="1514650" y="3494732"/>
              <a:ext cx="195801" cy="43576"/>
            </a:xfrm>
            <a:custGeom>
              <a:avLst/>
              <a:gdLst/>
              <a:ahLst/>
              <a:cxnLst/>
              <a:rect l="l" t="t" r="r" b="b"/>
              <a:pathLst>
                <a:path w="6713" h="1494" extrusionOk="0">
                  <a:moveTo>
                    <a:pt x="3358" y="1"/>
                  </a:moveTo>
                  <a:lnTo>
                    <a:pt x="327" y="421"/>
                  </a:lnTo>
                  <a:cubicBezTo>
                    <a:pt x="147" y="421"/>
                    <a:pt x="4" y="568"/>
                    <a:pt x="1" y="747"/>
                  </a:cubicBezTo>
                  <a:cubicBezTo>
                    <a:pt x="1" y="925"/>
                    <a:pt x="147" y="1072"/>
                    <a:pt x="327" y="1072"/>
                  </a:cubicBezTo>
                  <a:lnTo>
                    <a:pt x="3358" y="1494"/>
                  </a:lnTo>
                  <a:lnTo>
                    <a:pt x="6387" y="1072"/>
                  </a:lnTo>
                  <a:cubicBezTo>
                    <a:pt x="6568" y="1072"/>
                    <a:pt x="6713" y="927"/>
                    <a:pt x="6713" y="748"/>
                  </a:cubicBezTo>
                  <a:cubicBezTo>
                    <a:pt x="6713" y="566"/>
                    <a:pt x="6568" y="421"/>
                    <a:pt x="6387" y="421"/>
                  </a:cubicBezTo>
                  <a:lnTo>
                    <a:pt x="335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8"/>
            <p:cNvSpPr/>
            <p:nvPr/>
          </p:nvSpPr>
          <p:spPr>
            <a:xfrm>
              <a:off x="1514650" y="3494732"/>
              <a:ext cx="108299" cy="43576"/>
            </a:xfrm>
            <a:custGeom>
              <a:avLst/>
              <a:gdLst/>
              <a:ahLst/>
              <a:cxnLst/>
              <a:rect l="l" t="t" r="r" b="b"/>
              <a:pathLst>
                <a:path w="3713" h="1494" extrusionOk="0">
                  <a:moveTo>
                    <a:pt x="3357" y="1"/>
                  </a:moveTo>
                  <a:lnTo>
                    <a:pt x="327" y="421"/>
                  </a:lnTo>
                  <a:cubicBezTo>
                    <a:pt x="147" y="421"/>
                    <a:pt x="1" y="566"/>
                    <a:pt x="1" y="748"/>
                  </a:cubicBezTo>
                  <a:cubicBezTo>
                    <a:pt x="1" y="927"/>
                    <a:pt x="146" y="1072"/>
                    <a:pt x="327" y="1072"/>
                  </a:cubicBezTo>
                  <a:lnTo>
                    <a:pt x="3357" y="1494"/>
                  </a:lnTo>
                  <a:lnTo>
                    <a:pt x="3713" y="1444"/>
                  </a:lnTo>
                  <a:lnTo>
                    <a:pt x="1038" y="1072"/>
                  </a:lnTo>
                  <a:cubicBezTo>
                    <a:pt x="858" y="1072"/>
                    <a:pt x="711" y="927"/>
                    <a:pt x="711" y="748"/>
                  </a:cubicBezTo>
                  <a:cubicBezTo>
                    <a:pt x="711" y="568"/>
                    <a:pt x="858" y="421"/>
                    <a:pt x="1038" y="421"/>
                  </a:cubicBezTo>
                  <a:lnTo>
                    <a:pt x="3713" y="51"/>
                  </a:lnTo>
                  <a:lnTo>
                    <a:pt x="3357"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8"/>
            <p:cNvSpPr/>
            <p:nvPr/>
          </p:nvSpPr>
          <p:spPr>
            <a:xfrm>
              <a:off x="1502429" y="3482452"/>
              <a:ext cx="220331" cy="24588"/>
            </a:xfrm>
            <a:custGeom>
              <a:avLst/>
              <a:gdLst/>
              <a:ahLst/>
              <a:cxnLst/>
              <a:rect l="l" t="t" r="r" b="b"/>
              <a:pathLst>
                <a:path w="7554" h="843" extrusionOk="0">
                  <a:moveTo>
                    <a:pt x="423" y="0"/>
                  </a:moveTo>
                  <a:cubicBezTo>
                    <a:pt x="190" y="0"/>
                    <a:pt x="1" y="189"/>
                    <a:pt x="1" y="422"/>
                  </a:cubicBezTo>
                  <a:cubicBezTo>
                    <a:pt x="1" y="655"/>
                    <a:pt x="190" y="842"/>
                    <a:pt x="423" y="842"/>
                  </a:cubicBezTo>
                  <a:lnTo>
                    <a:pt x="7133" y="842"/>
                  </a:lnTo>
                  <a:cubicBezTo>
                    <a:pt x="7364" y="842"/>
                    <a:pt x="7553" y="655"/>
                    <a:pt x="7553" y="422"/>
                  </a:cubicBezTo>
                  <a:cubicBezTo>
                    <a:pt x="7553" y="189"/>
                    <a:pt x="7364" y="0"/>
                    <a:pt x="7133"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8"/>
            <p:cNvSpPr/>
            <p:nvPr/>
          </p:nvSpPr>
          <p:spPr>
            <a:xfrm>
              <a:off x="1502429" y="3482452"/>
              <a:ext cx="33076" cy="24588"/>
            </a:xfrm>
            <a:custGeom>
              <a:avLst/>
              <a:gdLst/>
              <a:ahLst/>
              <a:cxnLst/>
              <a:rect l="l" t="t" r="r" b="b"/>
              <a:pathLst>
                <a:path w="1134" h="843" extrusionOk="0">
                  <a:moveTo>
                    <a:pt x="423" y="0"/>
                  </a:moveTo>
                  <a:cubicBezTo>
                    <a:pt x="190" y="0"/>
                    <a:pt x="1" y="189"/>
                    <a:pt x="1" y="422"/>
                  </a:cubicBezTo>
                  <a:cubicBezTo>
                    <a:pt x="1" y="655"/>
                    <a:pt x="190" y="842"/>
                    <a:pt x="423" y="842"/>
                  </a:cubicBezTo>
                  <a:lnTo>
                    <a:pt x="1133" y="842"/>
                  </a:lnTo>
                  <a:cubicBezTo>
                    <a:pt x="900" y="842"/>
                    <a:pt x="711" y="655"/>
                    <a:pt x="711" y="422"/>
                  </a:cubicBezTo>
                  <a:cubicBezTo>
                    <a:pt x="711" y="189"/>
                    <a:pt x="900" y="0"/>
                    <a:pt x="1133"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8"/>
            <p:cNvSpPr/>
            <p:nvPr/>
          </p:nvSpPr>
          <p:spPr>
            <a:xfrm>
              <a:off x="1428431" y="3525970"/>
              <a:ext cx="368327" cy="173751"/>
            </a:xfrm>
            <a:custGeom>
              <a:avLst/>
              <a:gdLst/>
              <a:ahLst/>
              <a:cxnLst/>
              <a:rect l="l" t="t" r="r" b="b"/>
              <a:pathLst>
                <a:path w="12628" h="5957" extrusionOk="0">
                  <a:moveTo>
                    <a:pt x="3283" y="1"/>
                  </a:moveTo>
                  <a:cubicBezTo>
                    <a:pt x="1357" y="1"/>
                    <a:pt x="1" y="5957"/>
                    <a:pt x="6314" y="5957"/>
                  </a:cubicBezTo>
                  <a:cubicBezTo>
                    <a:pt x="12628" y="5957"/>
                    <a:pt x="11270" y="1"/>
                    <a:pt x="9343"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8"/>
            <p:cNvSpPr/>
            <p:nvPr/>
          </p:nvSpPr>
          <p:spPr>
            <a:xfrm>
              <a:off x="1428431" y="3525970"/>
              <a:ext cx="194518" cy="173751"/>
            </a:xfrm>
            <a:custGeom>
              <a:avLst/>
              <a:gdLst/>
              <a:ahLst/>
              <a:cxnLst/>
              <a:rect l="l" t="t" r="r" b="b"/>
              <a:pathLst>
                <a:path w="6669" h="5957" extrusionOk="0">
                  <a:moveTo>
                    <a:pt x="3283" y="1"/>
                  </a:moveTo>
                  <a:cubicBezTo>
                    <a:pt x="1357" y="1"/>
                    <a:pt x="1" y="5957"/>
                    <a:pt x="6314" y="5957"/>
                  </a:cubicBezTo>
                  <a:cubicBezTo>
                    <a:pt x="6434" y="5957"/>
                    <a:pt x="6553" y="5955"/>
                    <a:pt x="6669" y="5949"/>
                  </a:cubicBezTo>
                  <a:cubicBezTo>
                    <a:pt x="764" y="5730"/>
                    <a:pt x="2104" y="1"/>
                    <a:pt x="3994"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8"/>
            <p:cNvSpPr/>
            <p:nvPr/>
          </p:nvSpPr>
          <p:spPr>
            <a:xfrm>
              <a:off x="1543847" y="3508645"/>
              <a:ext cx="34855" cy="97740"/>
            </a:xfrm>
            <a:custGeom>
              <a:avLst/>
              <a:gdLst/>
              <a:ahLst/>
              <a:cxnLst/>
              <a:rect l="l" t="t" r="r" b="b"/>
              <a:pathLst>
                <a:path w="1195" h="3351" extrusionOk="0">
                  <a:moveTo>
                    <a:pt x="891" y="0"/>
                  </a:moveTo>
                  <a:cubicBezTo>
                    <a:pt x="779" y="0"/>
                    <a:pt x="675" y="72"/>
                    <a:pt x="637" y="183"/>
                  </a:cubicBezTo>
                  <a:cubicBezTo>
                    <a:pt x="611" y="259"/>
                    <a:pt x="0" y="2093"/>
                    <a:pt x="0" y="3079"/>
                  </a:cubicBezTo>
                  <a:cubicBezTo>
                    <a:pt x="0" y="3230"/>
                    <a:pt x="119" y="3350"/>
                    <a:pt x="267" y="3350"/>
                  </a:cubicBezTo>
                  <a:cubicBezTo>
                    <a:pt x="415" y="3350"/>
                    <a:pt x="536" y="3230"/>
                    <a:pt x="536" y="3082"/>
                  </a:cubicBezTo>
                  <a:cubicBezTo>
                    <a:pt x="536" y="2181"/>
                    <a:pt x="1138" y="374"/>
                    <a:pt x="1146" y="354"/>
                  </a:cubicBezTo>
                  <a:cubicBezTo>
                    <a:pt x="1194" y="214"/>
                    <a:pt x="1116" y="62"/>
                    <a:pt x="977" y="15"/>
                  </a:cubicBezTo>
                  <a:cubicBezTo>
                    <a:pt x="949" y="5"/>
                    <a:pt x="920" y="0"/>
                    <a:pt x="891" y="0"/>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8"/>
            <p:cNvSpPr/>
            <p:nvPr/>
          </p:nvSpPr>
          <p:spPr>
            <a:xfrm>
              <a:off x="1565927" y="3508645"/>
              <a:ext cx="34943" cy="97740"/>
            </a:xfrm>
            <a:custGeom>
              <a:avLst/>
              <a:gdLst/>
              <a:ahLst/>
              <a:cxnLst/>
              <a:rect l="l" t="t" r="r" b="b"/>
              <a:pathLst>
                <a:path w="1198" h="3351" extrusionOk="0">
                  <a:moveTo>
                    <a:pt x="303" y="0"/>
                  </a:moveTo>
                  <a:cubicBezTo>
                    <a:pt x="275" y="0"/>
                    <a:pt x="246" y="5"/>
                    <a:pt x="217" y="15"/>
                  </a:cubicBezTo>
                  <a:cubicBezTo>
                    <a:pt x="78" y="62"/>
                    <a:pt x="1" y="214"/>
                    <a:pt x="49" y="354"/>
                  </a:cubicBezTo>
                  <a:cubicBezTo>
                    <a:pt x="56" y="374"/>
                    <a:pt x="658" y="2181"/>
                    <a:pt x="658" y="3082"/>
                  </a:cubicBezTo>
                  <a:cubicBezTo>
                    <a:pt x="658" y="3230"/>
                    <a:pt x="780" y="3350"/>
                    <a:pt x="928" y="3350"/>
                  </a:cubicBezTo>
                  <a:cubicBezTo>
                    <a:pt x="1076" y="3350"/>
                    <a:pt x="1197" y="3230"/>
                    <a:pt x="1194" y="3079"/>
                  </a:cubicBezTo>
                  <a:cubicBezTo>
                    <a:pt x="1194" y="2093"/>
                    <a:pt x="584" y="259"/>
                    <a:pt x="557" y="183"/>
                  </a:cubicBezTo>
                  <a:cubicBezTo>
                    <a:pt x="520" y="72"/>
                    <a:pt x="415" y="0"/>
                    <a:pt x="303" y="0"/>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8"/>
            <p:cNvSpPr/>
            <p:nvPr/>
          </p:nvSpPr>
          <p:spPr>
            <a:xfrm>
              <a:off x="1566014" y="3508703"/>
              <a:ext cx="25522" cy="42264"/>
            </a:xfrm>
            <a:custGeom>
              <a:avLst/>
              <a:gdLst/>
              <a:ahLst/>
              <a:cxnLst/>
              <a:rect l="l" t="t" r="r" b="b"/>
              <a:pathLst>
                <a:path w="875" h="1449" extrusionOk="0">
                  <a:moveTo>
                    <a:pt x="302" y="0"/>
                  </a:moveTo>
                  <a:cubicBezTo>
                    <a:pt x="273" y="0"/>
                    <a:pt x="244" y="5"/>
                    <a:pt x="216" y="14"/>
                  </a:cubicBezTo>
                  <a:cubicBezTo>
                    <a:pt x="75" y="62"/>
                    <a:pt x="0" y="213"/>
                    <a:pt x="47" y="355"/>
                  </a:cubicBezTo>
                  <a:cubicBezTo>
                    <a:pt x="52" y="364"/>
                    <a:pt x="214" y="853"/>
                    <a:pt x="370" y="1448"/>
                  </a:cubicBezTo>
                  <a:cubicBezTo>
                    <a:pt x="557" y="1422"/>
                    <a:pt x="727" y="1356"/>
                    <a:pt x="875" y="1258"/>
                  </a:cubicBezTo>
                  <a:cubicBezTo>
                    <a:pt x="721" y="681"/>
                    <a:pt x="567" y="221"/>
                    <a:pt x="557" y="183"/>
                  </a:cubicBezTo>
                  <a:cubicBezTo>
                    <a:pt x="519" y="70"/>
                    <a:pt x="414" y="0"/>
                    <a:pt x="302"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8"/>
            <p:cNvSpPr/>
            <p:nvPr/>
          </p:nvSpPr>
          <p:spPr>
            <a:xfrm>
              <a:off x="1553064" y="3508703"/>
              <a:ext cx="25551" cy="42264"/>
            </a:xfrm>
            <a:custGeom>
              <a:avLst/>
              <a:gdLst/>
              <a:ahLst/>
              <a:cxnLst/>
              <a:rect l="l" t="t" r="r" b="b"/>
              <a:pathLst>
                <a:path w="876" h="1449" extrusionOk="0">
                  <a:moveTo>
                    <a:pt x="575" y="0"/>
                  </a:moveTo>
                  <a:cubicBezTo>
                    <a:pt x="462" y="0"/>
                    <a:pt x="357" y="71"/>
                    <a:pt x="320" y="183"/>
                  </a:cubicBezTo>
                  <a:cubicBezTo>
                    <a:pt x="307" y="221"/>
                    <a:pt x="153" y="681"/>
                    <a:pt x="1" y="1258"/>
                  </a:cubicBezTo>
                  <a:cubicBezTo>
                    <a:pt x="149" y="1356"/>
                    <a:pt x="321" y="1422"/>
                    <a:pt x="506" y="1448"/>
                  </a:cubicBezTo>
                  <a:cubicBezTo>
                    <a:pt x="664" y="853"/>
                    <a:pt x="827" y="364"/>
                    <a:pt x="828" y="355"/>
                  </a:cubicBezTo>
                  <a:cubicBezTo>
                    <a:pt x="875" y="212"/>
                    <a:pt x="800" y="60"/>
                    <a:pt x="660" y="14"/>
                  </a:cubicBezTo>
                  <a:cubicBezTo>
                    <a:pt x="632" y="5"/>
                    <a:pt x="603" y="0"/>
                    <a:pt x="575"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8"/>
            <p:cNvSpPr/>
            <p:nvPr/>
          </p:nvSpPr>
          <p:spPr>
            <a:xfrm>
              <a:off x="1558401" y="3502607"/>
              <a:ext cx="27942" cy="27884"/>
            </a:xfrm>
            <a:custGeom>
              <a:avLst/>
              <a:gdLst/>
              <a:ahLst/>
              <a:cxnLst/>
              <a:rect l="l" t="t" r="r" b="b"/>
              <a:pathLst>
                <a:path w="958" h="956" extrusionOk="0">
                  <a:moveTo>
                    <a:pt x="484" y="0"/>
                  </a:moveTo>
                  <a:cubicBezTo>
                    <a:pt x="482" y="0"/>
                    <a:pt x="480" y="0"/>
                    <a:pt x="478" y="0"/>
                  </a:cubicBezTo>
                  <a:cubicBezTo>
                    <a:pt x="215" y="0"/>
                    <a:pt x="1" y="214"/>
                    <a:pt x="1" y="478"/>
                  </a:cubicBezTo>
                  <a:cubicBezTo>
                    <a:pt x="1" y="742"/>
                    <a:pt x="215" y="956"/>
                    <a:pt x="478" y="956"/>
                  </a:cubicBezTo>
                  <a:cubicBezTo>
                    <a:pt x="742" y="956"/>
                    <a:pt x="957" y="742"/>
                    <a:pt x="957" y="478"/>
                  </a:cubicBezTo>
                  <a:cubicBezTo>
                    <a:pt x="957" y="215"/>
                    <a:pt x="745" y="0"/>
                    <a:pt x="484" y="0"/>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8"/>
            <p:cNvSpPr/>
            <p:nvPr/>
          </p:nvSpPr>
          <p:spPr>
            <a:xfrm>
              <a:off x="1538247" y="3609944"/>
              <a:ext cx="26951" cy="43780"/>
            </a:xfrm>
            <a:custGeom>
              <a:avLst/>
              <a:gdLst/>
              <a:ahLst/>
              <a:cxnLst/>
              <a:rect l="l" t="t" r="r" b="b"/>
              <a:pathLst>
                <a:path w="924" h="1501" extrusionOk="0">
                  <a:moveTo>
                    <a:pt x="230" y="0"/>
                  </a:moveTo>
                  <a:cubicBezTo>
                    <a:pt x="53" y="374"/>
                    <a:pt x="3" y="806"/>
                    <a:pt x="0" y="1157"/>
                  </a:cubicBezTo>
                  <a:lnTo>
                    <a:pt x="462" y="1500"/>
                  </a:lnTo>
                  <a:lnTo>
                    <a:pt x="923" y="1157"/>
                  </a:lnTo>
                  <a:cubicBezTo>
                    <a:pt x="917" y="806"/>
                    <a:pt x="868" y="374"/>
                    <a:pt x="690" y="0"/>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8"/>
            <p:cNvSpPr/>
            <p:nvPr/>
          </p:nvSpPr>
          <p:spPr>
            <a:xfrm>
              <a:off x="1580190" y="3616302"/>
              <a:ext cx="26951" cy="43780"/>
            </a:xfrm>
            <a:custGeom>
              <a:avLst/>
              <a:gdLst/>
              <a:ahLst/>
              <a:cxnLst/>
              <a:rect l="l" t="t" r="r" b="b"/>
              <a:pathLst>
                <a:path w="924" h="1501" extrusionOk="0">
                  <a:moveTo>
                    <a:pt x="232" y="0"/>
                  </a:moveTo>
                  <a:cubicBezTo>
                    <a:pt x="54" y="374"/>
                    <a:pt x="5" y="806"/>
                    <a:pt x="1" y="1158"/>
                  </a:cubicBezTo>
                  <a:lnTo>
                    <a:pt x="462" y="1500"/>
                  </a:lnTo>
                  <a:lnTo>
                    <a:pt x="924" y="1158"/>
                  </a:lnTo>
                  <a:cubicBezTo>
                    <a:pt x="918" y="806"/>
                    <a:pt x="869" y="374"/>
                    <a:pt x="691" y="0"/>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8"/>
            <p:cNvSpPr/>
            <p:nvPr/>
          </p:nvSpPr>
          <p:spPr>
            <a:xfrm>
              <a:off x="1539618" y="3587981"/>
              <a:ext cx="24034" cy="24063"/>
            </a:xfrm>
            <a:custGeom>
              <a:avLst/>
              <a:gdLst/>
              <a:ahLst/>
              <a:cxnLst/>
              <a:rect l="l" t="t" r="r" b="b"/>
              <a:pathLst>
                <a:path w="824" h="825" extrusionOk="0">
                  <a:moveTo>
                    <a:pt x="412" y="0"/>
                  </a:moveTo>
                  <a:cubicBezTo>
                    <a:pt x="185" y="0"/>
                    <a:pt x="0" y="186"/>
                    <a:pt x="0" y="413"/>
                  </a:cubicBezTo>
                  <a:cubicBezTo>
                    <a:pt x="0" y="640"/>
                    <a:pt x="185" y="825"/>
                    <a:pt x="412" y="825"/>
                  </a:cubicBezTo>
                  <a:cubicBezTo>
                    <a:pt x="639" y="825"/>
                    <a:pt x="823" y="640"/>
                    <a:pt x="823" y="413"/>
                  </a:cubicBezTo>
                  <a:cubicBezTo>
                    <a:pt x="823" y="183"/>
                    <a:pt x="639" y="0"/>
                    <a:pt x="4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8"/>
            <p:cNvSpPr/>
            <p:nvPr/>
          </p:nvSpPr>
          <p:spPr>
            <a:xfrm>
              <a:off x="1581619" y="3594339"/>
              <a:ext cx="24034" cy="24092"/>
            </a:xfrm>
            <a:custGeom>
              <a:avLst/>
              <a:gdLst/>
              <a:ahLst/>
              <a:cxnLst/>
              <a:rect l="l" t="t" r="r" b="b"/>
              <a:pathLst>
                <a:path w="824" h="826" extrusionOk="0">
                  <a:moveTo>
                    <a:pt x="412" y="0"/>
                  </a:moveTo>
                  <a:cubicBezTo>
                    <a:pt x="185" y="0"/>
                    <a:pt x="0" y="185"/>
                    <a:pt x="0" y="412"/>
                  </a:cubicBezTo>
                  <a:cubicBezTo>
                    <a:pt x="0" y="639"/>
                    <a:pt x="185" y="825"/>
                    <a:pt x="412" y="825"/>
                  </a:cubicBezTo>
                  <a:cubicBezTo>
                    <a:pt x="639" y="825"/>
                    <a:pt x="823" y="639"/>
                    <a:pt x="823" y="412"/>
                  </a:cubicBezTo>
                  <a:cubicBezTo>
                    <a:pt x="823" y="185"/>
                    <a:pt x="640" y="0"/>
                    <a:pt x="4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8"/>
            <p:cNvSpPr/>
            <p:nvPr/>
          </p:nvSpPr>
          <p:spPr>
            <a:xfrm>
              <a:off x="1538072" y="3643690"/>
              <a:ext cx="27155" cy="20009"/>
            </a:xfrm>
            <a:custGeom>
              <a:avLst/>
              <a:gdLst/>
              <a:ahLst/>
              <a:cxnLst/>
              <a:rect l="l" t="t" r="r" b="b"/>
              <a:pathLst>
                <a:path w="931" h="686" extrusionOk="0">
                  <a:moveTo>
                    <a:pt x="3" y="0"/>
                  </a:moveTo>
                  <a:cubicBezTo>
                    <a:pt x="0" y="393"/>
                    <a:pt x="53" y="686"/>
                    <a:pt x="53" y="686"/>
                  </a:cubicBezTo>
                  <a:lnTo>
                    <a:pt x="876" y="686"/>
                  </a:lnTo>
                  <a:cubicBezTo>
                    <a:pt x="876" y="686"/>
                    <a:pt x="931" y="393"/>
                    <a:pt x="9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8"/>
            <p:cNvSpPr/>
            <p:nvPr/>
          </p:nvSpPr>
          <p:spPr>
            <a:xfrm>
              <a:off x="1580015" y="3650049"/>
              <a:ext cx="27184" cy="19980"/>
            </a:xfrm>
            <a:custGeom>
              <a:avLst/>
              <a:gdLst/>
              <a:ahLst/>
              <a:cxnLst/>
              <a:rect l="l" t="t" r="r" b="b"/>
              <a:pathLst>
                <a:path w="932" h="685" extrusionOk="0">
                  <a:moveTo>
                    <a:pt x="5" y="1"/>
                  </a:moveTo>
                  <a:cubicBezTo>
                    <a:pt x="1" y="392"/>
                    <a:pt x="55" y="685"/>
                    <a:pt x="55" y="685"/>
                  </a:cubicBezTo>
                  <a:lnTo>
                    <a:pt x="878" y="685"/>
                  </a:lnTo>
                  <a:cubicBezTo>
                    <a:pt x="878" y="685"/>
                    <a:pt x="931" y="395"/>
                    <a:pt x="9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38"/>
          <p:cNvGrpSpPr/>
          <p:nvPr/>
        </p:nvGrpSpPr>
        <p:grpSpPr>
          <a:xfrm>
            <a:off x="4435983" y="1531245"/>
            <a:ext cx="272034" cy="352601"/>
            <a:chOff x="2153914" y="3356391"/>
            <a:chExt cx="267408" cy="343331"/>
          </a:xfrm>
        </p:grpSpPr>
        <p:sp>
          <p:nvSpPr>
            <p:cNvPr id="1104" name="Google Shape;1104;p38"/>
            <p:cNvSpPr/>
            <p:nvPr/>
          </p:nvSpPr>
          <p:spPr>
            <a:xfrm>
              <a:off x="2274084" y="3628873"/>
              <a:ext cx="20330" cy="70848"/>
            </a:xfrm>
            <a:custGeom>
              <a:avLst/>
              <a:gdLst/>
              <a:ahLst/>
              <a:cxnLst/>
              <a:rect l="l" t="t" r="r" b="b"/>
              <a:pathLst>
                <a:path w="697" h="2429" extrusionOk="0">
                  <a:moveTo>
                    <a:pt x="350" y="0"/>
                  </a:moveTo>
                  <a:cubicBezTo>
                    <a:pt x="158" y="0"/>
                    <a:pt x="1" y="155"/>
                    <a:pt x="1" y="347"/>
                  </a:cubicBezTo>
                  <a:lnTo>
                    <a:pt x="1" y="2082"/>
                  </a:lnTo>
                  <a:cubicBezTo>
                    <a:pt x="1" y="2273"/>
                    <a:pt x="158" y="2429"/>
                    <a:pt x="350" y="2429"/>
                  </a:cubicBezTo>
                  <a:cubicBezTo>
                    <a:pt x="541" y="2429"/>
                    <a:pt x="697" y="2272"/>
                    <a:pt x="697" y="2082"/>
                  </a:cubicBezTo>
                  <a:lnTo>
                    <a:pt x="697" y="347"/>
                  </a:lnTo>
                  <a:cubicBezTo>
                    <a:pt x="697" y="155"/>
                    <a:pt x="541" y="0"/>
                    <a:pt x="350"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8"/>
            <p:cNvSpPr/>
            <p:nvPr/>
          </p:nvSpPr>
          <p:spPr>
            <a:xfrm>
              <a:off x="2274055" y="3628728"/>
              <a:ext cx="15371" cy="70906"/>
            </a:xfrm>
            <a:custGeom>
              <a:avLst/>
              <a:gdLst/>
              <a:ahLst/>
              <a:cxnLst/>
              <a:rect l="l" t="t" r="r" b="b"/>
              <a:pathLst>
                <a:path w="527" h="2431" extrusionOk="0">
                  <a:moveTo>
                    <a:pt x="349" y="1"/>
                  </a:moveTo>
                  <a:cubicBezTo>
                    <a:pt x="156" y="1"/>
                    <a:pt x="1" y="156"/>
                    <a:pt x="1" y="349"/>
                  </a:cubicBezTo>
                  <a:lnTo>
                    <a:pt x="1" y="2082"/>
                  </a:lnTo>
                  <a:cubicBezTo>
                    <a:pt x="1" y="2275"/>
                    <a:pt x="156" y="2431"/>
                    <a:pt x="349" y="2431"/>
                  </a:cubicBezTo>
                  <a:cubicBezTo>
                    <a:pt x="415" y="2431"/>
                    <a:pt x="475" y="2412"/>
                    <a:pt x="526" y="2381"/>
                  </a:cubicBezTo>
                  <a:cubicBezTo>
                    <a:pt x="425" y="2324"/>
                    <a:pt x="356" y="2212"/>
                    <a:pt x="356" y="2085"/>
                  </a:cubicBezTo>
                  <a:lnTo>
                    <a:pt x="356" y="351"/>
                  </a:lnTo>
                  <a:cubicBezTo>
                    <a:pt x="356" y="222"/>
                    <a:pt x="425" y="112"/>
                    <a:pt x="526" y="50"/>
                  </a:cubicBezTo>
                  <a:cubicBezTo>
                    <a:pt x="475" y="20"/>
                    <a:pt x="412" y="1"/>
                    <a:pt x="34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8"/>
            <p:cNvSpPr/>
            <p:nvPr/>
          </p:nvSpPr>
          <p:spPr>
            <a:xfrm>
              <a:off x="2233367" y="3390546"/>
              <a:ext cx="102232" cy="243986"/>
            </a:xfrm>
            <a:custGeom>
              <a:avLst/>
              <a:gdLst/>
              <a:ahLst/>
              <a:cxnLst/>
              <a:rect l="l" t="t" r="r" b="b"/>
              <a:pathLst>
                <a:path w="3505" h="8365" extrusionOk="0">
                  <a:moveTo>
                    <a:pt x="1749" y="0"/>
                  </a:moveTo>
                  <a:cubicBezTo>
                    <a:pt x="1650" y="0"/>
                    <a:pt x="1571" y="79"/>
                    <a:pt x="1571" y="177"/>
                  </a:cubicBezTo>
                  <a:lnTo>
                    <a:pt x="1571" y="1905"/>
                  </a:lnTo>
                  <a:lnTo>
                    <a:pt x="96" y="3000"/>
                  </a:lnTo>
                  <a:cubicBezTo>
                    <a:pt x="17" y="3057"/>
                    <a:pt x="1" y="3170"/>
                    <a:pt x="60" y="3249"/>
                  </a:cubicBezTo>
                  <a:cubicBezTo>
                    <a:pt x="93" y="3296"/>
                    <a:pt x="147" y="3320"/>
                    <a:pt x="202" y="3320"/>
                  </a:cubicBezTo>
                  <a:cubicBezTo>
                    <a:pt x="238" y="3320"/>
                    <a:pt x="275" y="3309"/>
                    <a:pt x="309" y="3286"/>
                  </a:cubicBezTo>
                  <a:lnTo>
                    <a:pt x="1573" y="2348"/>
                  </a:lnTo>
                  <a:lnTo>
                    <a:pt x="1573" y="4048"/>
                  </a:lnTo>
                  <a:lnTo>
                    <a:pt x="98" y="5142"/>
                  </a:lnTo>
                  <a:cubicBezTo>
                    <a:pt x="19" y="5200"/>
                    <a:pt x="2" y="5312"/>
                    <a:pt x="61" y="5391"/>
                  </a:cubicBezTo>
                  <a:cubicBezTo>
                    <a:pt x="96" y="5439"/>
                    <a:pt x="149" y="5463"/>
                    <a:pt x="203" y="5463"/>
                  </a:cubicBezTo>
                  <a:cubicBezTo>
                    <a:pt x="240" y="5463"/>
                    <a:pt x="276" y="5451"/>
                    <a:pt x="310" y="5427"/>
                  </a:cubicBezTo>
                  <a:lnTo>
                    <a:pt x="1576" y="4490"/>
                  </a:lnTo>
                  <a:lnTo>
                    <a:pt x="1576" y="6189"/>
                  </a:lnTo>
                  <a:lnTo>
                    <a:pt x="99" y="7285"/>
                  </a:lnTo>
                  <a:cubicBezTo>
                    <a:pt x="20" y="7343"/>
                    <a:pt x="4" y="7455"/>
                    <a:pt x="63" y="7534"/>
                  </a:cubicBezTo>
                  <a:cubicBezTo>
                    <a:pt x="98" y="7581"/>
                    <a:pt x="150" y="7604"/>
                    <a:pt x="206" y="7604"/>
                  </a:cubicBezTo>
                  <a:cubicBezTo>
                    <a:pt x="243" y="7604"/>
                    <a:pt x="279" y="7594"/>
                    <a:pt x="312" y="7570"/>
                  </a:cubicBezTo>
                  <a:lnTo>
                    <a:pt x="1577" y="6633"/>
                  </a:lnTo>
                  <a:lnTo>
                    <a:pt x="1577" y="8187"/>
                  </a:lnTo>
                  <a:cubicBezTo>
                    <a:pt x="1577" y="8285"/>
                    <a:pt x="1656" y="8364"/>
                    <a:pt x="1754" y="8364"/>
                  </a:cubicBezTo>
                  <a:cubicBezTo>
                    <a:pt x="1854" y="8364"/>
                    <a:pt x="1932" y="8285"/>
                    <a:pt x="1932" y="8187"/>
                  </a:cubicBezTo>
                  <a:lnTo>
                    <a:pt x="1932" y="6633"/>
                  </a:lnTo>
                  <a:lnTo>
                    <a:pt x="3197" y="7570"/>
                  </a:lnTo>
                  <a:cubicBezTo>
                    <a:pt x="3228" y="7594"/>
                    <a:pt x="3268" y="7604"/>
                    <a:pt x="3304" y="7604"/>
                  </a:cubicBezTo>
                  <a:cubicBezTo>
                    <a:pt x="3358" y="7604"/>
                    <a:pt x="3411" y="7579"/>
                    <a:pt x="3446" y="7534"/>
                  </a:cubicBezTo>
                  <a:cubicBezTo>
                    <a:pt x="3505" y="7455"/>
                    <a:pt x="3489" y="7343"/>
                    <a:pt x="3410" y="7285"/>
                  </a:cubicBezTo>
                  <a:lnTo>
                    <a:pt x="1935" y="6189"/>
                  </a:lnTo>
                  <a:lnTo>
                    <a:pt x="1935" y="4490"/>
                  </a:lnTo>
                  <a:lnTo>
                    <a:pt x="3188" y="5427"/>
                  </a:lnTo>
                  <a:cubicBezTo>
                    <a:pt x="3219" y="5451"/>
                    <a:pt x="3257" y="5463"/>
                    <a:pt x="3294" y="5463"/>
                  </a:cubicBezTo>
                  <a:cubicBezTo>
                    <a:pt x="3350" y="5463"/>
                    <a:pt x="3402" y="5436"/>
                    <a:pt x="3437" y="5391"/>
                  </a:cubicBezTo>
                  <a:cubicBezTo>
                    <a:pt x="3496" y="5312"/>
                    <a:pt x="3480" y="5200"/>
                    <a:pt x="3401" y="5142"/>
                  </a:cubicBezTo>
                  <a:lnTo>
                    <a:pt x="1924" y="4046"/>
                  </a:lnTo>
                  <a:lnTo>
                    <a:pt x="1924" y="2348"/>
                  </a:lnTo>
                  <a:lnTo>
                    <a:pt x="3190" y="3286"/>
                  </a:lnTo>
                  <a:cubicBezTo>
                    <a:pt x="3221" y="3309"/>
                    <a:pt x="3260" y="3320"/>
                    <a:pt x="3297" y="3320"/>
                  </a:cubicBezTo>
                  <a:cubicBezTo>
                    <a:pt x="3351" y="3320"/>
                    <a:pt x="3404" y="3295"/>
                    <a:pt x="3439" y="3249"/>
                  </a:cubicBezTo>
                  <a:cubicBezTo>
                    <a:pt x="3498" y="3170"/>
                    <a:pt x="3481" y="3059"/>
                    <a:pt x="3402" y="3000"/>
                  </a:cubicBezTo>
                  <a:lnTo>
                    <a:pt x="1927" y="1905"/>
                  </a:lnTo>
                  <a:lnTo>
                    <a:pt x="1927" y="177"/>
                  </a:lnTo>
                  <a:cubicBezTo>
                    <a:pt x="1927" y="79"/>
                    <a:pt x="1848" y="0"/>
                    <a:pt x="1749"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8"/>
            <p:cNvSpPr/>
            <p:nvPr/>
          </p:nvSpPr>
          <p:spPr>
            <a:xfrm>
              <a:off x="2223245" y="3462969"/>
              <a:ext cx="33572" cy="37014"/>
            </a:xfrm>
            <a:custGeom>
              <a:avLst/>
              <a:gdLst/>
              <a:ahLst/>
              <a:cxnLst/>
              <a:rect l="l" t="t" r="r" b="b"/>
              <a:pathLst>
                <a:path w="1151" h="1269" extrusionOk="0">
                  <a:moveTo>
                    <a:pt x="468" y="0"/>
                  </a:moveTo>
                  <a:lnTo>
                    <a:pt x="1" y="346"/>
                  </a:lnTo>
                  <a:lnTo>
                    <a:pt x="64" y="1014"/>
                  </a:lnTo>
                  <a:lnTo>
                    <a:pt x="685" y="1269"/>
                  </a:lnTo>
                  <a:lnTo>
                    <a:pt x="1151" y="923"/>
                  </a:lnTo>
                  <a:lnTo>
                    <a:pt x="1023" y="305"/>
                  </a:lnTo>
                  <a:lnTo>
                    <a:pt x="468" y="0"/>
                  </a:ln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8"/>
            <p:cNvSpPr/>
            <p:nvPr/>
          </p:nvSpPr>
          <p:spPr>
            <a:xfrm>
              <a:off x="2311652" y="3462969"/>
              <a:ext cx="33572" cy="37014"/>
            </a:xfrm>
            <a:custGeom>
              <a:avLst/>
              <a:gdLst/>
              <a:ahLst/>
              <a:cxnLst/>
              <a:rect l="l" t="t" r="r" b="b"/>
              <a:pathLst>
                <a:path w="1151" h="1269" extrusionOk="0">
                  <a:moveTo>
                    <a:pt x="683" y="0"/>
                  </a:moveTo>
                  <a:lnTo>
                    <a:pt x="129" y="305"/>
                  </a:lnTo>
                  <a:lnTo>
                    <a:pt x="1" y="923"/>
                  </a:lnTo>
                  <a:lnTo>
                    <a:pt x="468" y="1269"/>
                  </a:lnTo>
                  <a:lnTo>
                    <a:pt x="1089" y="1014"/>
                  </a:lnTo>
                  <a:lnTo>
                    <a:pt x="1150" y="346"/>
                  </a:lnTo>
                  <a:lnTo>
                    <a:pt x="683" y="0"/>
                  </a:ln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8"/>
            <p:cNvSpPr/>
            <p:nvPr/>
          </p:nvSpPr>
          <p:spPr>
            <a:xfrm>
              <a:off x="2223245" y="3525475"/>
              <a:ext cx="33572" cy="37014"/>
            </a:xfrm>
            <a:custGeom>
              <a:avLst/>
              <a:gdLst/>
              <a:ahLst/>
              <a:cxnLst/>
              <a:rect l="l" t="t" r="r" b="b"/>
              <a:pathLst>
                <a:path w="1151" h="1269" extrusionOk="0">
                  <a:moveTo>
                    <a:pt x="468" y="0"/>
                  </a:moveTo>
                  <a:lnTo>
                    <a:pt x="1" y="346"/>
                  </a:lnTo>
                  <a:lnTo>
                    <a:pt x="64" y="1014"/>
                  </a:lnTo>
                  <a:lnTo>
                    <a:pt x="685" y="1269"/>
                  </a:lnTo>
                  <a:lnTo>
                    <a:pt x="1151" y="922"/>
                  </a:lnTo>
                  <a:lnTo>
                    <a:pt x="1023" y="303"/>
                  </a:lnTo>
                  <a:lnTo>
                    <a:pt x="468" y="0"/>
                  </a:ln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8"/>
            <p:cNvSpPr/>
            <p:nvPr/>
          </p:nvSpPr>
          <p:spPr>
            <a:xfrm>
              <a:off x="2311652" y="3525475"/>
              <a:ext cx="33572" cy="37014"/>
            </a:xfrm>
            <a:custGeom>
              <a:avLst/>
              <a:gdLst/>
              <a:ahLst/>
              <a:cxnLst/>
              <a:rect l="l" t="t" r="r" b="b"/>
              <a:pathLst>
                <a:path w="1151" h="1269" extrusionOk="0">
                  <a:moveTo>
                    <a:pt x="683" y="0"/>
                  </a:moveTo>
                  <a:lnTo>
                    <a:pt x="129" y="303"/>
                  </a:lnTo>
                  <a:lnTo>
                    <a:pt x="1" y="922"/>
                  </a:lnTo>
                  <a:lnTo>
                    <a:pt x="468" y="1269"/>
                  </a:lnTo>
                  <a:lnTo>
                    <a:pt x="1089" y="1014"/>
                  </a:lnTo>
                  <a:lnTo>
                    <a:pt x="1150" y="346"/>
                  </a:lnTo>
                  <a:lnTo>
                    <a:pt x="683" y="0"/>
                  </a:ln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8"/>
            <p:cNvSpPr/>
            <p:nvPr/>
          </p:nvSpPr>
          <p:spPr>
            <a:xfrm>
              <a:off x="2223245" y="3587922"/>
              <a:ext cx="33572" cy="37043"/>
            </a:xfrm>
            <a:custGeom>
              <a:avLst/>
              <a:gdLst/>
              <a:ahLst/>
              <a:cxnLst/>
              <a:rect l="l" t="t" r="r" b="b"/>
              <a:pathLst>
                <a:path w="1151" h="1270" extrusionOk="0">
                  <a:moveTo>
                    <a:pt x="468" y="1"/>
                  </a:moveTo>
                  <a:lnTo>
                    <a:pt x="1" y="346"/>
                  </a:lnTo>
                  <a:lnTo>
                    <a:pt x="64" y="1014"/>
                  </a:lnTo>
                  <a:lnTo>
                    <a:pt x="685" y="1269"/>
                  </a:lnTo>
                  <a:lnTo>
                    <a:pt x="1151" y="924"/>
                  </a:lnTo>
                  <a:lnTo>
                    <a:pt x="1023" y="305"/>
                  </a:lnTo>
                  <a:lnTo>
                    <a:pt x="468" y="1"/>
                  </a:ln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8"/>
            <p:cNvSpPr/>
            <p:nvPr/>
          </p:nvSpPr>
          <p:spPr>
            <a:xfrm>
              <a:off x="2311652" y="3587922"/>
              <a:ext cx="33572" cy="37043"/>
            </a:xfrm>
            <a:custGeom>
              <a:avLst/>
              <a:gdLst/>
              <a:ahLst/>
              <a:cxnLst/>
              <a:rect l="l" t="t" r="r" b="b"/>
              <a:pathLst>
                <a:path w="1151" h="1270" extrusionOk="0">
                  <a:moveTo>
                    <a:pt x="683" y="1"/>
                  </a:moveTo>
                  <a:lnTo>
                    <a:pt x="129" y="305"/>
                  </a:lnTo>
                  <a:lnTo>
                    <a:pt x="1" y="924"/>
                  </a:lnTo>
                  <a:lnTo>
                    <a:pt x="468" y="1269"/>
                  </a:lnTo>
                  <a:lnTo>
                    <a:pt x="1089" y="1014"/>
                  </a:lnTo>
                  <a:lnTo>
                    <a:pt x="1150" y="346"/>
                  </a:lnTo>
                  <a:lnTo>
                    <a:pt x="683" y="1"/>
                  </a:ln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8"/>
            <p:cNvSpPr/>
            <p:nvPr/>
          </p:nvSpPr>
          <p:spPr>
            <a:xfrm>
              <a:off x="2202245" y="3473119"/>
              <a:ext cx="41039" cy="42555"/>
            </a:xfrm>
            <a:custGeom>
              <a:avLst/>
              <a:gdLst/>
              <a:ahLst/>
              <a:cxnLst/>
              <a:rect l="l" t="t" r="r" b="b"/>
              <a:pathLst>
                <a:path w="1407" h="1459" extrusionOk="0">
                  <a:moveTo>
                    <a:pt x="721" y="1"/>
                  </a:moveTo>
                  <a:lnTo>
                    <a:pt x="0" y="535"/>
                  </a:lnTo>
                  <a:lnTo>
                    <a:pt x="684" y="1458"/>
                  </a:lnTo>
                  <a:lnTo>
                    <a:pt x="1406" y="924"/>
                  </a:lnTo>
                  <a:lnTo>
                    <a:pt x="721"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8"/>
            <p:cNvSpPr/>
            <p:nvPr/>
          </p:nvSpPr>
          <p:spPr>
            <a:xfrm>
              <a:off x="2236896" y="3456435"/>
              <a:ext cx="30597" cy="33455"/>
            </a:xfrm>
            <a:custGeom>
              <a:avLst/>
              <a:gdLst/>
              <a:ahLst/>
              <a:cxnLst/>
              <a:rect l="l" t="t" r="r" b="b"/>
              <a:pathLst>
                <a:path w="1049" h="1147" extrusionOk="0">
                  <a:moveTo>
                    <a:pt x="379" y="0"/>
                  </a:moveTo>
                  <a:cubicBezTo>
                    <a:pt x="330" y="0"/>
                    <a:pt x="282" y="15"/>
                    <a:pt x="240" y="47"/>
                  </a:cubicBezTo>
                  <a:lnTo>
                    <a:pt x="0" y="224"/>
                  </a:lnTo>
                  <a:lnTo>
                    <a:pt x="686" y="1147"/>
                  </a:lnTo>
                  <a:lnTo>
                    <a:pt x="924" y="970"/>
                  </a:lnTo>
                  <a:cubicBezTo>
                    <a:pt x="1027" y="895"/>
                    <a:pt x="1049" y="750"/>
                    <a:pt x="973" y="646"/>
                  </a:cubicBezTo>
                  <a:lnTo>
                    <a:pt x="564" y="94"/>
                  </a:lnTo>
                  <a:cubicBezTo>
                    <a:pt x="519" y="33"/>
                    <a:pt x="449" y="0"/>
                    <a:pt x="379"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8"/>
            <p:cNvSpPr/>
            <p:nvPr/>
          </p:nvSpPr>
          <p:spPr>
            <a:xfrm>
              <a:off x="2325273" y="3473119"/>
              <a:ext cx="41068" cy="42497"/>
            </a:xfrm>
            <a:custGeom>
              <a:avLst/>
              <a:gdLst/>
              <a:ahLst/>
              <a:cxnLst/>
              <a:rect l="l" t="t" r="r" b="b"/>
              <a:pathLst>
                <a:path w="1408" h="1457" extrusionOk="0">
                  <a:moveTo>
                    <a:pt x="685" y="1"/>
                  </a:moveTo>
                  <a:lnTo>
                    <a:pt x="1" y="922"/>
                  </a:lnTo>
                  <a:lnTo>
                    <a:pt x="722" y="1457"/>
                  </a:lnTo>
                  <a:lnTo>
                    <a:pt x="1407" y="535"/>
                  </a:lnTo>
                  <a:lnTo>
                    <a:pt x="685"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8"/>
            <p:cNvSpPr/>
            <p:nvPr/>
          </p:nvSpPr>
          <p:spPr>
            <a:xfrm>
              <a:off x="2301006" y="3456435"/>
              <a:ext cx="30684" cy="33455"/>
            </a:xfrm>
            <a:custGeom>
              <a:avLst/>
              <a:gdLst/>
              <a:ahLst/>
              <a:cxnLst/>
              <a:rect l="l" t="t" r="r" b="b"/>
              <a:pathLst>
                <a:path w="1052" h="1147" extrusionOk="0">
                  <a:moveTo>
                    <a:pt x="673" y="0"/>
                  </a:moveTo>
                  <a:cubicBezTo>
                    <a:pt x="602" y="0"/>
                    <a:pt x="532" y="33"/>
                    <a:pt x="487" y="94"/>
                  </a:cubicBezTo>
                  <a:lnTo>
                    <a:pt x="78" y="646"/>
                  </a:lnTo>
                  <a:cubicBezTo>
                    <a:pt x="1" y="750"/>
                    <a:pt x="21" y="895"/>
                    <a:pt x="125" y="970"/>
                  </a:cubicBezTo>
                  <a:lnTo>
                    <a:pt x="366" y="1147"/>
                  </a:lnTo>
                  <a:lnTo>
                    <a:pt x="1051" y="224"/>
                  </a:lnTo>
                  <a:lnTo>
                    <a:pt x="811" y="47"/>
                  </a:lnTo>
                  <a:cubicBezTo>
                    <a:pt x="769" y="15"/>
                    <a:pt x="721" y="0"/>
                    <a:pt x="673"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8"/>
            <p:cNvSpPr/>
            <p:nvPr/>
          </p:nvSpPr>
          <p:spPr>
            <a:xfrm>
              <a:off x="2202245" y="3535537"/>
              <a:ext cx="41039" cy="42555"/>
            </a:xfrm>
            <a:custGeom>
              <a:avLst/>
              <a:gdLst/>
              <a:ahLst/>
              <a:cxnLst/>
              <a:rect l="l" t="t" r="r" b="b"/>
              <a:pathLst>
                <a:path w="1407" h="1459" extrusionOk="0">
                  <a:moveTo>
                    <a:pt x="721" y="1"/>
                  </a:moveTo>
                  <a:lnTo>
                    <a:pt x="0" y="535"/>
                  </a:lnTo>
                  <a:lnTo>
                    <a:pt x="684" y="1458"/>
                  </a:lnTo>
                  <a:lnTo>
                    <a:pt x="1406" y="924"/>
                  </a:lnTo>
                  <a:lnTo>
                    <a:pt x="721"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8"/>
            <p:cNvSpPr/>
            <p:nvPr/>
          </p:nvSpPr>
          <p:spPr>
            <a:xfrm>
              <a:off x="2236896" y="3518941"/>
              <a:ext cx="30597" cy="33455"/>
            </a:xfrm>
            <a:custGeom>
              <a:avLst/>
              <a:gdLst/>
              <a:ahLst/>
              <a:cxnLst/>
              <a:rect l="l" t="t" r="r" b="b"/>
              <a:pathLst>
                <a:path w="1049" h="1147" extrusionOk="0">
                  <a:moveTo>
                    <a:pt x="378" y="0"/>
                  </a:moveTo>
                  <a:cubicBezTo>
                    <a:pt x="330" y="0"/>
                    <a:pt x="282" y="15"/>
                    <a:pt x="240" y="45"/>
                  </a:cubicBezTo>
                  <a:lnTo>
                    <a:pt x="0" y="224"/>
                  </a:lnTo>
                  <a:lnTo>
                    <a:pt x="686" y="1147"/>
                  </a:lnTo>
                  <a:lnTo>
                    <a:pt x="924" y="968"/>
                  </a:lnTo>
                  <a:cubicBezTo>
                    <a:pt x="1027" y="894"/>
                    <a:pt x="1049" y="749"/>
                    <a:pt x="973" y="645"/>
                  </a:cubicBezTo>
                  <a:lnTo>
                    <a:pt x="564" y="94"/>
                  </a:lnTo>
                  <a:cubicBezTo>
                    <a:pt x="519" y="33"/>
                    <a:pt x="448" y="0"/>
                    <a:pt x="378"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8"/>
            <p:cNvSpPr/>
            <p:nvPr/>
          </p:nvSpPr>
          <p:spPr>
            <a:xfrm>
              <a:off x="2325273" y="3535537"/>
              <a:ext cx="41068" cy="42555"/>
            </a:xfrm>
            <a:custGeom>
              <a:avLst/>
              <a:gdLst/>
              <a:ahLst/>
              <a:cxnLst/>
              <a:rect l="l" t="t" r="r" b="b"/>
              <a:pathLst>
                <a:path w="1408" h="1459" extrusionOk="0">
                  <a:moveTo>
                    <a:pt x="685" y="1"/>
                  </a:moveTo>
                  <a:lnTo>
                    <a:pt x="1" y="924"/>
                  </a:lnTo>
                  <a:lnTo>
                    <a:pt x="722" y="1458"/>
                  </a:lnTo>
                  <a:lnTo>
                    <a:pt x="1407" y="535"/>
                  </a:lnTo>
                  <a:lnTo>
                    <a:pt x="685"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8"/>
            <p:cNvSpPr/>
            <p:nvPr/>
          </p:nvSpPr>
          <p:spPr>
            <a:xfrm>
              <a:off x="2301006" y="3518941"/>
              <a:ext cx="30684" cy="33455"/>
            </a:xfrm>
            <a:custGeom>
              <a:avLst/>
              <a:gdLst/>
              <a:ahLst/>
              <a:cxnLst/>
              <a:rect l="l" t="t" r="r" b="b"/>
              <a:pathLst>
                <a:path w="1052" h="1147" extrusionOk="0">
                  <a:moveTo>
                    <a:pt x="674" y="0"/>
                  </a:moveTo>
                  <a:cubicBezTo>
                    <a:pt x="603" y="0"/>
                    <a:pt x="533" y="33"/>
                    <a:pt x="487" y="94"/>
                  </a:cubicBezTo>
                  <a:lnTo>
                    <a:pt x="78" y="645"/>
                  </a:lnTo>
                  <a:cubicBezTo>
                    <a:pt x="1" y="749"/>
                    <a:pt x="21" y="894"/>
                    <a:pt x="125" y="968"/>
                  </a:cubicBezTo>
                  <a:lnTo>
                    <a:pt x="366" y="1147"/>
                  </a:lnTo>
                  <a:lnTo>
                    <a:pt x="1051" y="224"/>
                  </a:lnTo>
                  <a:lnTo>
                    <a:pt x="811" y="45"/>
                  </a:lnTo>
                  <a:cubicBezTo>
                    <a:pt x="770" y="15"/>
                    <a:pt x="721" y="0"/>
                    <a:pt x="674"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8"/>
            <p:cNvSpPr/>
            <p:nvPr/>
          </p:nvSpPr>
          <p:spPr>
            <a:xfrm>
              <a:off x="2202245" y="3598014"/>
              <a:ext cx="41039" cy="42526"/>
            </a:xfrm>
            <a:custGeom>
              <a:avLst/>
              <a:gdLst/>
              <a:ahLst/>
              <a:cxnLst/>
              <a:rect l="l" t="t" r="r" b="b"/>
              <a:pathLst>
                <a:path w="1407" h="1458" extrusionOk="0">
                  <a:moveTo>
                    <a:pt x="721" y="0"/>
                  </a:moveTo>
                  <a:lnTo>
                    <a:pt x="0" y="535"/>
                  </a:lnTo>
                  <a:lnTo>
                    <a:pt x="684" y="1458"/>
                  </a:lnTo>
                  <a:lnTo>
                    <a:pt x="1406" y="923"/>
                  </a:lnTo>
                  <a:lnTo>
                    <a:pt x="721"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8"/>
            <p:cNvSpPr/>
            <p:nvPr/>
          </p:nvSpPr>
          <p:spPr>
            <a:xfrm>
              <a:off x="2236896" y="3581389"/>
              <a:ext cx="30597" cy="33484"/>
            </a:xfrm>
            <a:custGeom>
              <a:avLst/>
              <a:gdLst/>
              <a:ahLst/>
              <a:cxnLst/>
              <a:rect l="l" t="t" r="r" b="b"/>
              <a:pathLst>
                <a:path w="1049" h="1148" extrusionOk="0">
                  <a:moveTo>
                    <a:pt x="379" y="1"/>
                  </a:moveTo>
                  <a:cubicBezTo>
                    <a:pt x="330" y="1"/>
                    <a:pt x="282" y="16"/>
                    <a:pt x="240" y="47"/>
                  </a:cubicBezTo>
                  <a:lnTo>
                    <a:pt x="0" y="225"/>
                  </a:lnTo>
                  <a:lnTo>
                    <a:pt x="686" y="1148"/>
                  </a:lnTo>
                  <a:lnTo>
                    <a:pt x="924" y="970"/>
                  </a:lnTo>
                  <a:cubicBezTo>
                    <a:pt x="1027" y="893"/>
                    <a:pt x="1049" y="749"/>
                    <a:pt x="973" y="647"/>
                  </a:cubicBezTo>
                  <a:lnTo>
                    <a:pt x="564" y="94"/>
                  </a:lnTo>
                  <a:cubicBezTo>
                    <a:pt x="519" y="33"/>
                    <a:pt x="449" y="1"/>
                    <a:pt x="379"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8"/>
            <p:cNvSpPr/>
            <p:nvPr/>
          </p:nvSpPr>
          <p:spPr>
            <a:xfrm>
              <a:off x="2325273" y="3598014"/>
              <a:ext cx="41068" cy="42526"/>
            </a:xfrm>
            <a:custGeom>
              <a:avLst/>
              <a:gdLst/>
              <a:ahLst/>
              <a:cxnLst/>
              <a:rect l="l" t="t" r="r" b="b"/>
              <a:pathLst>
                <a:path w="1408" h="1458" extrusionOk="0">
                  <a:moveTo>
                    <a:pt x="685" y="0"/>
                  </a:moveTo>
                  <a:lnTo>
                    <a:pt x="1" y="923"/>
                  </a:lnTo>
                  <a:lnTo>
                    <a:pt x="722" y="1458"/>
                  </a:lnTo>
                  <a:lnTo>
                    <a:pt x="1407" y="535"/>
                  </a:lnTo>
                  <a:lnTo>
                    <a:pt x="685"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8"/>
            <p:cNvSpPr/>
            <p:nvPr/>
          </p:nvSpPr>
          <p:spPr>
            <a:xfrm>
              <a:off x="2301006" y="3581389"/>
              <a:ext cx="30684" cy="33484"/>
            </a:xfrm>
            <a:custGeom>
              <a:avLst/>
              <a:gdLst/>
              <a:ahLst/>
              <a:cxnLst/>
              <a:rect l="l" t="t" r="r" b="b"/>
              <a:pathLst>
                <a:path w="1052" h="1148" extrusionOk="0">
                  <a:moveTo>
                    <a:pt x="673" y="1"/>
                  </a:moveTo>
                  <a:cubicBezTo>
                    <a:pt x="602" y="1"/>
                    <a:pt x="532" y="33"/>
                    <a:pt x="487" y="94"/>
                  </a:cubicBezTo>
                  <a:lnTo>
                    <a:pt x="78" y="647"/>
                  </a:lnTo>
                  <a:cubicBezTo>
                    <a:pt x="1" y="749"/>
                    <a:pt x="21" y="893"/>
                    <a:pt x="125" y="970"/>
                  </a:cubicBezTo>
                  <a:lnTo>
                    <a:pt x="366" y="1148"/>
                  </a:lnTo>
                  <a:lnTo>
                    <a:pt x="1051" y="225"/>
                  </a:lnTo>
                  <a:lnTo>
                    <a:pt x="811" y="47"/>
                  </a:lnTo>
                  <a:cubicBezTo>
                    <a:pt x="769" y="16"/>
                    <a:pt x="721" y="1"/>
                    <a:pt x="673"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8"/>
            <p:cNvSpPr/>
            <p:nvPr/>
          </p:nvSpPr>
          <p:spPr>
            <a:xfrm>
              <a:off x="2197957" y="3487557"/>
              <a:ext cx="28497" cy="29255"/>
            </a:xfrm>
            <a:custGeom>
              <a:avLst/>
              <a:gdLst/>
              <a:ahLst/>
              <a:cxnLst/>
              <a:rect l="l" t="t" r="r" b="b"/>
              <a:pathLst>
                <a:path w="977" h="1003" extrusionOk="0">
                  <a:moveTo>
                    <a:pt x="278" y="0"/>
                  </a:moveTo>
                  <a:cubicBezTo>
                    <a:pt x="229" y="0"/>
                    <a:pt x="184" y="13"/>
                    <a:pt x="147" y="40"/>
                  </a:cubicBezTo>
                  <a:cubicBezTo>
                    <a:pt x="1" y="147"/>
                    <a:pt x="37" y="443"/>
                    <a:pt x="226" y="697"/>
                  </a:cubicBezTo>
                  <a:cubicBezTo>
                    <a:pt x="369" y="888"/>
                    <a:pt x="558" y="1003"/>
                    <a:pt x="703" y="1003"/>
                  </a:cubicBezTo>
                  <a:cubicBezTo>
                    <a:pt x="752" y="1003"/>
                    <a:pt x="795" y="990"/>
                    <a:pt x="831" y="963"/>
                  </a:cubicBezTo>
                  <a:cubicBezTo>
                    <a:pt x="976" y="855"/>
                    <a:pt x="941" y="560"/>
                    <a:pt x="754" y="306"/>
                  </a:cubicBezTo>
                  <a:cubicBezTo>
                    <a:pt x="612" y="115"/>
                    <a:pt x="425"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8"/>
            <p:cNvSpPr/>
            <p:nvPr/>
          </p:nvSpPr>
          <p:spPr>
            <a:xfrm>
              <a:off x="2342045" y="3487498"/>
              <a:ext cx="28526" cy="29255"/>
            </a:xfrm>
            <a:custGeom>
              <a:avLst/>
              <a:gdLst/>
              <a:ahLst/>
              <a:cxnLst/>
              <a:rect l="l" t="t" r="r" b="b"/>
              <a:pathLst>
                <a:path w="978" h="1003" extrusionOk="0">
                  <a:moveTo>
                    <a:pt x="701" y="0"/>
                  </a:moveTo>
                  <a:cubicBezTo>
                    <a:pt x="554" y="0"/>
                    <a:pt x="366" y="115"/>
                    <a:pt x="224" y="306"/>
                  </a:cubicBezTo>
                  <a:cubicBezTo>
                    <a:pt x="35" y="562"/>
                    <a:pt x="0" y="855"/>
                    <a:pt x="145" y="962"/>
                  </a:cubicBezTo>
                  <a:cubicBezTo>
                    <a:pt x="182" y="990"/>
                    <a:pt x="227" y="1002"/>
                    <a:pt x="276" y="1002"/>
                  </a:cubicBezTo>
                  <a:cubicBezTo>
                    <a:pt x="423" y="1002"/>
                    <a:pt x="610" y="888"/>
                    <a:pt x="751" y="697"/>
                  </a:cubicBezTo>
                  <a:cubicBezTo>
                    <a:pt x="942" y="442"/>
                    <a:pt x="977" y="149"/>
                    <a:pt x="831" y="39"/>
                  </a:cubicBezTo>
                  <a:cubicBezTo>
                    <a:pt x="794" y="13"/>
                    <a:pt x="750" y="0"/>
                    <a:pt x="7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8"/>
            <p:cNvSpPr/>
            <p:nvPr/>
          </p:nvSpPr>
          <p:spPr>
            <a:xfrm>
              <a:off x="2197957" y="3550034"/>
              <a:ext cx="28497" cy="29255"/>
            </a:xfrm>
            <a:custGeom>
              <a:avLst/>
              <a:gdLst/>
              <a:ahLst/>
              <a:cxnLst/>
              <a:rect l="l" t="t" r="r" b="b"/>
              <a:pathLst>
                <a:path w="977" h="1003" extrusionOk="0">
                  <a:moveTo>
                    <a:pt x="277" y="0"/>
                  </a:moveTo>
                  <a:cubicBezTo>
                    <a:pt x="228" y="0"/>
                    <a:pt x="184" y="13"/>
                    <a:pt x="147" y="40"/>
                  </a:cubicBezTo>
                  <a:cubicBezTo>
                    <a:pt x="1" y="148"/>
                    <a:pt x="37" y="443"/>
                    <a:pt x="226" y="698"/>
                  </a:cubicBezTo>
                  <a:cubicBezTo>
                    <a:pt x="367" y="888"/>
                    <a:pt x="555" y="1003"/>
                    <a:pt x="702" y="1003"/>
                  </a:cubicBezTo>
                  <a:cubicBezTo>
                    <a:pt x="751" y="1003"/>
                    <a:pt x="795" y="990"/>
                    <a:pt x="831" y="963"/>
                  </a:cubicBezTo>
                  <a:cubicBezTo>
                    <a:pt x="976" y="854"/>
                    <a:pt x="941" y="560"/>
                    <a:pt x="754" y="305"/>
                  </a:cubicBezTo>
                  <a:cubicBezTo>
                    <a:pt x="612" y="115"/>
                    <a:pt x="424" y="0"/>
                    <a:pt x="2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8"/>
            <p:cNvSpPr/>
            <p:nvPr/>
          </p:nvSpPr>
          <p:spPr>
            <a:xfrm>
              <a:off x="2342045" y="3549975"/>
              <a:ext cx="28526" cy="29255"/>
            </a:xfrm>
            <a:custGeom>
              <a:avLst/>
              <a:gdLst/>
              <a:ahLst/>
              <a:cxnLst/>
              <a:rect l="l" t="t" r="r" b="b"/>
              <a:pathLst>
                <a:path w="978" h="1003" extrusionOk="0">
                  <a:moveTo>
                    <a:pt x="700" y="0"/>
                  </a:moveTo>
                  <a:cubicBezTo>
                    <a:pt x="553" y="0"/>
                    <a:pt x="366" y="115"/>
                    <a:pt x="224" y="306"/>
                  </a:cubicBezTo>
                  <a:cubicBezTo>
                    <a:pt x="35" y="562"/>
                    <a:pt x="0" y="855"/>
                    <a:pt x="145" y="963"/>
                  </a:cubicBezTo>
                  <a:cubicBezTo>
                    <a:pt x="182" y="990"/>
                    <a:pt x="226" y="1003"/>
                    <a:pt x="275" y="1003"/>
                  </a:cubicBezTo>
                  <a:cubicBezTo>
                    <a:pt x="422" y="1003"/>
                    <a:pt x="610" y="888"/>
                    <a:pt x="751" y="698"/>
                  </a:cubicBezTo>
                  <a:cubicBezTo>
                    <a:pt x="942" y="443"/>
                    <a:pt x="977" y="149"/>
                    <a:pt x="831" y="40"/>
                  </a:cubicBezTo>
                  <a:cubicBezTo>
                    <a:pt x="794" y="13"/>
                    <a:pt x="749" y="0"/>
                    <a:pt x="7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8"/>
            <p:cNvSpPr/>
            <p:nvPr/>
          </p:nvSpPr>
          <p:spPr>
            <a:xfrm>
              <a:off x="2197957" y="3612510"/>
              <a:ext cx="28497" cy="29284"/>
            </a:xfrm>
            <a:custGeom>
              <a:avLst/>
              <a:gdLst/>
              <a:ahLst/>
              <a:cxnLst/>
              <a:rect l="l" t="t" r="r" b="b"/>
              <a:pathLst>
                <a:path w="977" h="1004" extrusionOk="0">
                  <a:moveTo>
                    <a:pt x="278" y="1"/>
                  </a:moveTo>
                  <a:cubicBezTo>
                    <a:pt x="229" y="1"/>
                    <a:pt x="184" y="14"/>
                    <a:pt x="147" y="41"/>
                  </a:cubicBezTo>
                  <a:cubicBezTo>
                    <a:pt x="1" y="148"/>
                    <a:pt x="37" y="444"/>
                    <a:pt x="226" y="697"/>
                  </a:cubicBezTo>
                  <a:cubicBezTo>
                    <a:pt x="367" y="889"/>
                    <a:pt x="556" y="1003"/>
                    <a:pt x="703" y="1003"/>
                  </a:cubicBezTo>
                  <a:cubicBezTo>
                    <a:pt x="752" y="1003"/>
                    <a:pt x="795" y="990"/>
                    <a:pt x="831" y="964"/>
                  </a:cubicBezTo>
                  <a:cubicBezTo>
                    <a:pt x="976" y="855"/>
                    <a:pt x="941" y="561"/>
                    <a:pt x="754" y="306"/>
                  </a:cubicBezTo>
                  <a:cubicBezTo>
                    <a:pt x="612" y="115"/>
                    <a:pt x="425"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8"/>
            <p:cNvSpPr/>
            <p:nvPr/>
          </p:nvSpPr>
          <p:spPr>
            <a:xfrm>
              <a:off x="2342045" y="3612452"/>
              <a:ext cx="28526" cy="29284"/>
            </a:xfrm>
            <a:custGeom>
              <a:avLst/>
              <a:gdLst/>
              <a:ahLst/>
              <a:cxnLst/>
              <a:rect l="l" t="t" r="r" b="b"/>
              <a:pathLst>
                <a:path w="978" h="1004" extrusionOk="0">
                  <a:moveTo>
                    <a:pt x="701" y="1"/>
                  </a:moveTo>
                  <a:cubicBezTo>
                    <a:pt x="554" y="1"/>
                    <a:pt x="366" y="115"/>
                    <a:pt x="224" y="307"/>
                  </a:cubicBezTo>
                  <a:cubicBezTo>
                    <a:pt x="35" y="563"/>
                    <a:pt x="0" y="856"/>
                    <a:pt x="145" y="963"/>
                  </a:cubicBezTo>
                  <a:cubicBezTo>
                    <a:pt x="182" y="990"/>
                    <a:pt x="227" y="1003"/>
                    <a:pt x="276" y="1003"/>
                  </a:cubicBezTo>
                  <a:cubicBezTo>
                    <a:pt x="423" y="1003"/>
                    <a:pt x="610" y="889"/>
                    <a:pt x="751" y="698"/>
                  </a:cubicBezTo>
                  <a:cubicBezTo>
                    <a:pt x="942" y="443"/>
                    <a:pt x="977" y="148"/>
                    <a:pt x="831" y="40"/>
                  </a:cubicBezTo>
                  <a:cubicBezTo>
                    <a:pt x="794" y="13"/>
                    <a:pt x="750" y="1"/>
                    <a:pt x="7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8"/>
            <p:cNvSpPr/>
            <p:nvPr/>
          </p:nvSpPr>
          <p:spPr>
            <a:xfrm>
              <a:off x="2183315" y="3400958"/>
              <a:ext cx="37830" cy="52181"/>
            </a:xfrm>
            <a:custGeom>
              <a:avLst/>
              <a:gdLst/>
              <a:ahLst/>
              <a:cxnLst/>
              <a:rect l="l" t="t" r="r" b="b"/>
              <a:pathLst>
                <a:path w="1297" h="1789" extrusionOk="0">
                  <a:moveTo>
                    <a:pt x="650" y="0"/>
                  </a:moveTo>
                  <a:cubicBezTo>
                    <a:pt x="624" y="0"/>
                    <a:pt x="599" y="15"/>
                    <a:pt x="586" y="43"/>
                  </a:cubicBezTo>
                  <a:cubicBezTo>
                    <a:pt x="511" y="228"/>
                    <a:pt x="355" y="522"/>
                    <a:pt x="27" y="846"/>
                  </a:cubicBezTo>
                  <a:cubicBezTo>
                    <a:pt x="0" y="872"/>
                    <a:pt x="0" y="916"/>
                    <a:pt x="27" y="941"/>
                  </a:cubicBezTo>
                  <a:cubicBezTo>
                    <a:pt x="355" y="1266"/>
                    <a:pt x="511" y="1561"/>
                    <a:pt x="586" y="1745"/>
                  </a:cubicBezTo>
                  <a:cubicBezTo>
                    <a:pt x="599" y="1774"/>
                    <a:pt x="624" y="1788"/>
                    <a:pt x="650" y="1788"/>
                  </a:cubicBezTo>
                  <a:cubicBezTo>
                    <a:pt x="675" y="1788"/>
                    <a:pt x="700" y="1774"/>
                    <a:pt x="711" y="1745"/>
                  </a:cubicBezTo>
                  <a:cubicBezTo>
                    <a:pt x="787" y="1561"/>
                    <a:pt x="944" y="1266"/>
                    <a:pt x="1272" y="941"/>
                  </a:cubicBezTo>
                  <a:cubicBezTo>
                    <a:pt x="1297" y="916"/>
                    <a:pt x="1297" y="872"/>
                    <a:pt x="1272" y="846"/>
                  </a:cubicBezTo>
                  <a:cubicBezTo>
                    <a:pt x="944" y="522"/>
                    <a:pt x="787" y="228"/>
                    <a:pt x="711" y="43"/>
                  </a:cubicBezTo>
                  <a:cubicBezTo>
                    <a:pt x="700" y="15"/>
                    <a:pt x="675" y="0"/>
                    <a:pt x="650"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8"/>
            <p:cNvSpPr/>
            <p:nvPr/>
          </p:nvSpPr>
          <p:spPr>
            <a:xfrm>
              <a:off x="2383462" y="3502724"/>
              <a:ext cx="37859" cy="52181"/>
            </a:xfrm>
            <a:custGeom>
              <a:avLst/>
              <a:gdLst/>
              <a:ahLst/>
              <a:cxnLst/>
              <a:rect l="l" t="t" r="r" b="b"/>
              <a:pathLst>
                <a:path w="1298" h="1789" extrusionOk="0">
                  <a:moveTo>
                    <a:pt x="650" y="0"/>
                  </a:moveTo>
                  <a:cubicBezTo>
                    <a:pt x="625" y="0"/>
                    <a:pt x="599" y="15"/>
                    <a:pt x="587" y="43"/>
                  </a:cubicBezTo>
                  <a:cubicBezTo>
                    <a:pt x="512" y="228"/>
                    <a:pt x="355" y="524"/>
                    <a:pt x="27" y="848"/>
                  </a:cubicBezTo>
                  <a:cubicBezTo>
                    <a:pt x="1" y="872"/>
                    <a:pt x="1" y="916"/>
                    <a:pt x="27" y="943"/>
                  </a:cubicBezTo>
                  <a:cubicBezTo>
                    <a:pt x="355" y="1266"/>
                    <a:pt x="512" y="1561"/>
                    <a:pt x="587" y="1745"/>
                  </a:cubicBezTo>
                  <a:cubicBezTo>
                    <a:pt x="599" y="1774"/>
                    <a:pt x="625" y="1788"/>
                    <a:pt x="650" y="1788"/>
                  </a:cubicBezTo>
                  <a:cubicBezTo>
                    <a:pt x="675" y="1788"/>
                    <a:pt x="700" y="1774"/>
                    <a:pt x="711" y="1745"/>
                  </a:cubicBezTo>
                  <a:cubicBezTo>
                    <a:pt x="788" y="1561"/>
                    <a:pt x="944" y="1266"/>
                    <a:pt x="1272" y="943"/>
                  </a:cubicBezTo>
                  <a:cubicBezTo>
                    <a:pt x="1297" y="916"/>
                    <a:pt x="1297" y="872"/>
                    <a:pt x="1272" y="848"/>
                  </a:cubicBezTo>
                  <a:cubicBezTo>
                    <a:pt x="944" y="524"/>
                    <a:pt x="788" y="228"/>
                    <a:pt x="711" y="43"/>
                  </a:cubicBezTo>
                  <a:cubicBezTo>
                    <a:pt x="700" y="15"/>
                    <a:pt x="675" y="0"/>
                    <a:pt x="650"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8"/>
            <p:cNvSpPr/>
            <p:nvPr/>
          </p:nvSpPr>
          <p:spPr>
            <a:xfrm>
              <a:off x="2356133" y="3420180"/>
              <a:ext cx="29809" cy="41126"/>
            </a:xfrm>
            <a:custGeom>
              <a:avLst/>
              <a:gdLst/>
              <a:ahLst/>
              <a:cxnLst/>
              <a:rect l="l" t="t" r="r" b="b"/>
              <a:pathLst>
                <a:path w="1022" h="1410" extrusionOk="0">
                  <a:moveTo>
                    <a:pt x="511" y="0"/>
                  </a:moveTo>
                  <a:cubicBezTo>
                    <a:pt x="492" y="0"/>
                    <a:pt x="471" y="11"/>
                    <a:pt x="462" y="33"/>
                  </a:cubicBezTo>
                  <a:cubicBezTo>
                    <a:pt x="403" y="180"/>
                    <a:pt x="279" y="412"/>
                    <a:pt x="21" y="667"/>
                  </a:cubicBezTo>
                  <a:cubicBezTo>
                    <a:pt x="0" y="688"/>
                    <a:pt x="0" y="722"/>
                    <a:pt x="21" y="742"/>
                  </a:cubicBezTo>
                  <a:cubicBezTo>
                    <a:pt x="279" y="998"/>
                    <a:pt x="403" y="1231"/>
                    <a:pt x="462" y="1376"/>
                  </a:cubicBezTo>
                  <a:cubicBezTo>
                    <a:pt x="471" y="1398"/>
                    <a:pt x="490" y="1409"/>
                    <a:pt x="510" y="1409"/>
                  </a:cubicBezTo>
                  <a:cubicBezTo>
                    <a:pt x="530" y="1409"/>
                    <a:pt x="550" y="1398"/>
                    <a:pt x="560" y="1376"/>
                  </a:cubicBezTo>
                  <a:cubicBezTo>
                    <a:pt x="619" y="1230"/>
                    <a:pt x="743" y="997"/>
                    <a:pt x="1001" y="742"/>
                  </a:cubicBezTo>
                  <a:cubicBezTo>
                    <a:pt x="1021" y="722"/>
                    <a:pt x="1021" y="688"/>
                    <a:pt x="1001" y="667"/>
                  </a:cubicBezTo>
                  <a:cubicBezTo>
                    <a:pt x="743" y="411"/>
                    <a:pt x="619" y="178"/>
                    <a:pt x="560" y="33"/>
                  </a:cubicBezTo>
                  <a:cubicBezTo>
                    <a:pt x="551" y="11"/>
                    <a:pt x="531" y="0"/>
                    <a:pt x="511"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8"/>
            <p:cNvSpPr/>
            <p:nvPr/>
          </p:nvSpPr>
          <p:spPr>
            <a:xfrm>
              <a:off x="2153914" y="3557180"/>
              <a:ext cx="29751" cy="41097"/>
            </a:xfrm>
            <a:custGeom>
              <a:avLst/>
              <a:gdLst/>
              <a:ahLst/>
              <a:cxnLst/>
              <a:rect l="l" t="t" r="r" b="b"/>
              <a:pathLst>
                <a:path w="1020" h="1409" extrusionOk="0">
                  <a:moveTo>
                    <a:pt x="510" y="1"/>
                  </a:moveTo>
                  <a:cubicBezTo>
                    <a:pt x="490" y="1"/>
                    <a:pt x="471" y="12"/>
                    <a:pt x="462" y="34"/>
                  </a:cubicBezTo>
                  <a:cubicBezTo>
                    <a:pt x="403" y="180"/>
                    <a:pt x="279" y="412"/>
                    <a:pt x="19" y="667"/>
                  </a:cubicBezTo>
                  <a:cubicBezTo>
                    <a:pt x="0" y="687"/>
                    <a:pt x="0" y="722"/>
                    <a:pt x="19" y="741"/>
                  </a:cubicBezTo>
                  <a:cubicBezTo>
                    <a:pt x="279" y="998"/>
                    <a:pt x="403" y="1230"/>
                    <a:pt x="462" y="1376"/>
                  </a:cubicBezTo>
                  <a:cubicBezTo>
                    <a:pt x="470" y="1397"/>
                    <a:pt x="489" y="1408"/>
                    <a:pt x="509" y="1408"/>
                  </a:cubicBezTo>
                  <a:cubicBezTo>
                    <a:pt x="529" y="1408"/>
                    <a:pt x="549" y="1397"/>
                    <a:pt x="559" y="1376"/>
                  </a:cubicBezTo>
                  <a:cubicBezTo>
                    <a:pt x="617" y="1229"/>
                    <a:pt x="742" y="996"/>
                    <a:pt x="999" y="741"/>
                  </a:cubicBezTo>
                  <a:cubicBezTo>
                    <a:pt x="1020" y="722"/>
                    <a:pt x="1020" y="687"/>
                    <a:pt x="999" y="667"/>
                  </a:cubicBezTo>
                  <a:cubicBezTo>
                    <a:pt x="742" y="410"/>
                    <a:pt x="617" y="177"/>
                    <a:pt x="559" y="34"/>
                  </a:cubicBezTo>
                  <a:cubicBezTo>
                    <a:pt x="549" y="12"/>
                    <a:pt x="529" y="1"/>
                    <a:pt x="510"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8"/>
            <p:cNvSpPr/>
            <p:nvPr/>
          </p:nvSpPr>
          <p:spPr>
            <a:xfrm>
              <a:off x="2269359" y="3621202"/>
              <a:ext cx="29838" cy="29809"/>
            </a:xfrm>
            <a:custGeom>
              <a:avLst/>
              <a:gdLst/>
              <a:ahLst/>
              <a:cxnLst/>
              <a:rect l="l" t="t" r="r" b="b"/>
              <a:pathLst>
                <a:path w="1023" h="1022" extrusionOk="0">
                  <a:moveTo>
                    <a:pt x="514" y="1"/>
                  </a:moveTo>
                  <a:cubicBezTo>
                    <a:pt x="513" y="1"/>
                    <a:pt x="512" y="1"/>
                    <a:pt x="512" y="1"/>
                  </a:cubicBezTo>
                  <a:cubicBezTo>
                    <a:pt x="229" y="1"/>
                    <a:pt x="0" y="229"/>
                    <a:pt x="0" y="512"/>
                  </a:cubicBezTo>
                  <a:cubicBezTo>
                    <a:pt x="0" y="793"/>
                    <a:pt x="229" y="1022"/>
                    <a:pt x="512" y="1022"/>
                  </a:cubicBezTo>
                  <a:cubicBezTo>
                    <a:pt x="793" y="1022"/>
                    <a:pt x="1023" y="793"/>
                    <a:pt x="1023" y="512"/>
                  </a:cubicBezTo>
                  <a:cubicBezTo>
                    <a:pt x="1023" y="229"/>
                    <a:pt x="794" y="1"/>
                    <a:pt x="514"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8"/>
            <p:cNvSpPr/>
            <p:nvPr/>
          </p:nvSpPr>
          <p:spPr>
            <a:xfrm>
              <a:off x="2269359" y="3621173"/>
              <a:ext cx="20096" cy="29809"/>
            </a:xfrm>
            <a:custGeom>
              <a:avLst/>
              <a:gdLst/>
              <a:ahLst/>
              <a:cxnLst/>
              <a:rect l="l" t="t" r="r" b="b"/>
              <a:pathLst>
                <a:path w="689" h="1022" extrusionOk="0">
                  <a:moveTo>
                    <a:pt x="512" y="0"/>
                  </a:moveTo>
                  <a:cubicBezTo>
                    <a:pt x="229" y="0"/>
                    <a:pt x="0" y="229"/>
                    <a:pt x="0" y="510"/>
                  </a:cubicBezTo>
                  <a:cubicBezTo>
                    <a:pt x="0" y="793"/>
                    <a:pt x="229" y="1021"/>
                    <a:pt x="512" y="1021"/>
                  </a:cubicBezTo>
                  <a:cubicBezTo>
                    <a:pt x="573" y="1021"/>
                    <a:pt x="635" y="1010"/>
                    <a:pt x="689" y="989"/>
                  </a:cubicBezTo>
                  <a:cubicBezTo>
                    <a:pt x="495" y="919"/>
                    <a:pt x="356" y="733"/>
                    <a:pt x="356" y="513"/>
                  </a:cubicBezTo>
                  <a:cubicBezTo>
                    <a:pt x="356" y="293"/>
                    <a:pt x="495" y="106"/>
                    <a:pt x="689" y="33"/>
                  </a:cubicBezTo>
                  <a:cubicBezTo>
                    <a:pt x="635" y="12"/>
                    <a:pt x="573" y="0"/>
                    <a:pt x="512"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8"/>
            <p:cNvSpPr/>
            <p:nvPr/>
          </p:nvSpPr>
          <p:spPr>
            <a:xfrm>
              <a:off x="2238763" y="3356391"/>
              <a:ext cx="91090" cy="78869"/>
            </a:xfrm>
            <a:custGeom>
              <a:avLst/>
              <a:gdLst/>
              <a:ahLst/>
              <a:cxnLst/>
              <a:rect l="l" t="t" r="r" b="b"/>
              <a:pathLst>
                <a:path w="3123" h="2704" extrusionOk="0">
                  <a:moveTo>
                    <a:pt x="780" y="1"/>
                  </a:moveTo>
                  <a:lnTo>
                    <a:pt x="1" y="1353"/>
                  </a:lnTo>
                  <a:lnTo>
                    <a:pt x="780" y="2703"/>
                  </a:lnTo>
                  <a:lnTo>
                    <a:pt x="2343" y="2703"/>
                  </a:lnTo>
                  <a:lnTo>
                    <a:pt x="3122" y="1353"/>
                  </a:lnTo>
                  <a:lnTo>
                    <a:pt x="2343"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8"/>
            <p:cNvSpPr/>
            <p:nvPr/>
          </p:nvSpPr>
          <p:spPr>
            <a:xfrm>
              <a:off x="2258276" y="3373279"/>
              <a:ext cx="51947" cy="45005"/>
            </a:xfrm>
            <a:custGeom>
              <a:avLst/>
              <a:gdLst/>
              <a:ahLst/>
              <a:cxnLst/>
              <a:rect l="l" t="t" r="r" b="b"/>
              <a:pathLst>
                <a:path w="1781" h="1543" extrusionOk="0">
                  <a:moveTo>
                    <a:pt x="446" y="0"/>
                  </a:moveTo>
                  <a:lnTo>
                    <a:pt x="1" y="772"/>
                  </a:lnTo>
                  <a:lnTo>
                    <a:pt x="446" y="1543"/>
                  </a:lnTo>
                  <a:lnTo>
                    <a:pt x="1337" y="1543"/>
                  </a:lnTo>
                  <a:lnTo>
                    <a:pt x="1781" y="772"/>
                  </a:lnTo>
                  <a:lnTo>
                    <a:pt x="1337"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 name="Google Shape;1139;p38"/>
          <p:cNvGrpSpPr/>
          <p:nvPr/>
        </p:nvGrpSpPr>
        <p:grpSpPr>
          <a:xfrm>
            <a:off x="1524193" y="3238385"/>
            <a:ext cx="220415" cy="352601"/>
            <a:chOff x="6187167" y="3356391"/>
            <a:chExt cx="217415" cy="343331"/>
          </a:xfrm>
        </p:grpSpPr>
        <p:sp>
          <p:nvSpPr>
            <p:cNvPr id="1140" name="Google Shape;1140;p38"/>
            <p:cNvSpPr/>
            <p:nvPr/>
          </p:nvSpPr>
          <p:spPr>
            <a:xfrm>
              <a:off x="6281757" y="3653549"/>
              <a:ext cx="28234" cy="37218"/>
            </a:xfrm>
            <a:custGeom>
              <a:avLst/>
              <a:gdLst/>
              <a:ahLst/>
              <a:cxnLst/>
              <a:rect l="l" t="t" r="r" b="b"/>
              <a:pathLst>
                <a:path w="968" h="1276" extrusionOk="0">
                  <a:moveTo>
                    <a:pt x="141" y="1"/>
                  </a:moveTo>
                  <a:cubicBezTo>
                    <a:pt x="141" y="1"/>
                    <a:pt x="42" y="187"/>
                    <a:pt x="1" y="926"/>
                  </a:cubicBezTo>
                  <a:lnTo>
                    <a:pt x="484" y="1275"/>
                  </a:lnTo>
                  <a:lnTo>
                    <a:pt x="967" y="926"/>
                  </a:lnTo>
                  <a:cubicBezTo>
                    <a:pt x="928" y="187"/>
                    <a:pt x="830" y="1"/>
                    <a:pt x="830"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8"/>
            <p:cNvSpPr/>
            <p:nvPr/>
          </p:nvSpPr>
          <p:spPr>
            <a:xfrm>
              <a:off x="6281816" y="3653549"/>
              <a:ext cx="19280" cy="37218"/>
            </a:xfrm>
            <a:custGeom>
              <a:avLst/>
              <a:gdLst/>
              <a:ahLst/>
              <a:cxnLst/>
              <a:rect l="l" t="t" r="r" b="b"/>
              <a:pathLst>
                <a:path w="661" h="1276" extrusionOk="0">
                  <a:moveTo>
                    <a:pt x="139" y="1"/>
                  </a:moveTo>
                  <a:cubicBezTo>
                    <a:pt x="139" y="1"/>
                    <a:pt x="40" y="187"/>
                    <a:pt x="0" y="926"/>
                  </a:cubicBezTo>
                  <a:lnTo>
                    <a:pt x="484" y="1275"/>
                  </a:lnTo>
                  <a:lnTo>
                    <a:pt x="661" y="1148"/>
                  </a:lnTo>
                  <a:lnTo>
                    <a:pt x="355" y="926"/>
                  </a:lnTo>
                  <a:cubicBezTo>
                    <a:pt x="393" y="184"/>
                    <a:pt x="494" y="1"/>
                    <a:pt x="494"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8"/>
            <p:cNvSpPr/>
            <p:nvPr/>
          </p:nvSpPr>
          <p:spPr>
            <a:xfrm>
              <a:off x="6197084" y="3577509"/>
              <a:ext cx="28234" cy="36547"/>
            </a:xfrm>
            <a:custGeom>
              <a:avLst/>
              <a:gdLst/>
              <a:ahLst/>
              <a:cxnLst/>
              <a:rect l="l" t="t" r="r" b="b"/>
              <a:pathLst>
                <a:path w="968" h="1253" extrusionOk="0">
                  <a:moveTo>
                    <a:pt x="140" y="0"/>
                  </a:moveTo>
                  <a:cubicBezTo>
                    <a:pt x="140" y="0"/>
                    <a:pt x="41" y="186"/>
                    <a:pt x="0" y="926"/>
                  </a:cubicBezTo>
                  <a:lnTo>
                    <a:pt x="484" y="1253"/>
                  </a:lnTo>
                  <a:lnTo>
                    <a:pt x="967" y="926"/>
                  </a:lnTo>
                  <a:cubicBezTo>
                    <a:pt x="928" y="186"/>
                    <a:pt x="828" y="0"/>
                    <a:pt x="828"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8"/>
            <p:cNvSpPr/>
            <p:nvPr/>
          </p:nvSpPr>
          <p:spPr>
            <a:xfrm>
              <a:off x="6197084" y="3577509"/>
              <a:ext cx="19309" cy="36547"/>
            </a:xfrm>
            <a:custGeom>
              <a:avLst/>
              <a:gdLst/>
              <a:ahLst/>
              <a:cxnLst/>
              <a:rect l="l" t="t" r="r" b="b"/>
              <a:pathLst>
                <a:path w="662" h="1253" extrusionOk="0">
                  <a:moveTo>
                    <a:pt x="140" y="0"/>
                  </a:moveTo>
                  <a:cubicBezTo>
                    <a:pt x="140" y="0"/>
                    <a:pt x="41" y="186"/>
                    <a:pt x="0" y="926"/>
                  </a:cubicBezTo>
                  <a:lnTo>
                    <a:pt x="484" y="1253"/>
                  </a:lnTo>
                  <a:lnTo>
                    <a:pt x="661" y="1133"/>
                  </a:lnTo>
                  <a:lnTo>
                    <a:pt x="356" y="926"/>
                  </a:lnTo>
                  <a:cubicBezTo>
                    <a:pt x="396" y="183"/>
                    <a:pt x="496" y="0"/>
                    <a:pt x="49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8"/>
            <p:cNvSpPr/>
            <p:nvPr/>
          </p:nvSpPr>
          <p:spPr>
            <a:xfrm>
              <a:off x="6366489" y="3577509"/>
              <a:ext cx="28234" cy="36547"/>
            </a:xfrm>
            <a:custGeom>
              <a:avLst/>
              <a:gdLst/>
              <a:ahLst/>
              <a:cxnLst/>
              <a:rect l="l" t="t" r="r" b="b"/>
              <a:pathLst>
                <a:path w="968" h="1253" extrusionOk="0">
                  <a:moveTo>
                    <a:pt x="140" y="0"/>
                  </a:moveTo>
                  <a:cubicBezTo>
                    <a:pt x="140" y="0"/>
                    <a:pt x="41" y="186"/>
                    <a:pt x="0" y="926"/>
                  </a:cubicBezTo>
                  <a:lnTo>
                    <a:pt x="484" y="1253"/>
                  </a:lnTo>
                  <a:lnTo>
                    <a:pt x="967" y="926"/>
                  </a:lnTo>
                  <a:cubicBezTo>
                    <a:pt x="928" y="186"/>
                    <a:pt x="828" y="0"/>
                    <a:pt x="828"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8"/>
            <p:cNvSpPr/>
            <p:nvPr/>
          </p:nvSpPr>
          <p:spPr>
            <a:xfrm>
              <a:off x="6366489" y="3577509"/>
              <a:ext cx="19309" cy="36547"/>
            </a:xfrm>
            <a:custGeom>
              <a:avLst/>
              <a:gdLst/>
              <a:ahLst/>
              <a:cxnLst/>
              <a:rect l="l" t="t" r="r" b="b"/>
              <a:pathLst>
                <a:path w="662" h="1253" extrusionOk="0">
                  <a:moveTo>
                    <a:pt x="140" y="0"/>
                  </a:moveTo>
                  <a:cubicBezTo>
                    <a:pt x="140" y="0"/>
                    <a:pt x="41" y="186"/>
                    <a:pt x="0" y="926"/>
                  </a:cubicBezTo>
                  <a:lnTo>
                    <a:pt x="484" y="1253"/>
                  </a:lnTo>
                  <a:lnTo>
                    <a:pt x="661" y="1133"/>
                  </a:lnTo>
                  <a:lnTo>
                    <a:pt x="356" y="926"/>
                  </a:lnTo>
                  <a:cubicBezTo>
                    <a:pt x="394" y="183"/>
                    <a:pt x="496" y="0"/>
                    <a:pt x="49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8"/>
            <p:cNvSpPr/>
            <p:nvPr/>
          </p:nvSpPr>
          <p:spPr>
            <a:xfrm>
              <a:off x="6366051" y="3604548"/>
              <a:ext cx="29138" cy="19134"/>
            </a:xfrm>
            <a:custGeom>
              <a:avLst/>
              <a:gdLst/>
              <a:ahLst/>
              <a:cxnLst/>
              <a:rect l="l" t="t" r="r" b="b"/>
              <a:pathLst>
                <a:path w="999" h="656" extrusionOk="0">
                  <a:moveTo>
                    <a:pt x="17" y="1"/>
                  </a:moveTo>
                  <a:cubicBezTo>
                    <a:pt x="7" y="184"/>
                    <a:pt x="1" y="399"/>
                    <a:pt x="1" y="655"/>
                  </a:cubicBezTo>
                  <a:lnTo>
                    <a:pt x="998" y="655"/>
                  </a:lnTo>
                  <a:cubicBezTo>
                    <a:pt x="998" y="399"/>
                    <a:pt x="991" y="182"/>
                    <a:pt x="984"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8"/>
            <p:cNvSpPr/>
            <p:nvPr/>
          </p:nvSpPr>
          <p:spPr>
            <a:xfrm>
              <a:off x="6366022" y="3604518"/>
              <a:ext cx="10879" cy="19105"/>
            </a:xfrm>
            <a:custGeom>
              <a:avLst/>
              <a:gdLst/>
              <a:ahLst/>
              <a:cxnLst/>
              <a:rect l="l" t="t" r="r" b="b"/>
              <a:pathLst>
                <a:path w="373" h="655" extrusionOk="0">
                  <a:moveTo>
                    <a:pt x="16" y="0"/>
                  </a:moveTo>
                  <a:cubicBezTo>
                    <a:pt x="8" y="183"/>
                    <a:pt x="0" y="398"/>
                    <a:pt x="0" y="655"/>
                  </a:cubicBezTo>
                  <a:lnTo>
                    <a:pt x="355" y="655"/>
                  </a:lnTo>
                  <a:cubicBezTo>
                    <a:pt x="355" y="398"/>
                    <a:pt x="361" y="183"/>
                    <a:pt x="372"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8"/>
            <p:cNvSpPr/>
            <p:nvPr/>
          </p:nvSpPr>
          <p:spPr>
            <a:xfrm>
              <a:off x="6196646" y="3604548"/>
              <a:ext cx="29138" cy="19134"/>
            </a:xfrm>
            <a:custGeom>
              <a:avLst/>
              <a:gdLst/>
              <a:ahLst/>
              <a:cxnLst/>
              <a:rect l="l" t="t" r="r" b="b"/>
              <a:pathLst>
                <a:path w="999" h="656" extrusionOk="0">
                  <a:moveTo>
                    <a:pt x="17" y="1"/>
                  </a:moveTo>
                  <a:cubicBezTo>
                    <a:pt x="7" y="184"/>
                    <a:pt x="1" y="399"/>
                    <a:pt x="1" y="655"/>
                  </a:cubicBezTo>
                  <a:lnTo>
                    <a:pt x="998" y="655"/>
                  </a:lnTo>
                  <a:cubicBezTo>
                    <a:pt x="998" y="399"/>
                    <a:pt x="991" y="182"/>
                    <a:pt x="984"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8"/>
            <p:cNvSpPr/>
            <p:nvPr/>
          </p:nvSpPr>
          <p:spPr>
            <a:xfrm>
              <a:off x="6196617" y="3604518"/>
              <a:ext cx="10879" cy="19105"/>
            </a:xfrm>
            <a:custGeom>
              <a:avLst/>
              <a:gdLst/>
              <a:ahLst/>
              <a:cxnLst/>
              <a:rect l="l" t="t" r="r" b="b"/>
              <a:pathLst>
                <a:path w="373" h="655" extrusionOk="0">
                  <a:moveTo>
                    <a:pt x="16" y="0"/>
                  </a:moveTo>
                  <a:cubicBezTo>
                    <a:pt x="8" y="183"/>
                    <a:pt x="0" y="398"/>
                    <a:pt x="0" y="655"/>
                  </a:cubicBezTo>
                  <a:lnTo>
                    <a:pt x="355" y="655"/>
                  </a:lnTo>
                  <a:cubicBezTo>
                    <a:pt x="355" y="398"/>
                    <a:pt x="361" y="183"/>
                    <a:pt x="372"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8"/>
            <p:cNvSpPr/>
            <p:nvPr/>
          </p:nvSpPr>
          <p:spPr>
            <a:xfrm>
              <a:off x="6290682" y="3548575"/>
              <a:ext cx="10413" cy="65014"/>
            </a:xfrm>
            <a:custGeom>
              <a:avLst/>
              <a:gdLst/>
              <a:ahLst/>
              <a:cxnLst/>
              <a:rect l="l" t="t" r="r" b="b"/>
              <a:pathLst>
                <a:path w="357" h="2229" extrusionOk="0">
                  <a:moveTo>
                    <a:pt x="180" y="1"/>
                  </a:moveTo>
                  <a:cubicBezTo>
                    <a:pt x="80" y="1"/>
                    <a:pt x="1" y="80"/>
                    <a:pt x="1" y="178"/>
                  </a:cubicBezTo>
                  <a:lnTo>
                    <a:pt x="1" y="2051"/>
                  </a:lnTo>
                  <a:cubicBezTo>
                    <a:pt x="1" y="2149"/>
                    <a:pt x="80" y="2229"/>
                    <a:pt x="180" y="2229"/>
                  </a:cubicBezTo>
                  <a:cubicBezTo>
                    <a:pt x="276" y="2229"/>
                    <a:pt x="357" y="2148"/>
                    <a:pt x="357" y="2051"/>
                  </a:cubicBezTo>
                  <a:lnTo>
                    <a:pt x="357" y="178"/>
                  </a:lnTo>
                  <a:cubicBezTo>
                    <a:pt x="357" y="80"/>
                    <a:pt x="278" y="1"/>
                    <a:pt x="180"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8"/>
            <p:cNvSpPr/>
            <p:nvPr/>
          </p:nvSpPr>
          <p:spPr>
            <a:xfrm>
              <a:off x="6290682" y="3603235"/>
              <a:ext cx="10413" cy="50139"/>
            </a:xfrm>
            <a:custGeom>
              <a:avLst/>
              <a:gdLst/>
              <a:ahLst/>
              <a:cxnLst/>
              <a:rect l="l" t="t" r="r" b="b"/>
              <a:pathLst>
                <a:path w="357" h="1719" extrusionOk="0">
                  <a:moveTo>
                    <a:pt x="180" y="0"/>
                  </a:moveTo>
                  <a:cubicBezTo>
                    <a:pt x="80" y="0"/>
                    <a:pt x="1" y="78"/>
                    <a:pt x="1" y="177"/>
                  </a:cubicBezTo>
                  <a:lnTo>
                    <a:pt x="1" y="1541"/>
                  </a:lnTo>
                  <a:cubicBezTo>
                    <a:pt x="1" y="1641"/>
                    <a:pt x="80" y="1718"/>
                    <a:pt x="180" y="1718"/>
                  </a:cubicBezTo>
                  <a:cubicBezTo>
                    <a:pt x="276" y="1718"/>
                    <a:pt x="357" y="1638"/>
                    <a:pt x="357" y="1541"/>
                  </a:cubicBezTo>
                  <a:lnTo>
                    <a:pt x="357" y="177"/>
                  </a:lnTo>
                  <a:cubicBezTo>
                    <a:pt x="357" y="78"/>
                    <a:pt x="278" y="0"/>
                    <a:pt x="180"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8"/>
            <p:cNvSpPr/>
            <p:nvPr/>
          </p:nvSpPr>
          <p:spPr>
            <a:xfrm>
              <a:off x="6206009" y="3472536"/>
              <a:ext cx="10384" cy="65014"/>
            </a:xfrm>
            <a:custGeom>
              <a:avLst/>
              <a:gdLst/>
              <a:ahLst/>
              <a:cxnLst/>
              <a:rect l="l" t="t" r="r" b="b"/>
              <a:pathLst>
                <a:path w="356" h="2229" extrusionOk="0">
                  <a:moveTo>
                    <a:pt x="178" y="0"/>
                  </a:moveTo>
                  <a:cubicBezTo>
                    <a:pt x="78" y="0"/>
                    <a:pt x="1" y="79"/>
                    <a:pt x="1" y="177"/>
                  </a:cubicBezTo>
                  <a:lnTo>
                    <a:pt x="1" y="2051"/>
                  </a:lnTo>
                  <a:cubicBezTo>
                    <a:pt x="1" y="2149"/>
                    <a:pt x="80" y="2228"/>
                    <a:pt x="178" y="2228"/>
                  </a:cubicBezTo>
                  <a:cubicBezTo>
                    <a:pt x="277" y="2228"/>
                    <a:pt x="355" y="2149"/>
                    <a:pt x="355" y="2051"/>
                  </a:cubicBezTo>
                  <a:lnTo>
                    <a:pt x="355" y="177"/>
                  </a:lnTo>
                  <a:cubicBezTo>
                    <a:pt x="355" y="79"/>
                    <a:pt x="277" y="0"/>
                    <a:pt x="178"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8"/>
            <p:cNvSpPr/>
            <p:nvPr/>
          </p:nvSpPr>
          <p:spPr>
            <a:xfrm>
              <a:off x="6206009" y="3527166"/>
              <a:ext cx="10384" cy="50139"/>
            </a:xfrm>
            <a:custGeom>
              <a:avLst/>
              <a:gdLst/>
              <a:ahLst/>
              <a:cxnLst/>
              <a:rect l="l" t="t" r="r" b="b"/>
              <a:pathLst>
                <a:path w="356" h="1719" extrusionOk="0">
                  <a:moveTo>
                    <a:pt x="178" y="1"/>
                  </a:moveTo>
                  <a:cubicBezTo>
                    <a:pt x="78" y="1"/>
                    <a:pt x="1" y="78"/>
                    <a:pt x="1" y="178"/>
                  </a:cubicBezTo>
                  <a:lnTo>
                    <a:pt x="1" y="1542"/>
                  </a:lnTo>
                  <a:cubicBezTo>
                    <a:pt x="1" y="1641"/>
                    <a:pt x="80" y="1719"/>
                    <a:pt x="178" y="1719"/>
                  </a:cubicBezTo>
                  <a:cubicBezTo>
                    <a:pt x="277" y="1719"/>
                    <a:pt x="355" y="1638"/>
                    <a:pt x="355" y="1542"/>
                  </a:cubicBezTo>
                  <a:lnTo>
                    <a:pt x="355" y="178"/>
                  </a:lnTo>
                  <a:cubicBezTo>
                    <a:pt x="355" y="78"/>
                    <a:pt x="277" y="1"/>
                    <a:pt x="178"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8"/>
            <p:cNvSpPr/>
            <p:nvPr/>
          </p:nvSpPr>
          <p:spPr>
            <a:xfrm>
              <a:off x="6375414" y="3472536"/>
              <a:ext cx="10384" cy="65014"/>
            </a:xfrm>
            <a:custGeom>
              <a:avLst/>
              <a:gdLst/>
              <a:ahLst/>
              <a:cxnLst/>
              <a:rect l="l" t="t" r="r" b="b"/>
              <a:pathLst>
                <a:path w="356" h="2229" extrusionOk="0">
                  <a:moveTo>
                    <a:pt x="178" y="0"/>
                  </a:moveTo>
                  <a:cubicBezTo>
                    <a:pt x="80" y="0"/>
                    <a:pt x="1" y="79"/>
                    <a:pt x="1" y="177"/>
                  </a:cubicBezTo>
                  <a:lnTo>
                    <a:pt x="1" y="2051"/>
                  </a:lnTo>
                  <a:cubicBezTo>
                    <a:pt x="1" y="2149"/>
                    <a:pt x="80" y="2228"/>
                    <a:pt x="178" y="2228"/>
                  </a:cubicBezTo>
                  <a:cubicBezTo>
                    <a:pt x="274" y="2228"/>
                    <a:pt x="355" y="2149"/>
                    <a:pt x="355" y="2051"/>
                  </a:cubicBezTo>
                  <a:lnTo>
                    <a:pt x="355" y="177"/>
                  </a:lnTo>
                  <a:cubicBezTo>
                    <a:pt x="355" y="79"/>
                    <a:pt x="277" y="0"/>
                    <a:pt x="178"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8"/>
            <p:cNvSpPr/>
            <p:nvPr/>
          </p:nvSpPr>
          <p:spPr>
            <a:xfrm>
              <a:off x="6375414" y="3527166"/>
              <a:ext cx="10384" cy="50139"/>
            </a:xfrm>
            <a:custGeom>
              <a:avLst/>
              <a:gdLst/>
              <a:ahLst/>
              <a:cxnLst/>
              <a:rect l="l" t="t" r="r" b="b"/>
              <a:pathLst>
                <a:path w="356" h="1719" extrusionOk="0">
                  <a:moveTo>
                    <a:pt x="178" y="1"/>
                  </a:moveTo>
                  <a:cubicBezTo>
                    <a:pt x="80" y="1"/>
                    <a:pt x="1" y="78"/>
                    <a:pt x="1" y="178"/>
                  </a:cubicBezTo>
                  <a:lnTo>
                    <a:pt x="1" y="1542"/>
                  </a:lnTo>
                  <a:cubicBezTo>
                    <a:pt x="1" y="1641"/>
                    <a:pt x="80" y="1719"/>
                    <a:pt x="178" y="1719"/>
                  </a:cubicBezTo>
                  <a:cubicBezTo>
                    <a:pt x="274" y="1719"/>
                    <a:pt x="355" y="1638"/>
                    <a:pt x="355" y="1542"/>
                  </a:cubicBezTo>
                  <a:lnTo>
                    <a:pt x="355" y="178"/>
                  </a:lnTo>
                  <a:cubicBezTo>
                    <a:pt x="355" y="78"/>
                    <a:pt x="277" y="1"/>
                    <a:pt x="178"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8"/>
            <p:cNvSpPr/>
            <p:nvPr/>
          </p:nvSpPr>
          <p:spPr>
            <a:xfrm>
              <a:off x="6196617" y="3517774"/>
              <a:ext cx="29168" cy="29168"/>
            </a:xfrm>
            <a:custGeom>
              <a:avLst/>
              <a:gdLst/>
              <a:ahLst/>
              <a:cxnLst/>
              <a:rect l="l" t="t" r="r" b="b"/>
              <a:pathLst>
                <a:path w="1000" h="1000" extrusionOk="0">
                  <a:moveTo>
                    <a:pt x="500" y="0"/>
                  </a:moveTo>
                  <a:cubicBezTo>
                    <a:pt x="223" y="0"/>
                    <a:pt x="0" y="223"/>
                    <a:pt x="0" y="500"/>
                  </a:cubicBezTo>
                  <a:cubicBezTo>
                    <a:pt x="0" y="777"/>
                    <a:pt x="223" y="999"/>
                    <a:pt x="500" y="999"/>
                  </a:cubicBezTo>
                  <a:cubicBezTo>
                    <a:pt x="777" y="999"/>
                    <a:pt x="999" y="777"/>
                    <a:pt x="999" y="500"/>
                  </a:cubicBezTo>
                  <a:cubicBezTo>
                    <a:pt x="999" y="223"/>
                    <a:pt x="775" y="0"/>
                    <a:pt x="500"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8"/>
            <p:cNvSpPr/>
            <p:nvPr/>
          </p:nvSpPr>
          <p:spPr>
            <a:xfrm>
              <a:off x="6196617" y="3517774"/>
              <a:ext cx="18055" cy="29168"/>
            </a:xfrm>
            <a:custGeom>
              <a:avLst/>
              <a:gdLst/>
              <a:ahLst/>
              <a:cxnLst/>
              <a:rect l="l" t="t" r="r" b="b"/>
              <a:pathLst>
                <a:path w="619" h="1000" extrusionOk="0">
                  <a:moveTo>
                    <a:pt x="500" y="0"/>
                  </a:moveTo>
                  <a:cubicBezTo>
                    <a:pt x="223" y="0"/>
                    <a:pt x="0" y="223"/>
                    <a:pt x="0" y="500"/>
                  </a:cubicBezTo>
                  <a:cubicBezTo>
                    <a:pt x="0" y="777"/>
                    <a:pt x="223" y="999"/>
                    <a:pt x="500" y="999"/>
                  </a:cubicBezTo>
                  <a:cubicBezTo>
                    <a:pt x="541" y="999"/>
                    <a:pt x="580" y="994"/>
                    <a:pt x="618" y="985"/>
                  </a:cubicBezTo>
                  <a:cubicBezTo>
                    <a:pt x="399" y="932"/>
                    <a:pt x="238" y="734"/>
                    <a:pt x="238" y="500"/>
                  </a:cubicBezTo>
                  <a:cubicBezTo>
                    <a:pt x="238" y="266"/>
                    <a:pt x="402" y="68"/>
                    <a:pt x="618" y="15"/>
                  </a:cubicBezTo>
                  <a:cubicBezTo>
                    <a:pt x="580" y="5"/>
                    <a:pt x="542" y="0"/>
                    <a:pt x="500"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8"/>
            <p:cNvSpPr/>
            <p:nvPr/>
          </p:nvSpPr>
          <p:spPr>
            <a:xfrm>
              <a:off x="6206301" y="3527458"/>
              <a:ext cx="9771" cy="9771"/>
            </a:xfrm>
            <a:custGeom>
              <a:avLst/>
              <a:gdLst/>
              <a:ahLst/>
              <a:cxnLst/>
              <a:rect l="l" t="t" r="r" b="b"/>
              <a:pathLst>
                <a:path w="335" h="335" extrusionOk="0">
                  <a:moveTo>
                    <a:pt x="168" y="1"/>
                  </a:moveTo>
                  <a:cubicBezTo>
                    <a:pt x="77" y="1"/>
                    <a:pt x="1" y="76"/>
                    <a:pt x="1" y="168"/>
                  </a:cubicBezTo>
                  <a:cubicBezTo>
                    <a:pt x="1" y="259"/>
                    <a:pt x="77" y="335"/>
                    <a:pt x="168" y="335"/>
                  </a:cubicBezTo>
                  <a:cubicBezTo>
                    <a:pt x="260" y="335"/>
                    <a:pt x="335" y="259"/>
                    <a:pt x="335" y="168"/>
                  </a:cubicBezTo>
                  <a:cubicBezTo>
                    <a:pt x="335" y="76"/>
                    <a:pt x="260" y="1"/>
                    <a:pt x="168"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8"/>
            <p:cNvSpPr/>
            <p:nvPr/>
          </p:nvSpPr>
          <p:spPr>
            <a:xfrm>
              <a:off x="6365964" y="3517774"/>
              <a:ext cx="29168" cy="29168"/>
            </a:xfrm>
            <a:custGeom>
              <a:avLst/>
              <a:gdLst/>
              <a:ahLst/>
              <a:cxnLst/>
              <a:rect l="l" t="t" r="r" b="b"/>
              <a:pathLst>
                <a:path w="1000" h="1000" extrusionOk="0">
                  <a:moveTo>
                    <a:pt x="500" y="0"/>
                  </a:moveTo>
                  <a:cubicBezTo>
                    <a:pt x="223" y="0"/>
                    <a:pt x="1" y="223"/>
                    <a:pt x="1" y="500"/>
                  </a:cubicBezTo>
                  <a:cubicBezTo>
                    <a:pt x="1" y="777"/>
                    <a:pt x="223" y="999"/>
                    <a:pt x="500" y="999"/>
                  </a:cubicBezTo>
                  <a:cubicBezTo>
                    <a:pt x="776" y="999"/>
                    <a:pt x="1000" y="777"/>
                    <a:pt x="1000" y="500"/>
                  </a:cubicBezTo>
                  <a:cubicBezTo>
                    <a:pt x="1000" y="223"/>
                    <a:pt x="777" y="0"/>
                    <a:pt x="500"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8"/>
            <p:cNvSpPr/>
            <p:nvPr/>
          </p:nvSpPr>
          <p:spPr>
            <a:xfrm>
              <a:off x="6365964" y="3517774"/>
              <a:ext cx="18055" cy="29168"/>
            </a:xfrm>
            <a:custGeom>
              <a:avLst/>
              <a:gdLst/>
              <a:ahLst/>
              <a:cxnLst/>
              <a:rect l="l" t="t" r="r" b="b"/>
              <a:pathLst>
                <a:path w="619" h="1000" extrusionOk="0">
                  <a:moveTo>
                    <a:pt x="500" y="0"/>
                  </a:moveTo>
                  <a:cubicBezTo>
                    <a:pt x="223" y="0"/>
                    <a:pt x="1" y="223"/>
                    <a:pt x="1" y="500"/>
                  </a:cubicBezTo>
                  <a:cubicBezTo>
                    <a:pt x="1" y="777"/>
                    <a:pt x="223" y="999"/>
                    <a:pt x="500" y="999"/>
                  </a:cubicBezTo>
                  <a:cubicBezTo>
                    <a:pt x="540" y="999"/>
                    <a:pt x="581" y="994"/>
                    <a:pt x="619" y="985"/>
                  </a:cubicBezTo>
                  <a:cubicBezTo>
                    <a:pt x="401" y="932"/>
                    <a:pt x="238" y="734"/>
                    <a:pt x="238" y="500"/>
                  </a:cubicBezTo>
                  <a:cubicBezTo>
                    <a:pt x="238" y="266"/>
                    <a:pt x="401" y="68"/>
                    <a:pt x="619" y="15"/>
                  </a:cubicBezTo>
                  <a:cubicBezTo>
                    <a:pt x="581" y="5"/>
                    <a:pt x="543" y="0"/>
                    <a:pt x="500"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8"/>
            <p:cNvSpPr/>
            <p:nvPr/>
          </p:nvSpPr>
          <p:spPr>
            <a:xfrm>
              <a:off x="6369085" y="3560709"/>
              <a:ext cx="22896" cy="22896"/>
            </a:xfrm>
            <a:custGeom>
              <a:avLst/>
              <a:gdLst/>
              <a:ahLst/>
              <a:cxnLst/>
              <a:rect l="l" t="t" r="r" b="b"/>
              <a:pathLst>
                <a:path w="785" h="785" extrusionOk="0">
                  <a:moveTo>
                    <a:pt x="393" y="1"/>
                  </a:moveTo>
                  <a:cubicBezTo>
                    <a:pt x="177" y="1"/>
                    <a:pt x="1" y="176"/>
                    <a:pt x="1" y="392"/>
                  </a:cubicBezTo>
                  <a:cubicBezTo>
                    <a:pt x="1" y="609"/>
                    <a:pt x="177" y="784"/>
                    <a:pt x="393" y="784"/>
                  </a:cubicBezTo>
                  <a:cubicBezTo>
                    <a:pt x="609" y="784"/>
                    <a:pt x="784" y="609"/>
                    <a:pt x="784" y="392"/>
                  </a:cubicBezTo>
                  <a:cubicBezTo>
                    <a:pt x="784" y="176"/>
                    <a:pt x="612" y="1"/>
                    <a:pt x="393"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8"/>
            <p:cNvSpPr/>
            <p:nvPr/>
          </p:nvSpPr>
          <p:spPr>
            <a:xfrm>
              <a:off x="6369172" y="3560709"/>
              <a:ext cx="14905" cy="22896"/>
            </a:xfrm>
            <a:custGeom>
              <a:avLst/>
              <a:gdLst/>
              <a:ahLst/>
              <a:cxnLst/>
              <a:rect l="l" t="t" r="r" b="b"/>
              <a:pathLst>
                <a:path w="511" h="785" extrusionOk="0">
                  <a:moveTo>
                    <a:pt x="392" y="1"/>
                  </a:moveTo>
                  <a:cubicBezTo>
                    <a:pt x="176" y="1"/>
                    <a:pt x="1" y="176"/>
                    <a:pt x="1" y="392"/>
                  </a:cubicBezTo>
                  <a:cubicBezTo>
                    <a:pt x="1" y="609"/>
                    <a:pt x="176" y="784"/>
                    <a:pt x="392" y="784"/>
                  </a:cubicBezTo>
                  <a:cubicBezTo>
                    <a:pt x="434" y="784"/>
                    <a:pt x="472" y="777"/>
                    <a:pt x="510" y="765"/>
                  </a:cubicBezTo>
                  <a:cubicBezTo>
                    <a:pt x="352" y="714"/>
                    <a:pt x="238" y="566"/>
                    <a:pt x="238" y="392"/>
                  </a:cubicBezTo>
                  <a:cubicBezTo>
                    <a:pt x="238" y="217"/>
                    <a:pt x="354" y="69"/>
                    <a:pt x="510" y="18"/>
                  </a:cubicBezTo>
                  <a:cubicBezTo>
                    <a:pt x="474" y="8"/>
                    <a:pt x="434" y="1"/>
                    <a:pt x="39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8"/>
            <p:cNvSpPr/>
            <p:nvPr/>
          </p:nvSpPr>
          <p:spPr>
            <a:xfrm>
              <a:off x="6281291" y="3593814"/>
              <a:ext cx="29226" cy="29168"/>
            </a:xfrm>
            <a:custGeom>
              <a:avLst/>
              <a:gdLst/>
              <a:ahLst/>
              <a:cxnLst/>
              <a:rect l="l" t="t" r="r" b="b"/>
              <a:pathLst>
                <a:path w="1002" h="1000" extrusionOk="0">
                  <a:moveTo>
                    <a:pt x="502" y="1"/>
                  </a:moveTo>
                  <a:cubicBezTo>
                    <a:pt x="225" y="1"/>
                    <a:pt x="1" y="224"/>
                    <a:pt x="1" y="500"/>
                  </a:cubicBezTo>
                  <a:cubicBezTo>
                    <a:pt x="1" y="777"/>
                    <a:pt x="225" y="1000"/>
                    <a:pt x="502" y="1000"/>
                  </a:cubicBezTo>
                  <a:cubicBezTo>
                    <a:pt x="777" y="1000"/>
                    <a:pt x="1001" y="777"/>
                    <a:pt x="1001" y="500"/>
                  </a:cubicBezTo>
                  <a:cubicBezTo>
                    <a:pt x="1001" y="224"/>
                    <a:pt x="775" y="1"/>
                    <a:pt x="502"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8"/>
            <p:cNvSpPr/>
            <p:nvPr/>
          </p:nvSpPr>
          <p:spPr>
            <a:xfrm>
              <a:off x="6281291" y="3593814"/>
              <a:ext cx="18113" cy="29168"/>
            </a:xfrm>
            <a:custGeom>
              <a:avLst/>
              <a:gdLst/>
              <a:ahLst/>
              <a:cxnLst/>
              <a:rect l="l" t="t" r="r" b="b"/>
              <a:pathLst>
                <a:path w="621" h="1000" extrusionOk="0">
                  <a:moveTo>
                    <a:pt x="502" y="1"/>
                  </a:moveTo>
                  <a:cubicBezTo>
                    <a:pt x="225" y="1"/>
                    <a:pt x="1" y="224"/>
                    <a:pt x="1" y="500"/>
                  </a:cubicBezTo>
                  <a:cubicBezTo>
                    <a:pt x="1" y="777"/>
                    <a:pt x="225" y="1000"/>
                    <a:pt x="502" y="1000"/>
                  </a:cubicBezTo>
                  <a:cubicBezTo>
                    <a:pt x="541" y="1000"/>
                    <a:pt x="582" y="994"/>
                    <a:pt x="620" y="985"/>
                  </a:cubicBezTo>
                  <a:cubicBezTo>
                    <a:pt x="400" y="931"/>
                    <a:pt x="239" y="735"/>
                    <a:pt x="239" y="500"/>
                  </a:cubicBezTo>
                  <a:cubicBezTo>
                    <a:pt x="239" y="266"/>
                    <a:pt x="402" y="68"/>
                    <a:pt x="620" y="15"/>
                  </a:cubicBezTo>
                  <a:cubicBezTo>
                    <a:pt x="582" y="5"/>
                    <a:pt x="543" y="1"/>
                    <a:pt x="50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8"/>
            <p:cNvSpPr/>
            <p:nvPr/>
          </p:nvSpPr>
          <p:spPr>
            <a:xfrm>
              <a:off x="6291032" y="3603527"/>
              <a:ext cx="9742" cy="9771"/>
            </a:xfrm>
            <a:custGeom>
              <a:avLst/>
              <a:gdLst/>
              <a:ahLst/>
              <a:cxnLst/>
              <a:rect l="l" t="t" r="r" b="b"/>
              <a:pathLst>
                <a:path w="334" h="335" extrusionOk="0">
                  <a:moveTo>
                    <a:pt x="168" y="0"/>
                  </a:moveTo>
                  <a:cubicBezTo>
                    <a:pt x="75" y="0"/>
                    <a:pt x="1" y="75"/>
                    <a:pt x="1" y="167"/>
                  </a:cubicBezTo>
                  <a:cubicBezTo>
                    <a:pt x="1" y="258"/>
                    <a:pt x="75" y="334"/>
                    <a:pt x="168" y="334"/>
                  </a:cubicBezTo>
                  <a:cubicBezTo>
                    <a:pt x="258" y="334"/>
                    <a:pt x="333" y="258"/>
                    <a:pt x="333" y="167"/>
                  </a:cubicBezTo>
                  <a:cubicBezTo>
                    <a:pt x="333" y="75"/>
                    <a:pt x="258" y="0"/>
                    <a:pt x="168"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8"/>
            <p:cNvSpPr/>
            <p:nvPr/>
          </p:nvSpPr>
          <p:spPr>
            <a:xfrm>
              <a:off x="6206009" y="3472536"/>
              <a:ext cx="10384" cy="43430"/>
            </a:xfrm>
            <a:custGeom>
              <a:avLst/>
              <a:gdLst/>
              <a:ahLst/>
              <a:cxnLst/>
              <a:rect l="l" t="t" r="r" b="b"/>
              <a:pathLst>
                <a:path w="356" h="1489" extrusionOk="0">
                  <a:moveTo>
                    <a:pt x="178" y="0"/>
                  </a:moveTo>
                  <a:cubicBezTo>
                    <a:pt x="80" y="0"/>
                    <a:pt x="1" y="79"/>
                    <a:pt x="1" y="177"/>
                  </a:cubicBezTo>
                  <a:lnTo>
                    <a:pt x="1" y="1134"/>
                  </a:lnTo>
                  <a:lnTo>
                    <a:pt x="355" y="1488"/>
                  </a:lnTo>
                  <a:lnTo>
                    <a:pt x="355" y="177"/>
                  </a:lnTo>
                  <a:cubicBezTo>
                    <a:pt x="355" y="81"/>
                    <a:pt x="277" y="0"/>
                    <a:pt x="17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8"/>
            <p:cNvSpPr/>
            <p:nvPr/>
          </p:nvSpPr>
          <p:spPr>
            <a:xfrm>
              <a:off x="6290682" y="3548575"/>
              <a:ext cx="10413" cy="37159"/>
            </a:xfrm>
            <a:custGeom>
              <a:avLst/>
              <a:gdLst/>
              <a:ahLst/>
              <a:cxnLst/>
              <a:rect l="l" t="t" r="r" b="b"/>
              <a:pathLst>
                <a:path w="357" h="1274" extrusionOk="0">
                  <a:moveTo>
                    <a:pt x="180" y="1"/>
                  </a:moveTo>
                  <a:cubicBezTo>
                    <a:pt x="80" y="1"/>
                    <a:pt x="1" y="80"/>
                    <a:pt x="1" y="178"/>
                  </a:cubicBezTo>
                  <a:lnTo>
                    <a:pt x="1" y="1253"/>
                  </a:lnTo>
                  <a:cubicBezTo>
                    <a:pt x="58" y="1265"/>
                    <a:pt x="118" y="1274"/>
                    <a:pt x="180" y="1274"/>
                  </a:cubicBezTo>
                  <a:cubicBezTo>
                    <a:pt x="240" y="1274"/>
                    <a:pt x="298" y="1266"/>
                    <a:pt x="357" y="1253"/>
                  </a:cubicBezTo>
                  <a:lnTo>
                    <a:pt x="357" y="178"/>
                  </a:lnTo>
                  <a:cubicBezTo>
                    <a:pt x="357" y="80"/>
                    <a:pt x="276" y="1"/>
                    <a:pt x="18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8"/>
            <p:cNvSpPr/>
            <p:nvPr/>
          </p:nvSpPr>
          <p:spPr>
            <a:xfrm>
              <a:off x="6375414" y="3472536"/>
              <a:ext cx="10384" cy="43430"/>
            </a:xfrm>
            <a:custGeom>
              <a:avLst/>
              <a:gdLst/>
              <a:ahLst/>
              <a:cxnLst/>
              <a:rect l="l" t="t" r="r" b="b"/>
              <a:pathLst>
                <a:path w="356" h="1489" extrusionOk="0">
                  <a:moveTo>
                    <a:pt x="178" y="0"/>
                  </a:moveTo>
                  <a:cubicBezTo>
                    <a:pt x="80" y="0"/>
                    <a:pt x="1" y="79"/>
                    <a:pt x="1" y="177"/>
                  </a:cubicBezTo>
                  <a:lnTo>
                    <a:pt x="1" y="1488"/>
                  </a:lnTo>
                  <a:lnTo>
                    <a:pt x="355" y="1134"/>
                  </a:lnTo>
                  <a:lnTo>
                    <a:pt x="355" y="177"/>
                  </a:lnTo>
                  <a:cubicBezTo>
                    <a:pt x="355" y="81"/>
                    <a:pt x="274" y="0"/>
                    <a:pt x="17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8"/>
            <p:cNvSpPr/>
            <p:nvPr/>
          </p:nvSpPr>
          <p:spPr>
            <a:xfrm>
              <a:off x="6187167" y="3356391"/>
              <a:ext cx="217415" cy="215577"/>
            </a:xfrm>
            <a:custGeom>
              <a:avLst/>
              <a:gdLst/>
              <a:ahLst/>
              <a:cxnLst/>
              <a:rect l="l" t="t" r="r" b="b"/>
              <a:pathLst>
                <a:path w="7454" h="7391" extrusionOk="0">
                  <a:moveTo>
                    <a:pt x="3728" y="0"/>
                  </a:moveTo>
                  <a:cubicBezTo>
                    <a:pt x="3642" y="0"/>
                    <a:pt x="3556" y="33"/>
                    <a:pt x="3490" y="99"/>
                  </a:cubicBezTo>
                  <a:lnTo>
                    <a:pt x="132" y="3456"/>
                  </a:lnTo>
                  <a:cubicBezTo>
                    <a:pt x="1" y="3588"/>
                    <a:pt x="1" y="3801"/>
                    <a:pt x="132" y="3932"/>
                  </a:cubicBezTo>
                  <a:lnTo>
                    <a:pt x="3490" y="7291"/>
                  </a:lnTo>
                  <a:cubicBezTo>
                    <a:pt x="3556" y="7357"/>
                    <a:pt x="3642" y="7390"/>
                    <a:pt x="3728" y="7390"/>
                  </a:cubicBezTo>
                  <a:cubicBezTo>
                    <a:pt x="3814" y="7390"/>
                    <a:pt x="3900" y="7357"/>
                    <a:pt x="3966" y="7291"/>
                  </a:cubicBezTo>
                  <a:lnTo>
                    <a:pt x="7325" y="3932"/>
                  </a:lnTo>
                  <a:cubicBezTo>
                    <a:pt x="7454" y="3801"/>
                    <a:pt x="7454" y="3587"/>
                    <a:pt x="7325" y="3456"/>
                  </a:cubicBezTo>
                  <a:lnTo>
                    <a:pt x="3966" y="99"/>
                  </a:lnTo>
                  <a:cubicBezTo>
                    <a:pt x="3900" y="33"/>
                    <a:pt x="3814" y="0"/>
                    <a:pt x="3728"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8"/>
            <p:cNvSpPr/>
            <p:nvPr/>
          </p:nvSpPr>
          <p:spPr>
            <a:xfrm>
              <a:off x="6211172" y="3379375"/>
              <a:ext cx="169434" cy="169434"/>
            </a:xfrm>
            <a:custGeom>
              <a:avLst/>
              <a:gdLst/>
              <a:ahLst/>
              <a:cxnLst/>
              <a:rect l="l" t="t" r="r" b="b"/>
              <a:pathLst>
                <a:path w="5809" h="5809" extrusionOk="0">
                  <a:moveTo>
                    <a:pt x="2906" y="1"/>
                  </a:moveTo>
                  <a:lnTo>
                    <a:pt x="1" y="2904"/>
                  </a:lnTo>
                  <a:lnTo>
                    <a:pt x="2906" y="5809"/>
                  </a:lnTo>
                  <a:lnTo>
                    <a:pt x="5809" y="2904"/>
                  </a:lnTo>
                  <a:lnTo>
                    <a:pt x="2906"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8"/>
            <p:cNvSpPr/>
            <p:nvPr/>
          </p:nvSpPr>
          <p:spPr>
            <a:xfrm>
              <a:off x="6211143" y="3379375"/>
              <a:ext cx="94065" cy="169434"/>
            </a:xfrm>
            <a:custGeom>
              <a:avLst/>
              <a:gdLst/>
              <a:ahLst/>
              <a:cxnLst/>
              <a:rect l="l" t="t" r="r" b="b"/>
              <a:pathLst>
                <a:path w="3225" h="5809" extrusionOk="0">
                  <a:moveTo>
                    <a:pt x="2904" y="1"/>
                  </a:moveTo>
                  <a:lnTo>
                    <a:pt x="0" y="2904"/>
                  </a:lnTo>
                  <a:lnTo>
                    <a:pt x="2904" y="5809"/>
                  </a:lnTo>
                  <a:lnTo>
                    <a:pt x="3224" y="5488"/>
                  </a:lnTo>
                  <a:lnTo>
                    <a:pt x="640" y="2904"/>
                  </a:lnTo>
                  <a:lnTo>
                    <a:pt x="3224" y="322"/>
                  </a:lnTo>
                  <a:lnTo>
                    <a:pt x="2904"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8"/>
            <p:cNvSpPr/>
            <p:nvPr/>
          </p:nvSpPr>
          <p:spPr>
            <a:xfrm>
              <a:off x="6250869" y="3418984"/>
              <a:ext cx="90128" cy="90186"/>
            </a:xfrm>
            <a:custGeom>
              <a:avLst/>
              <a:gdLst/>
              <a:ahLst/>
              <a:cxnLst/>
              <a:rect l="l" t="t" r="r" b="b"/>
              <a:pathLst>
                <a:path w="3090" h="3092" extrusionOk="0">
                  <a:moveTo>
                    <a:pt x="1545" y="431"/>
                  </a:moveTo>
                  <a:lnTo>
                    <a:pt x="1977" y="864"/>
                  </a:lnTo>
                  <a:lnTo>
                    <a:pt x="1545" y="1296"/>
                  </a:lnTo>
                  <a:lnTo>
                    <a:pt x="1112" y="864"/>
                  </a:lnTo>
                  <a:lnTo>
                    <a:pt x="1545" y="431"/>
                  </a:lnTo>
                  <a:close/>
                  <a:moveTo>
                    <a:pt x="859" y="1114"/>
                  </a:moveTo>
                  <a:lnTo>
                    <a:pt x="1291" y="1546"/>
                  </a:lnTo>
                  <a:lnTo>
                    <a:pt x="859" y="1978"/>
                  </a:lnTo>
                  <a:lnTo>
                    <a:pt x="427" y="1546"/>
                  </a:lnTo>
                  <a:lnTo>
                    <a:pt x="859" y="1114"/>
                  </a:lnTo>
                  <a:close/>
                  <a:moveTo>
                    <a:pt x="2227" y="1116"/>
                  </a:moveTo>
                  <a:lnTo>
                    <a:pt x="2659" y="1549"/>
                  </a:lnTo>
                  <a:lnTo>
                    <a:pt x="2227" y="1981"/>
                  </a:lnTo>
                  <a:lnTo>
                    <a:pt x="1795" y="1549"/>
                  </a:lnTo>
                  <a:lnTo>
                    <a:pt x="2227" y="1116"/>
                  </a:lnTo>
                  <a:close/>
                  <a:moveTo>
                    <a:pt x="1545" y="1800"/>
                  </a:moveTo>
                  <a:lnTo>
                    <a:pt x="1977" y="2232"/>
                  </a:lnTo>
                  <a:lnTo>
                    <a:pt x="1545" y="2664"/>
                  </a:lnTo>
                  <a:lnTo>
                    <a:pt x="1112" y="2232"/>
                  </a:lnTo>
                  <a:lnTo>
                    <a:pt x="1545" y="1800"/>
                  </a:lnTo>
                  <a:close/>
                  <a:moveTo>
                    <a:pt x="1545" y="0"/>
                  </a:moveTo>
                  <a:cubicBezTo>
                    <a:pt x="1499" y="0"/>
                    <a:pt x="1454" y="18"/>
                    <a:pt x="1420" y="52"/>
                  </a:cubicBezTo>
                  <a:lnTo>
                    <a:pt x="52" y="1420"/>
                  </a:lnTo>
                  <a:cubicBezTo>
                    <a:pt x="18" y="1454"/>
                    <a:pt x="1" y="1499"/>
                    <a:pt x="1" y="1546"/>
                  </a:cubicBezTo>
                  <a:cubicBezTo>
                    <a:pt x="1" y="1595"/>
                    <a:pt x="18" y="1638"/>
                    <a:pt x="52" y="1674"/>
                  </a:cubicBezTo>
                  <a:lnTo>
                    <a:pt x="1420" y="3040"/>
                  </a:lnTo>
                  <a:cubicBezTo>
                    <a:pt x="1454" y="3075"/>
                    <a:pt x="1501" y="3092"/>
                    <a:pt x="1546" y="3092"/>
                  </a:cubicBezTo>
                  <a:cubicBezTo>
                    <a:pt x="1591" y="3092"/>
                    <a:pt x="1637" y="3075"/>
                    <a:pt x="1672" y="3040"/>
                  </a:cubicBezTo>
                  <a:lnTo>
                    <a:pt x="2355" y="2358"/>
                  </a:lnTo>
                  <a:lnTo>
                    <a:pt x="3037" y="1675"/>
                  </a:lnTo>
                  <a:cubicBezTo>
                    <a:pt x="3071" y="1640"/>
                    <a:pt x="3090" y="1595"/>
                    <a:pt x="3090" y="1546"/>
                  </a:cubicBezTo>
                  <a:cubicBezTo>
                    <a:pt x="3090" y="1499"/>
                    <a:pt x="3071" y="1455"/>
                    <a:pt x="3039" y="1420"/>
                  </a:cubicBezTo>
                  <a:lnTo>
                    <a:pt x="2355" y="738"/>
                  </a:lnTo>
                  <a:lnTo>
                    <a:pt x="1670" y="52"/>
                  </a:lnTo>
                  <a:cubicBezTo>
                    <a:pt x="1635" y="18"/>
                    <a:pt x="1590" y="0"/>
                    <a:pt x="1545" y="0"/>
                  </a:cubicBezTo>
                  <a:close/>
                </a:path>
              </a:pathLst>
            </a:custGeom>
            <a:solidFill>
              <a:srgbClr val="EFC0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8"/>
            <p:cNvSpPr/>
            <p:nvPr/>
          </p:nvSpPr>
          <p:spPr>
            <a:xfrm>
              <a:off x="6375706" y="3527458"/>
              <a:ext cx="9771" cy="9771"/>
            </a:xfrm>
            <a:custGeom>
              <a:avLst/>
              <a:gdLst/>
              <a:ahLst/>
              <a:cxnLst/>
              <a:rect l="l" t="t" r="r" b="b"/>
              <a:pathLst>
                <a:path w="335" h="335" extrusionOk="0">
                  <a:moveTo>
                    <a:pt x="168" y="1"/>
                  </a:moveTo>
                  <a:cubicBezTo>
                    <a:pt x="77" y="1"/>
                    <a:pt x="1" y="76"/>
                    <a:pt x="1" y="168"/>
                  </a:cubicBezTo>
                  <a:cubicBezTo>
                    <a:pt x="1" y="259"/>
                    <a:pt x="77" y="335"/>
                    <a:pt x="168" y="335"/>
                  </a:cubicBezTo>
                  <a:cubicBezTo>
                    <a:pt x="260" y="335"/>
                    <a:pt x="335" y="259"/>
                    <a:pt x="335" y="168"/>
                  </a:cubicBezTo>
                  <a:cubicBezTo>
                    <a:pt x="335" y="76"/>
                    <a:pt x="260" y="1"/>
                    <a:pt x="168"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8"/>
            <p:cNvSpPr/>
            <p:nvPr/>
          </p:nvSpPr>
          <p:spPr>
            <a:xfrm>
              <a:off x="6199680" y="3560709"/>
              <a:ext cx="22896" cy="22896"/>
            </a:xfrm>
            <a:custGeom>
              <a:avLst/>
              <a:gdLst/>
              <a:ahLst/>
              <a:cxnLst/>
              <a:rect l="l" t="t" r="r" b="b"/>
              <a:pathLst>
                <a:path w="785" h="785" extrusionOk="0">
                  <a:moveTo>
                    <a:pt x="393" y="1"/>
                  </a:moveTo>
                  <a:cubicBezTo>
                    <a:pt x="177" y="1"/>
                    <a:pt x="1" y="176"/>
                    <a:pt x="1" y="392"/>
                  </a:cubicBezTo>
                  <a:cubicBezTo>
                    <a:pt x="1" y="609"/>
                    <a:pt x="177" y="784"/>
                    <a:pt x="393" y="784"/>
                  </a:cubicBezTo>
                  <a:cubicBezTo>
                    <a:pt x="609" y="784"/>
                    <a:pt x="784" y="609"/>
                    <a:pt x="784" y="392"/>
                  </a:cubicBezTo>
                  <a:cubicBezTo>
                    <a:pt x="784" y="176"/>
                    <a:pt x="612" y="1"/>
                    <a:pt x="393"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8"/>
            <p:cNvSpPr/>
            <p:nvPr/>
          </p:nvSpPr>
          <p:spPr>
            <a:xfrm>
              <a:off x="6199767" y="3560709"/>
              <a:ext cx="14905" cy="22896"/>
            </a:xfrm>
            <a:custGeom>
              <a:avLst/>
              <a:gdLst/>
              <a:ahLst/>
              <a:cxnLst/>
              <a:rect l="l" t="t" r="r" b="b"/>
              <a:pathLst>
                <a:path w="511" h="785" extrusionOk="0">
                  <a:moveTo>
                    <a:pt x="392" y="1"/>
                  </a:moveTo>
                  <a:cubicBezTo>
                    <a:pt x="176" y="1"/>
                    <a:pt x="1" y="176"/>
                    <a:pt x="1" y="392"/>
                  </a:cubicBezTo>
                  <a:cubicBezTo>
                    <a:pt x="1" y="609"/>
                    <a:pt x="176" y="784"/>
                    <a:pt x="392" y="784"/>
                  </a:cubicBezTo>
                  <a:cubicBezTo>
                    <a:pt x="434" y="784"/>
                    <a:pt x="472" y="777"/>
                    <a:pt x="510" y="765"/>
                  </a:cubicBezTo>
                  <a:cubicBezTo>
                    <a:pt x="352" y="714"/>
                    <a:pt x="238" y="566"/>
                    <a:pt x="238" y="392"/>
                  </a:cubicBezTo>
                  <a:cubicBezTo>
                    <a:pt x="238" y="217"/>
                    <a:pt x="354" y="69"/>
                    <a:pt x="510" y="18"/>
                  </a:cubicBezTo>
                  <a:cubicBezTo>
                    <a:pt x="474" y="8"/>
                    <a:pt x="434" y="1"/>
                    <a:pt x="39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8"/>
            <p:cNvSpPr/>
            <p:nvPr/>
          </p:nvSpPr>
          <p:spPr>
            <a:xfrm>
              <a:off x="6284411" y="3636749"/>
              <a:ext cx="22896" cy="22896"/>
            </a:xfrm>
            <a:custGeom>
              <a:avLst/>
              <a:gdLst/>
              <a:ahLst/>
              <a:cxnLst/>
              <a:rect l="l" t="t" r="r" b="b"/>
              <a:pathLst>
                <a:path w="785" h="785" extrusionOk="0">
                  <a:moveTo>
                    <a:pt x="392" y="1"/>
                  </a:moveTo>
                  <a:cubicBezTo>
                    <a:pt x="176" y="1"/>
                    <a:pt x="0" y="177"/>
                    <a:pt x="0" y="392"/>
                  </a:cubicBezTo>
                  <a:cubicBezTo>
                    <a:pt x="0" y="607"/>
                    <a:pt x="176" y="785"/>
                    <a:pt x="392" y="785"/>
                  </a:cubicBezTo>
                  <a:cubicBezTo>
                    <a:pt x="608" y="785"/>
                    <a:pt x="784" y="609"/>
                    <a:pt x="784" y="392"/>
                  </a:cubicBezTo>
                  <a:cubicBezTo>
                    <a:pt x="784" y="177"/>
                    <a:pt x="610" y="1"/>
                    <a:pt x="392"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8"/>
            <p:cNvSpPr/>
            <p:nvPr/>
          </p:nvSpPr>
          <p:spPr>
            <a:xfrm>
              <a:off x="6284441" y="3636749"/>
              <a:ext cx="14963" cy="22896"/>
            </a:xfrm>
            <a:custGeom>
              <a:avLst/>
              <a:gdLst/>
              <a:ahLst/>
              <a:cxnLst/>
              <a:rect l="l" t="t" r="r" b="b"/>
              <a:pathLst>
                <a:path w="513" h="785" extrusionOk="0">
                  <a:moveTo>
                    <a:pt x="394" y="1"/>
                  </a:moveTo>
                  <a:cubicBezTo>
                    <a:pt x="177" y="1"/>
                    <a:pt x="1" y="177"/>
                    <a:pt x="1" y="392"/>
                  </a:cubicBezTo>
                  <a:cubicBezTo>
                    <a:pt x="1" y="609"/>
                    <a:pt x="177" y="785"/>
                    <a:pt x="394" y="785"/>
                  </a:cubicBezTo>
                  <a:cubicBezTo>
                    <a:pt x="435" y="785"/>
                    <a:pt x="474" y="777"/>
                    <a:pt x="512" y="766"/>
                  </a:cubicBezTo>
                  <a:cubicBezTo>
                    <a:pt x="353" y="714"/>
                    <a:pt x="240" y="566"/>
                    <a:pt x="240" y="392"/>
                  </a:cubicBezTo>
                  <a:cubicBezTo>
                    <a:pt x="240" y="218"/>
                    <a:pt x="354" y="70"/>
                    <a:pt x="512" y="19"/>
                  </a:cubicBezTo>
                  <a:cubicBezTo>
                    <a:pt x="476" y="5"/>
                    <a:pt x="435" y="1"/>
                    <a:pt x="394"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8"/>
            <p:cNvSpPr/>
            <p:nvPr/>
          </p:nvSpPr>
          <p:spPr>
            <a:xfrm>
              <a:off x="6281378" y="3680587"/>
              <a:ext cx="29138" cy="19134"/>
            </a:xfrm>
            <a:custGeom>
              <a:avLst/>
              <a:gdLst/>
              <a:ahLst/>
              <a:cxnLst/>
              <a:rect l="l" t="t" r="r" b="b"/>
              <a:pathLst>
                <a:path w="999" h="656" extrusionOk="0">
                  <a:moveTo>
                    <a:pt x="17" y="1"/>
                  </a:moveTo>
                  <a:cubicBezTo>
                    <a:pt x="5" y="184"/>
                    <a:pt x="0" y="399"/>
                    <a:pt x="0" y="656"/>
                  </a:cubicBezTo>
                  <a:lnTo>
                    <a:pt x="998" y="656"/>
                  </a:lnTo>
                  <a:cubicBezTo>
                    <a:pt x="998" y="399"/>
                    <a:pt x="991" y="183"/>
                    <a:pt x="983"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8"/>
            <p:cNvSpPr/>
            <p:nvPr/>
          </p:nvSpPr>
          <p:spPr>
            <a:xfrm>
              <a:off x="6281291" y="3680558"/>
              <a:ext cx="10879" cy="19134"/>
            </a:xfrm>
            <a:custGeom>
              <a:avLst/>
              <a:gdLst/>
              <a:ahLst/>
              <a:cxnLst/>
              <a:rect l="l" t="t" r="r" b="b"/>
              <a:pathLst>
                <a:path w="373" h="656" extrusionOk="0">
                  <a:moveTo>
                    <a:pt x="18" y="0"/>
                  </a:moveTo>
                  <a:cubicBezTo>
                    <a:pt x="8" y="184"/>
                    <a:pt x="1" y="399"/>
                    <a:pt x="1" y="655"/>
                  </a:cubicBezTo>
                  <a:lnTo>
                    <a:pt x="357" y="655"/>
                  </a:lnTo>
                  <a:cubicBezTo>
                    <a:pt x="357" y="399"/>
                    <a:pt x="362" y="184"/>
                    <a:pt x="373"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83"/>
        <p:cNvGrpSpPr/>
        <p:nvPr/>
      </p:nvGrpSpPr>
      <p:grpSpPr>
        <a:xfrm>
          <a:off x="0" y="0"/>
          <a:ext cx="0" cy="0"/>
          <a:chOff x="0" y="0"/>
          <a:chExt cx="0" cy="0"/>
        </a:xfrm>
      </p:grpSpPr>
      <p:grpSp>
        <p:nvGrpSpPr>
          <p:cNvPr id="1184" name="Google Shape;1184;p39"/>
          <p:cNvGrpSpPr/>
          <p:nvPr/>
        </p:nvGrpSpPr>
        <p:grpSpPr>
          <a:xfrm flipH="1">
            <a:off x="5326089" y="678226"/>
            <a:ext cx="3215730" cy="3848645"/>
            <a:chOff x="545414" y="678226"/>
            <a:chExt cx="3215730" cy="3848645"/>
          </a:xfrm>
        </p:grpSpPr>
        <p:sp>
          <p:nvSpPr>
            <p:cNvPr id="1185" name="Google Shape;1185;p39"/>
            <p:cNvSpPr/>
            <p:nvPr/>
          </p:nvSpPr>
          <p:spPr>
            <a:xfrm>
              <a:off x="1265268" y="3643361"/>
              <a:ext cx="2495875" cy="883510"/>
            </a:xfrm>
            <a:custGeom>
              <a:avLst/>
              <a:gdLst/>
              <a:ahLst/>
              <a:cxnLst/>
              <a:rect l="l" t="t" r="r" b="b"/>
              <a:pathLst>
                <a:path w="240219" h="83924" extrusionOk="0">
                  <a:moveTo>
                    <a:pt x="9393" y="1"/>
                  </a:moveTo>
                  <a:cubicBezTo>
                    <a:pt x="4195" y="1"/>
                    <a:pt x="1" y="4195"/>
                    <a:pt x="1" y="9393"/>
                  </a:cubicBezTo>
                  <a:cubicBezTo>
                    <a:pt x="1" y="14591"/>
                    <a:pt x="4195" y="18785"/>
                    <a:pt x="9393" y="18785"/>
                  </a:cubicBezTo>
                  <a:lnTo>
                    <a:pt x="67692" y="18785"/>
                  </a:lnTo>
                  <a:cubicBezTo>
                    <a:pt x="71492" y="18785"/>
                    <a:pt x="74562" y="21886"/>
                    <a:pt x="74562" y="25685"/>
                  </a:cubicBezTo>
                  <a:cubicBezTo>
                    <a:pt x="74562" y="29485"/>
                    <a:pt x="71492" y="32555"/>
                    <a:pt x="67662" y="32555"/>
                  </a:cubicBezTo>
                  <a:lnTo>
                    <a:pt x="53102" y="32555"/>
                  </a:lnTo>
                  <a:cubicBezTo>
                    <a:pt x="47904" y="32555"/>
                    <a:pt x="43710" y="36780"/>
                    <a:pt x="43710" y="41947"/>
                  </a:cubicBezTo>
                  <a:cubicBezTo>
                    <a:pt x="43710" y="47144"/>
                    <a:pt x="47904" y="51339"/>
                    <a:pt x="53102" y="51339"/>
                  </a:cubicBezTo>
                  <a:lnTo>
                    <a:pt x="148940" y="51339"/>
                  </a:lnTo>
                  <a:cubicBezTo>
                    <a:pt x="152739" y="51369"/>
                    <a:pt x="155809" y="54439"/>
                    <a:pt x="155809" y="58239"/>
                  </a:cubicBezTo>
                  <a:cubicBezTo>
                    <a:pt x="155809" y="62038"/>
                    <a:pt x="152709" y="65108"/>
                    <a:pt x="148909" y="65108"/>
                  </a:cubicBezTo>
                  <a:lnTo>
                    <a:pt x="141007" y="65108"/>
                  </a:lnTo>
                  <a:cubicBezTo>
                    <a:pt x="135809" y="65108"/>
                    <a:pt x="131614" y="69333"/>
                    <a:pt x="131614" y="74500"/>
                  </a:cubicBezTo>
                  <a:cubicBezTo>
                    <a:pt x="131614" y="79698"/>
                    <a:pt x="135809" y="83893"/>
                    <a:pt x="141007" y="83893"/>
                  </a:cubicBezTo>
                  <a:lnTo>
                    <a:pt x="188241" y="83923"/>
                  </a:lnTo>
                  <a:cubicBezTo>
                    <a:pt x="193439" y="83923"/>
                    <a:pt x="197634" y="79698"/>
                    <a:pt x="197634" y="74500"/>
                  </a:cubicBezTo>
                  <a:cubicBezTo>
                    <a:pt x="197634" y="69333"/>
                    <a:pt x="193439" y="65108"/>
                    <a:pt x="188241" y="65108"/>
                  </a:cubicBezTo>
                  <a:lnTo>
                    <a:pt x="179062" y="65108"/>
                  </a:lnTo>
                  <a:cubicBezTo>
                    <a:pt x="175262" y="65108"/>
                    <a:pt x="172162" y="62038"/>
                    <a:pt x="172162" y="58239"/>
                  </a:cubicBezTo>
                  <a:cubicBezTo>
                    <a:pt x="172162" y="54439"/>
                    <a:pt x="175232" y="51369"/>
                    <a:pt x="179032" y="51339"/>
                  </a:cubicBezTo>
                  <a:lnTo>
                    <a:pt x="230826" y="51339"/>
                  </a:lnTo>
                  <a:cubicBezTo>
                    <a:pt x="236024" y="51339"/>
                    <a:pt x="240218" y="47144"/>
                    <a:pt x="240218" y="41947"/>
                  </a:cubicBezTo>
                  <a:cubicBezTo>
                    <a:pt x="240218" y="36780"/>
                    <a:pt x="236024" y="32555"/>
                    <a:pt x="230826" y="32555"/>
                  </a:cubicBezTo>
                  <a:lnTo>
                    <a:pt x="129699" y="32555"/>
                  </a:lnTo>
                  <a:cubicBezTo>
                    <a:pt x="125900" y="32555"/>
                    <a:pt x="122800" y="29485"/>
                    <a:pt x="122800" y="25685"/>
                  </a:cubicBezTo>
                  <a:cubicBezTo>
                    <a:pt x="122800" y="21886"/>
                    <a:pt x="125900" y="18785"/>
                    <a:pt x="129669" y="18785"/>
                  </a:cubicBezTo>
                  <a:lnTo>
                    <a:pt x="146417" y="18785"/>
                  </a:lnTo>
                  <a:cubicBezTo>
                    <a:pt x="151615" y="18785"/>
                    <a:pt x="155809" y="14591"/>
                    <a:pt x="155809" y="9393"/>
                  </a:cubicBezTo>
                  <a:cubicBezTo>
                    <a:pt x="155809" y="4195"/>
                    <a:pt x="151615" y="1"/>
                    <a:pt x="146417" y="1"/>
                  </a:cubicBezTo>
                  <a:close/>
                </a:path>
              </a:pathLst>
            </a:custGeom>
            <a:gradFill>
              <a:gsLst>
                <a:gs pos="0">
                  <a:srgbClr val="FFF2CC"/>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9"/>
            <p:cNvSpPr/>
            <p:nvPr/>
          </p:nvSpPr>
          <p:spPr>
            <a:xfrm>
              <a:off x="738970" y="678226"/>
              <a:ext cx="1128718" cy="540471"/>
            </a:xfrm>
            <a:custGeom>
              <a:avLst/>
              <a:gdLst/>
              <a:ahLst/>
              <a:cxnLst/>
              <a:rect l="l" t="t" r="r" b="b"/>
              <a:pathLst>
                <a:path w="108635" h="51339" extrusionOk="0">
                  <a:moveTo>
                    <a:pt x="27052" y="0"/>
                  </a:moveTo>
                  <a:lnTo>
                    <a:pt x="8268" y="18785"/>
                  </a:lnTo>
                  <a:lnTo>
                    <a:pt x="17356" y="18785"/>
                  </a:lnTo>
                  <a:cubicBezTo>
                    <a:pt x="21125" y="18815"/>
                    <a:pt x="24195" y="21885"/>
                    <a:pt x="24195" y="25684"/>
                  </a:cubicBezTo>
                  <a:cubicBezTo>
                    <a:pt x="24195" y="29484"/>
                    <a:pt x="21125" y="32554"/>
                    <a:pt x="17326" y="32554"/>
                  </a:cubicBezTo>
                  <a:lnTo>
                    <a:pt x="9392" y="32554"/>
                  </a:lnTo>
                  <a:cubicBezTo>
                    <a:pt x="4225" y="32554"/>
                    <a:pt x="0" y="36779"/>
                    <a:pt x="0" y="41946"/>
                  </a:cubicBezTo>
                  <a:cubicBezTo>
                    <a:pt x="0" y="47144"/>
                    <a:pt x="4225" y="51338"/>
                    <a:pt x="9392" y="51338"/>
                  </a:cubicBezTo>
                  <a:lnTo>
                    <a:pt x="56627" y="51338"/>
                  </a:lnTo>
                  <a:cubicBezTo>
                    <a:pt x="61825" y="51338"/>
                    <a:pt x="66020" y="47144"/>
                    <a:pt x="66020" y="41946"/>
                  </a:cubicBezTo>
                  <a:cubicBezTo>
                    <a:pt x="66020" y="36748"/>
                    <a:pt x="61825" y="32554"/>
                    <a:pt x="56627" y="32554"/>
                  </a:cubicBezTo>
                  <a:lnTo>
                    <a:pt x="47448" y="32554"/>
                  </a:lnTo>
                  <a:cubicBezTo>
                    <a:pt x="43648" y="32554"/>
                    <a:pt x="40578" y="29484"/>
                    <a:pt x="40578" y="25684"/>
                  </a:cubicBezTo>
                  <a:cubicBezTo>
                    <a:pt x="40578" y="21885"/>
                    <a:pt x="43648" y="18815"/>
                    <a:pt x="47417" y="18785"/>
                  </a:cubicBezTo>
                  <a:lnTo>
                    <a:pt x="99242" y="18785"/>
                  </a:lnTo>
                  <a:cubicBezTo>
                    <a:pt x="104440" y="18785"/>
                    <a:pt x="108634" y="14590"/>
                    <a:pt x="108634" y="9392"/>
                  </a:cubicBezTo>
                  <a:cubicBezTo>
                    <a:pt x="108634" y="4195"/>
                    <a:pt x="104409" y="0"/>
                    <a:pt x="99242" y="0"/>
                  </a:cubicBezTo>
                  <a:close/>
                </a:path>
              </a:pathLst>
            </a:custGeom>
            <a:gradFill>
              <a:gsLst>
                <a:gs pos="0">
                  <a:srgbClr val="FFF2CC"/>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9"/>
            <p:cNvSpPr/>
            <p:nvPr/>
          </p:nvSpPr>
          <p:spPr>
            <a:xfrm>
              <a:off x="545414" y="2256279"/>
              <a:ext cx="1128623" cy="985885"/>
            </a:xfrm>
            <a:custGeom>
              <a:avLst/>
              <a:gdLst/>
              <a:ahLst/>
              <a:cxnLst/>
              <a:rect l="l" t="t" r="r" b="b"/>
              <a:pathLst>
                <a:path w="97358" h="83923" extrusionOk="0">
                  <a:moveTo>
                    <a:pt x="0" y="0"/>
                  </a:moveTo>
                  <a:lnTo>
                    <a:pt x="0" y="51338"/>
                  </a:lnTo>
                  <a:lnTo>
                    <a:pt x="6079" y="51338"/>
                  </a:lnTo>
                  <a:cubicBezTo>
                    <a:pt x="9848" y="51369"/>
                    <a:pt x="12918" y="54439"/>
                    <a:pt x="12918" y="58238"/>
                  </a:cubicBezTo>
                  <a:cubicBezTo>
                    <a:pt x="12918" y="62038"/>
                    <a:pt x="9848" y="65138"/>
                    <a:pt x="6049" y="65138"/>
                  </a:cubicBezTo>
                  <a:lnTo>
                    <a:pt x="0" y="65138"/>
                  </a:lnTo>
                  <a:lnTo>
                    <a:pt x="0" y="83923"/>
                  </a:lnTo>
                  <a:lnTo>
                    <a:pt x="45350" y="83923"/>
                  </a:lnTo>
                  <a:cubicBezTo>
                    <a:pt x="50548" y="83923"/>
                    <a:pt x="54743" y="79698"/>
                    <a:pt x="54743" y="74530"/>
                  </a:cubicBezTo>
                  <a:cubicBezTo>
                    <a:pt x="54743" y="69333"/>
                    <a:pt x="50548" y="65138"/>
                    <a:pt x="45350" y="65138"/>
                  </a:cubicBezTo>
                  <a:lnTo>
                    <a:pt x="36171" y="65138"/>
                  </a:lnTo>
                  <a:cubicBezTo>
                    <a:pt x="32371" y="65138"/>
                    <a:pt x="29302" y="62038"/>
                    <a:pt x="29302" y="58238"/>
                  </a:cubicBezTo>
                  <a:cubicBezTo>
                    <a:pt x="29302" y="54439"/>
                    <a:pt x="32371" y="51369"/>
                    <a:pt x="36141" y="51338"/>
                  </a:cubicBezTo>
                  <a:lnTo>
                    <a:pt x="87965" y="51338"/>
                  </a:lnTo>
                  <a:cubicBezTo>
                    <a:pt x="93163" y="51338"/>
                    <a:pt x="97358" y="47144"/>
                    <a:pt x="97358" y="41946"/>
                  </a:cubicBezTo>
                  <a:cubicBezTo>
                    <a:pt x="97358" y="36779"/>
                    <a:pt x="93133" y="32554"/>
                    <a:pt x="87965" y="32554"/>
                  </a:cubicBezTo>
                  <a:lnTo>
                    <a:pt x="14803" y="32554"/>
                  </a:lnTo>
                  <a:cubicBezTo>
                    <a:pt x="11003" y="32554"/>
                    <a:pt x="7903" y="29484"/>
                    <a:pt x="7903" y="25685"/>
                  </a:cubicBezTo>
                  <a:cubicBezTo>
                    <a:pt x="7903" y="21885"/>
                    <a:pt x="11003" y="18815"/>
                    <a:pt x="14772" y="18785"/>
                  </a:cubicBezTo>
                  <a:lnTo>
                    <a:pt x="31520" y="18785"/>
                  </a:lnTo>
                  <a:cubicBezTo>
                    <a:pt x="36718" y="18785"/>
                    <a:pt x="40913" y="14590"/>
                    <a:pt x="40913" y="9393"/>
                  </a:cubicBezTo>
                  <a:cubicBezTo>
                    <a:pt x="40913" y="4225"/>
                    <a:pt x="36718" y="0"/>
                    <a:pt x="31520" y="0"/>
                  </a:cubicBezTo>
                  <a:close/>
                </a:path>
              </a:pathLst>
            </a:custGeom>
            <a:gradFill>
              <a:gsLst>
                <a:gs pos="0">
                  <a:srgbClr val="FFF2CC"/>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 name="Google Shape;1188;p39"/>
          <p:cNvGrpSpPr/>
          <p:nvPr/>
        </p:nvGrpSpPr>
        <p:grpSpPr>
          <a:xfrm>
            <a:off x="554899" y="678226"/>
            <a:ext cx="3206245" cy="3848645"/>
            <a:chOff x="554899" y="678226"/>
            <a:chExt cx="3206245" cy="3848645"/>
          </a:xfrm>
        </p:grpSpPr>
        <p:sp>
          <p:nvSpPr>
            <p:cNvPr id="1189" name="Google Shape;1189;p39"/>
            <p:cNvSpPr/>
            <p:nvPr/>
          </p:nvSpPr>
          <p:spPr>
            <a:xfrm>
              <a:off x="1265268" y="3643361"/>
              <a:ext cx="2495875" cy="883510"/>
            </a:xfrm>
            <a:custGeom>
              <a:avLst/>
              <a:gdLst/>
              <a:ahLst/>
              <a:cxnLst/>
              <a:rect l="l" t="t" r="r" b="b"/>
              <a:pathLst>
                <a:path w="240219" h="83924" extrusionOk="0">
                  <a:moveTo>
                    <a:pt x="9393" y="1"/>
                  </a:moveTo>
                  <a:cubicBezTo>
                    <a:pt x="4195" y="1"/>
                    <a:pt x="1" y="4195"/>
                    <a:pt x="1" y="9393"/>
                  </a:cubicBezTo>
                  <a:cubicBezTo>
                    <a:pt x="1" y="14591"/>
                    <a:pt x="4195" y="18785"/>
                    <a:pt x="9393" y="18785"/>
                  </a:cubicBezTo>
                  <a:lnTo>
                    <a:pt x="67692" y="18785"/>
                  </a:lnTo>
                  <a:cubicBezTo>
                    <a:pt x="71492" y="18785"/>
                    <a:pt x="74562" y="21886"/>
                    <a:pt x="74562" y="25685"/>
                  </a:cubicBezTo>
                  <a:cubicBezTo>
                    <a:pt x="74562" y="29485"/>
                    <a:pt x="71492" y="32555"/>
                    <a:pt x="67662" y="32555"/>
                  </a:cubicBezTo>
                  <a:lnTo>
                    <a:pt x="53102" y="32555"/>
                  </a:lnTo>
                  <a:cubicBezTo>
                    <a:pt x="47904" y="32555"/>
                    <a:pt x="43710" y="36780"/>
                    <a:pt x="43710" y="41947"/>
                  </a:cubicBezTo>
                  <a:cubicBezTo>
                    <a:pt x="43710" y="47144"/>
                    <a:pt x="47904" y="51339"/>
                    <a:pt x="53102" y="51339"/>
                  </a:cubicBezTo>
                  <a:lnTo>
                    <a:pt x="148940" y="51339"/>
                  </a:lnTo>
                  <a:cubicBezTo>
                    <a:pt x="152739" y="51369"/>
                    <a:pt x="155809" y="54439"/>
                    <a:pt x="155809" y="58239"/>
                  </a:cubicBezTo>
                  <a:cubicBezTo>
                    <a:pt x="155809" y="62038"/>
                    <a:pt x="152709" y="65108"/>
                    <a:pt x="148909" y="65108"/>
                  </a:cubicBezTo>
                  <a:lnTo>
                    <a:pt x="141007" y="65108"/>
                  </a:lnTo>
                  <a:cubicBezTo>
                    <a:pt x="135809" y="65108"/>
                    <a:pt x="131614" y="69333"/>
                    <a:pt x="131614" y="74500"/>
                  </a:cubicBezTo>
                  <a:cubicBezTo>
                    <a:pt x="131614" y="79698"/>
                    <a:pt x="135809" y="83893"/>
                    <a:pt x="141007" y="83893"/>
                  </a:cubicBezTo>
                  <a:lnTo>
                    <a:pt x="188241" y="83923"/>
                  </a:lnTo>
                  <a:cubicBezTo>
                    <a:pt x="193439" y="83923"/>
                    <a:pt x="197634" y="79698"/>
                    <a:pt x="197634" y="74500"/>
                  </a:cubicBezTo>
                  <a:cubicBezTo>
                    <a:pt x="197634" y="69333"/>
                    <a:pt x="193439" y="65108"/>
                    <a:pt x="188241" y="65108"/>
                  </a:cubicBezTo>
                  <a:lnTo>
                    <a:pt x="179062" y="65108"/>
                  </a:lnTo>
                  <a:cubicBezTo>
                    <a:pt x="175262" y="65108"/>
                    <a:pt x="172162" y="62038"/>
                    <a:pt x="172162" y="58239"/>
                  </a:cubicBezTo>
                  <a:cubicBezTo>
                    <a:pt x="172162" y="54439"/>
                    <a:pt x="175232" y="51369"/>
                    <a:pt x="179032" y="51339"/>
                  </a:cubicBezTo>
                  <a:lnTo>
                    <a:pt x="230826" y="51339"/>
                  </a:lnTo>
                  <a:cubicBezTo>
                    <a:pt x="236024" y="51339"/>
                    <a:pt x="240218" y="47144"/>
                    <a:pt x="240218" y="41947"/>
                  </a:cubicBezTo>
                  <a:cubicBezTo>
                    <a:pt x="240218" y="36780"/>
                    <a:pt x="236024" y="32555"/>
                    <a:pt x="230826" y="32555"/>
                  </a:cubicBezTo>
                  <a:lnTo>
                    <a:pt x="129699" y="32555"/>
                  </a:lnTo>
                  <a:cubicBezTo>
                    <a:pt x="125900" y="32555"/>
                    <a:pt x="122800" y="29485"/>
                    <a:pt x="122800" y="25685"/>
                  </a:cubicBezTo>
                  <a:cubicBezTo>
                    <a:pt x="122800" y="21886"/>
                    <a:pt x="125900" y="18785"/>
                    <a:pt x="129669" y="18785"/>
                  </a:cubicBezTo>
                  <a:lnTo>
                    <a:pt x="146417" y="18785"/>
                  </a:lnTo>
                  <a:cubicBezTo>
                    <a:pt x="151615" y="18785"/>
                    <a:pt x="155809" y="14591"/>
                    <a:pt x="155809" y="9393"/>
                  </a:cubicBezTo>
                  <a:cubicBezTo>
                    <a:pt x="155809" y="4195"/>
                    <a:pt x="151615" y="1"/>
                    <a:pt x="146417" y="1"/>
                  </a:cubicBezTo>
                  <a:close/>
                </a:path>
              </a:pathLst>
            </a:custGeom>
            <a:gradFill>
              <a:gsLst>
                <a:gs pos="0">
                  <a:srgbClr val="FFF2CC"/>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9"/>
            <p:cNvSpPr/>
            <p:nvPr/>
          </p:nvSpPr>
          <p:spPr>
            <a:xfrm>
              <a:off x="738970" y="678226"/>
              <a:ext cx="1128718" cy="540471"/>
            </a:xfrm>
            <a:custGeom>
              <a:avLst/>
              <a:gdLst/>
              <a:ahLst/>
              <a:cxnLst/>
              <a:rect l="l" t="t" r="r" b="b"/>
              <a:pathLst>
                <a:path w="108635" h="51339" extrusionOk="0">
                  <a:moveTo>
                    <a:pt x="27052" y="0"/>
                  </a:moveTo>
                  <a:lnTo>
                    <a:pt x="8268" y="18785"/>
                  </a:lnTo>
                  <a:lnTo>
                    <a:pt x="17356" y="18785"/>
                  </a:lnTo>
                  <a:cubicBezTo>
                    <a:pt x="21125" y="18815"/>
                    <a:pt x="24195" y="21885"/>
                    <a:pt x="24195" y="25684"/>
                  </a:cubicBezTo>
                  <a:cubicBezTo>
                    <a:pt x="24195" y="29484"/>
                    <a:pt x="21125" y="32554"/>
                    <a:pt x="17326" y="32554"/>
                  </a:cubicBezTo>
                  <a:lnTo>
                    <a:pt x="9392" y="32554"/>
                  </a:lnTo>
                  <a:cubicBezTo>
                    <a:pt x="4225" y="32554"/>
                    <a:pt x="0" y="36779"/>
                    <a:pt x="0" y="41946"/>
                  </a:cubicBezTo>
                  <a:cubicBezTo>
                    <a:pt x="0" y="47144"/>
                    <a:pt x="4225" y="51338"/>
                    <a:pt x="9392" y="51338"/>
                  </a:cubicBezTo>
                  <a:lnTo>
                    <a:pt x="56627" y="51338"/>
                  </a:lnTo>
                  <a:cubicBezTo>
                    <a:pt x="61825" y="51338"/>
                    <a:pt x="66020" y="47144"/>
                    <a:pt x="66020" y="41946"/>
                  </a:cubicBezTo>
                  <a:cubicBezTo>
                    <a:pt x="66020" y="36748"/>
                    <a:pt x="61825" y="32554"/>
                    <a:pt x="56627" y="32554"/>
                  </a:cubicBezTo>
                  <a:lnTo>
                    <a:pt x="47448" y="32554"/>
                  </a:lnTo>
                  <a:cubicBezTo>
                    <a:pt x="43648" y="32554"/>
                    <a:pt x="40578" y="29484"/>
                    <a:pt x="40578" y="25684"/>
                  </a:cubicBezTo>
                  <a:cubicBezTo>
                    <a:pt x="40578" y="21885"/>
                    <a:pt x="43648" y="18815"/>
                    <a:pt x="47417" y="18785"/>
                  </a:cubicBezTo>
                  <a:lnTo>
                    <a:pt x="99242" y="18785"/>
                  </a:lnTo>
                  <a:cubicBezTo>
                    <a:pt x="104440" y="18785"/>
                    <a:pt x="108634" y="14590"/>
                    <a:pt x="108634" y="9392"/>
                  </a:cubicBezTo>
                  <a:cubicBezTo>
                    <a:pt x="108634" y="4195"/>
                    <a:pt x="104409" y="0"/>
                    <a:pt x="99242" y="0"/>
                  </a:cubicBezTo>
                  <a:close/>
                </a:path>
              </a:pathLst>
            </a:custGeom>
            <a:gradFill>
              <a:gsLst>
                <a:gs pos="0">
                  <a:srgbClr val="FFF2CC"/>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9"/>
            <p:cNvSpPr/>
            <p:nvPr/>
          </p:nvSpPr>
          <p:spPr>
            <a:xfrm>
              <a:off x="554899" y="2256279"/>
              <a:ext cx="1128623" cy="985885"/>
            </a:xfrm>
            <a:custGeom>
              <a:avLst/>
              <a:gdLst/>
              <a:ahLst/>
              <a:cxnLst/>
              <a:rect l="l" t="t" r="r" b="b"/>
              <a:pathLst>
                <a:path w="97358" h="83923" extrusionOk="0">
                  <a:moveTo>
                    <a:pt x="0" y="0"/>
                  </a:moveTo>
                  <a:lnTo>
                    <a:pt x="0" y="51338"/>
                  </a:lnTo>
                  <a:lnTo>
                    <a:pt x="6079" y="51338"/>
                  </a:lnTo>
                  <a:cubicBezTo>
                    <a:pt x="9848" y="51369"/>
                    <a:pt x="12918" y="54439"/>
                    <a:pt x="12918" y="58238"/>
                  </a:cubicBezTo>
                  <a:cubicBezTo>
                    <a:pt x="12918" y="62038"/>
                    <a:pt x="9848" y="65138"/>
                    <a:pt x="6049" y="65138"/>
                  </a:cubicBezTo>
                  <a:lnTo>
                    <a:pt x="0" y="65138"/>
                  </a:lnTo>
                  <a:lnTo>
                    <a:pt x="0" y="83923"/>
                  </a:lnTo>
                  <a:lnTo>
                    <a:pt x="45350" y="83923"/>
                  </a:lnTo>
                  <a:cubicBezTo>
                    <a:pt x="50548" y="83923"/>
                    <a:pt x="54743" y="79698"/>
                    <a:pt x="54743" y="74530"/>
                  </a:cubicBezTo>
                  <a:cubicBezTo>
                    <a:pt x="54743" y="69333"/>
                    <a:pt x="50548" y="65138"/>
                    <a:pt x="45350" y="65138"/>
                  </a:cubicBezTo>
                  <a:lnTo>
                    <a:pt x="36171" y="65138"/>
                  </a:lnTo>
                  <a:cubicBezTo>
                    <a:pt x="32371" y="65138"/>
                    <a:pt x="29302" y="62038"/>
                    <a:pt x="29302" y="58238"/>
                  </a:cubicBezTo>
                  <a:cubicBezTo>
                    <a:pt x="29302" y="54439"/>
                    <a:pt x="32371" y="51369"/>
                    <a:pt x="36141" y="51338"/>
                  </a:cubicBezTo>
                  <a:lnTo>
                    <a:pt x="87965" y="51338"/>
                  </a:lnTo>
                  <a:cubicBezTo>
                    <a:pt x="93163" y="51338"/>
                    <a:pt x="97358" y="47144"/>
                    <a:pt x="97358" y="41946"/>
                  </a:cubicBezTo>
                  <a:cubicBezTo>
                    <a:pt x="97358" y="36779"/>
                    <a:pt x="93133" y="32554"/>
                    <a:pt x="87965" y="32554"/>
                  </a:cubicBezTo>
                  <a:lnTo>
                    <a:pt x="14803" y="32554"/>
                  </a:lnTo>
                  <a:cubicBezTo>
                    <a:pt x="11003" y="32554"/>
                    <a:pt x="7903" y="29484"/>
                    <a:pt x="7903" y="25685"/>
                  </a:cubicBezTo>
                  <a:cubicBezTo>
                    <a:pt x="7903" y="21885"/>
                    <a:pt x="11003" y="18815"/>
                    <a:pt x="14772" y="18785"/>
                  </a:cubicBezTo>
                  <a:lnTo>
                    <a:pt x="31520" y="18785"/>
                  </a:lnTo>
                  <a:cubicBezTo>
                    <a:pt x="36718" y="18785"/>
                    <a:pt x="40913" y="14590"/>
                    <a:pt x="40913" y="9393"/>
                  </a:cubicBezTo>
                  <a:cubicBezTo>
                    <a:pt x="40913" y="4225"/>
                    <a:pt x="36718" y="0"/>
                    <a:pt x="31520" y="0"/>
                  </a:cubicBezTo>
                  <a:close/>
                </a:path>
              </a:pathLst>
            </a:custGeom>
            <a:gradFill>
              <a:gsLst>
                <a:gs pos="0">
                  <a:srgbClr val="FFF2CC"/>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 name="Google Shape;1192;p39"/>
          <p:cNvSpPr/>
          <p:nvPr/>
        </p:nvSpPr>
        <p:spPr>
          <a:xfrm>
            <a:off x="1371100" y="1184750"/>
            <a:ext cx="6401700" cy="2298900"/>
          </a:xfrm>
          <a:prstGeom prst="snip2DiagRect">
            <a:avLst>
              <a:gd name="adj1" fmla="val 15929"/>
              <a:gd name="adj2" fmla="val 21224"/>
            </a:avLst>
          </a:prstGeom>
          <a:gradFill>
            <a:gsLst>
              <a:gs pos="0">
                <a:schemeClr val="dk2"/>
              </a:gs>
              <a:gs pos="100000">
                <a:schemeClr val="lt2"/>
              </a:gs>
            </a:gsLst>
            <a:lin ang="5400012" scaled="0"/>
          </a:gra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9"/>
          <p:cNvSpPr txBox="1">
            <a:spLocks noGrp="1"/>
          </p:cNvSpPr>
          <p:nvPr>
            <p:ph type="title"/>
          </p:nvPr>
        </p:nvSpPr>
        <p:spPr>
          <a:xfrm>
            <a:off x="1684075" y="1293650"/>
            <a:ext cx="5775900" cy="20811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197"/>
        <p:cNvGrpSpPr/>
        <p:nvPr/>
      </p:nvGrpSpPr>
      <p:grpSpPr>
        <a:xfrm>
          <a:off x="0" y="0"/>
          <a:ext cx="0" cy="0"/>
          <a:chOff x="0" y="0"/>
          <a:chExt cx="0" cy="0"/>
        </a:xfrm>
      </p:grpSpPr>
      <p:sp>
        <p:nvSpPr>
          <p:cNvPr id="1198" name="Google Shape;1198;p40"/>
          <p:cNvSpPr txBox="1">
            <a:spLocks noGrp="1"/>
          </p:cNvSpPr>
          <p:nvPr>
            <p:ph type="title"/>
          </p:nvPr>
        </p:nvSpPr>
        <p:spPr>
          <a:xfrm>
            <a:off x="720000" y="481226"/>
            <a:ext cx="7704000" cy="365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Chinese new year expenses</a:t>
            </a:r>
            <a:endParaRPr/>
          </a:p>
        </p:txBody>
      </p:sp>
      <p:sp>
        <p:nvSpPr>
          <p:cNvPr id="1199" name="Google Shape;1199;p40"/>
          <p:cNvSpPr txBox="1"/>
          <p:nvPr/>
        </p:nvSpPr>
        <p:spPr>
          <a:xfrm>
            <a:off x="7176300" y="2522938"/>
            <a:ext cx="1247700" cy="1257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FFFFFF"/>
                </a:solidFill>
                <a:latin typeface="Ubuntu"/>
                <a:ea typeface="Ubuntu"/>
                <a:cs typeface="Ubuntu"/>
                <a:sym typeface="Ubuntu"/>
              </a:rPr>
              <a:t>Follow the link in the graph to modify its data and then paste the new one here. </a:t>
            </a:r>
            <a:r>
              <a:rPr lang="en" sz="1200" b="1">
                <a:solidFill>
                  <a:srgbClr val="FFFFFF"/>
                </a:solidFill>
                <a:uFill>
                  <a:noFill/>
                </a:uFill>
                <a:latin typeface="Ubuntu"/>
                <a:ea typeface="Ubuntu"/>
                <a:cs typeface="Ubuntu"/>
                <a:sym typeface="Ubuntu"/>
                <a:hlinkClick r:id="rId3">
                  <a:extLst>
                    <a:ext uri="{A12FA001-AC4F-418D-AE19-62706E023703}">
                      <ahyp:hlinkClr xmlns:ahyp="http://schemas.microsoft.com/office/drawing/2018/hyperlinkcolor" val="tx"/>
                    </a:ext>
                  </a:extLst>
                </a:hlinkClick>
              </a:rPr>
              <a:t>For more info, click here</a:t>
            </a:r>
            <a:endParaRPr sz="1200" b="1">
              <a:solidFill>
                <a:srgbClr val="FFFFFF"/>
              </a:solidFill>
              <a:latin typeface="Ubuntu"/>
              <a:ea typeface="Ubuntu"/>
              <a:cs typeface="Ubuntu"/>
              <a:sym typeface="Ubuntu"/>
            </a:endParaRPr>
          </a:p>
        </p:txBody>
      </p:sp>
      <p:sp>
        <p:nvSpPr>
          <p:cNvPr id="1200" name="Google Shape;1200;p40"/>
          <p:cNvSpPr txBox="1">
            <a:spLocks noGrp="1"/>
          </p:cNvSpPr>
          <p:nvPr>
            <p:ph type="title" idx="4294967295"/>
          </p:nvPr>
        </p:nvSpPr>
        <p:spPr>
          <a:xfrm>
            <a:off x="720000" y="2082744"/>
            <a:ext cx="1463100" cy="301800"/>
          </a:xfrm>
          <a:prstGeom prst="rect">
            <a:avLst/>
          </a:prstGeom>
          <a:ln w="38100" cap="flat" cmpd="sng">
            <a:solidFill>
              <a:schemeClr val="lt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a:t>Dinner</a:t>
            </a:r>
            <a:endParaRPr sz="1600"/>
          </a:p>
        </p:txBody>
      </p:sp>
      <p:pic>
        <p:nvPicPr>
          <p:cNvPr id="1201" name="Google Shape;1201;p40" title="Chart">
            <a:hlinkClick r:id="rId4"/>
          </p:cNvPr>
          <p:cNvPicPr preferRelativeResize="0"/>
          <p:nvPr/>
        </p:nvPicPr>
        <p:blipFill>
          <a:blip r:embed="rId5">
            <a:alphaModFix/>
          </a:blip>
          <a:stretch>
            <a:fillRect/>
          </a:stretch>
        </p:blipFill>
        <p:spPr>
          <a:xfrm>
            <a:off x="2060550" y="1811450"/>
            <a:ext cx="4889100" cy="2680875"/>
          </a:xfrm>
          <a:prstGeom prst="rect">
            <a:avLst/>
          </a:prstGeom>
          <a:noFill/>
          <a:ln>
            <a:noFill/>
          </a:ln>
        </p:spPr>
      </p:pic>
      <p:sp>
        <p:nvSpPr>
          <p:cNvPr id="1202" name="Google Shape;1202;p40"/>
          <p:cNvSpPr txBox="1">
            <a:spLocks noGrp="1"/>
          </p:cNvSpPr>
          <p:nvPr>
            <p:ph type="title" idx="4294967295"/>
          </p:nvPr>
        </p:nvSpPr>
        <p:spPr>
          <a:xfrm>
            <a:off x="720000" y="2504663"/>
            <a:ext cx="1463100" cy="301800"/>
          </a:xfrm>
          <a:prstGeom prst="rect">
            <a:avLst/>
          </a:prstGeom>
          <a:ln w="38100" cap="flat" cmpd="sng">
            <a:solidFill>
              <a:schemeClr val="lt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a:t>Gifts</a:t>
            </a:r>
            <a:endParaRPr sz="1600"/>
          </a:p>
        </p:txBody>
      </p:sp>
      <p:sp>
        <p:nvSpPr>
          <p:cNvPr id="1203" name="Google Shape;1203;p40"/>
          <p:cNvSpPr txBox="1">
            <a:spLocks noGrp="1"/>
          </p:cNvSpPr>
          <p:nvPr>
            <p:ph type="title" idx="4294967295"/>
          </p:nvPr>
        </p:nvSpPr>
        <p:spPr>
          <a:xfrm>
            <a:off x="720000" y="2926582"/>
            <a:ext cx="1463100" cy="301800"/>
          </a:xfrm>
          <a:prstGeom prst="rect">
            <a:avLst/>
          </a:prstGeom>
          <a:ln w="38100" cap="flat" cmpd="sng">
            <a:solidFill>
              <a:schemeClr val="lt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a:t>Fireworks</a:t>
            </a:r>
            <a:endParaRPr sz="1600"/>
          </a:p>
        </p:txBody>
      </p:sp>
      <p:sp>
        <p:nvSpPr>
          <p:cNvPr id="1204" name="Google Shape;1204;p40"/>
          <p:cNvSpPr txBox="1">
            <a:spLocks noGrp="1"/>
          </p:cNvSpPr>
          <p:nvPr>
            <p:ph type="title" idx="4294967295"/>
          </p:nvPr>
        </p:nvSpPr>
        <p:spPr>
          <a:xfrm>
            <a:off x="720000" y="3348501"/>
            <a:ext cx="1463100" cy="301800"/>
          </a:xfrm>
          <a:prstGeom prst="rect">
            <a:avLst/>
          </a:prstGeom>
          <a:ln w="38100" cap="flat" cmpd="sng">
            <a:solidFill>
              <a:schemeClr val="lt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a:t>Clothing</a:t>
            </a:r>
            <a:endParaRPr sz="1600"/>
          </a:p>
        </p:txBody>
      </p:sp>
      <p:sp>
        <p:nvSpPr>
          <p:cNvPr id="1205" name="Google Shape;1205;p40"/>
          <p:cNvSpPr txBox="1">
            <a:spLocks noGrp="1"/>
          </p:cNvSpPr>
          <p:nvPr>
            <p:ph type="title" idx="4294967295"/>
          </p:nvPr>
        </p:nvSpPr>
        <p:spPr>
          <a:xfrm>
            <a:off x="720000" y="3770419"/>
            <a:ext cx="1463100" cy="301800"/>
          </a:xfrm>
          <a:prstGeom prst="rect">
            <a:avLst/>
          </a:prstGeom>
          <a:ln w="38100" cap="flat" cmpd="sng">
            <a:solidFill>
              <a:schemeClr val="lt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a:t>Parties</a:t>
            </a:r>
            <a:endParaRPr sz="1600"/>
          </a:p>
        </p:txBody>
      </p:sp>
      <p:sp>
        <p:nvSpPr>
          <p:cNvPr id="1206" name="Google Shape;1206;p40"/>
          <p:cNvSpPr txBox="1"/>
          <p:nvPr/>
        </p:nvSpPr>
        <p:spPr>
          <a:xfrm>
            <a:off x="2112375" y="1335625"/>
            <a:ext cx="4796400" cy="30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FFFFFF"/>
                </a:solidFill>
                <a:latin typeface="Ubuntu"/>
                <a:ea typeface="Ubuntu"/>
                <a:cs typeface="Ubuntu"/>
                <a:sym typeface="Ubuntu"/>
              </a:rPr>
              <a:t>% of Chinese people spending money on these for New Year’s Day</a:t>
            </a:r>
            <a:endParaRPr sz="1200" b="1">
              <a:solidFill>
                <a:srgbClr val="FFFFFF"/>
              </a:solidFill>
              <a:latin typeface="Ubuntu"/>
              <a:ea typeface="Ubuntu"/>
              <a:cs typeface="Ubuntu"/>
              <a:sym typeface="Ubuntu"/>
            </a:endParaRPr>
          </a:p>
        </p:txBody>
      </p:sp>
      <p:sp>
        <p:nvSpPr>
          <p:cNvPr id="1207" name="Google Shape;1207;p40"/>
          <p:cNvSpPr/>
          <p:nvPr/>
        </p:nvSpPr>
        <p:spPr>
          <a:xfrm rot="-5400000">
            <a:off x="4449000" y="-628475"/>
            <a:ext cx="125700" cy="4657500"/>
          </a:xfrm>
          <a:prstGeom prst="rightBrace">
            <a:avLst>
              <a:gd name="adj1" fmla="val 50000"/>
              <a:gd name="adj2" fmla="val 50000"/>
            </a:avLst>
          </a:pr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0"/>
          <p:cNvSpPr txBox="1"/>
          <p:nvPr/>
        </p:nvSpPr>
        <p:spPr>
          <a:xfrm>
            <a:off x="2183100" y="2082775"/>
            <a:ext cx="632700" cy="30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FFFFFF"/>
                </a:solidFill>
                <a:latin typeface="Ubuntu"/>
                <a:ea typeface="Ubuntu"/>
                <a:cs typeface="Ubuntu"/>
                <a:sym typeface="Ubuntu"/>
              </a:rPr>
              <a:t>65%</a:t>
            </a:r>
            <a:endParaRPr sz="1200" b="1">
              <a:solidFill>
                <a:srgbClr val="FFFFFF"/>
              </a:solidFill>
              <a:latin typeface="Ubuntu"/>
              <a:ea typeface="Ubuntu"/>
              <a:cs typeface="Ubuntu"/>
              <a:sym typeface="Ubuntu"/>
            </a:endParaRPr>
          </a:p>
        </p:txBody>
      </p:sp>
      <p:sp>
        <p:nvSpPr>
          <p:cNvPr id="1209" name="Google Shape;1209;p40"/>
          <p:cNvSpPr txBox="1"/>
          <p:nvPr/>
        </p:nvSpPr>
        <p:spPr>
          <a:xfrm>
            <a:off x="2183100" y="2504663"/>
            <a:ext cx="632700" cy="30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FFFFFF"/>
                </a:solidFill>
                <a:latin typeface="Ubuntu"/>
                <a:ea typeface="Ubuntu"/>
                <a:cs typeface="Ubuntu"/>
                <a:sym typeface="Ubuntu"/>
              </a:rPr>
              <a:t>60%</a:t>
            </a:r>
            <a:endParaRPr sz="1200" b="1">
              <a:solidFill>
                <a:srgbClr val="FFFFFF"/>
              </a:solidFill>
              <a:latin typeface="Ubuntu"/>
              <a:ea typeface="Ubuntu"/>
              <a:cs typeface="Ubuntu"/>
              <a:sym typeface="Ubuntu"/>
            </a:endParaRPr>
          </a:p>
        </p:txBody>
      </p:sp>
      <p:sp>
        <p:nvSpPr>
          <p:cNvPr id="1210" name="Google Shape;1210;p40"/>
          <p:cNvSpPr txBox="1"/>
          <p:nvPr/>
        </p:nvSpPr>
        <p:spPr>
          <a:xfrm>
            <a:off x="2183100" y="2926575"/>
            <a:ext cx="632700" cy="30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FFFFFF"/>
                </a:solidFill>
                <a:latin typeface="Ubuntu"/>
                <a:ea typeface="Ubuntu"/>
                <a:cs typeface="Ubuntu"/>
                <a:sym typeface="Ubuntu"/>
              </a:rPr>
              <a:t>35%</a:t>
            </a:r>
            <a:endParaRPr sz="1200" b="1">
              <a:solidFill>
                <a:srgbClr val="FFFFFF"/>
              </a:solidFill>
              <a:latin typeface="Ubuntu"/>
              <a:ea typeface="Ubuntu"/>
              <a:cs typeface="Ubuntu"/>
              <a:sym typeface="Ubuntu"/>
            </a:endParaRPr>
          </a:p>
        </p:txBody>
      </p:sp>
      <p:sp>
        <p:nvSpPr>
          <p:cNvPr id="1211" name="Google Shape;1211;p40"/>
          <p:cNvSpPr txBox="1"/>
          <p:nvPr/>
        </p:nvSpPr>
        <p:spPr>
          <a:xfrm>
            <a:off x="2183100" y="3348500"/>
            <a:ext cx="632700" cy="30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FFFFFF"/>
                </a:solidFill>
                <a:latin typeface="Ubuntu"/>
                <a:ea typeface="Ubuntu"/>
                <a:cs typeface="Ubuntu"/>
                <a:sym typeface="Ubuntu"/>
              </a:rPr>
              <a:t>27%</a:t>
            </a:r>
            <a:endParaRPr sz="1200" b="1">
              <a:solidFill>
                <a:srgbClr val="FFFFFF"/>
              </a:solidFill>
              <a:latin typeface="Ubuntu"/>
              <a:ea typeface="Ubuntu"/>
              <a:cs typeface="Ubuntu"/>
              <a:sym typeface="Ubuntu"/>
            </a:endParaRPr>
          </a:p>
        </p:txBody>
      </p:sp>
      <p:sp>
        <p:nvSpPr>
          <p:cNvPr id="1212" name="Google Shape;1212;p40"/>
          <p:cNvSpPr txBox="1"/>
          <p:nvPr/>
        </p:nvSpPr>
        <p:spPr>
          <a:xfrm>
            <a:off x="2183100" y="3770425"/>
            <a:ext cx="632700" cy="30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FFFFFF"/>
                </a:solidFill>
                <a:latin typeface="Ubuntu"/>
                <a:ea typeface="Ubuntu"/>
                <a:cs typeface="Ubuntu"/>
                <a:sym typeface="Ubuntu"/>
              </a:rPr>
              <a:t>15%</a:t>
            </a:r>
            <a:endParaRPr sz="1200" b="1">
              <a:solidFill>
                <a:srgbClr val="FFFFFF"/>
              </a:solidFill>
              <a:latin typeface="Ubuntu"/>
              <a:ea typeface="Ubuntu"/>
              <a:cs typeface="Ubuntu"/>
              <a:sym typeface="Ubuntu"/>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16"/>
        <p:cNvGrpSpPr/>
        <p:nvPr/>
      </p:nvGrpSpPr>
      <p:grpSpPr>
        <a:xfrm>
          <a:off x="0" y="0"/>
          <a:ext cx="0" cy="0"/>
          <a:chOff x="0" y="0"/>
          <a:chExt cx="0" cy="0"/>
        </a:xfrm>
      </p:grpSpPr>
      <p:sp>
        <p:nvSpPr>
          <p:cNvPr id="1217" name="Google Shape;1217;p41"/>
          <p:cNvSpPr/>
          <p:nvPr/>
        </p:nvSpPr>
        <p:spPr>
          <a:xfrm>
            <a:off x="2310900" y="2819784"/>
            <a:ext cx="4522200" cy="365700"/>
          </a:xfrm>
          <a:prstGeom prst="snip2DiagRect">
            <a:avLst>
              <a:gd name="adj1" fmla="val 23332"/>
              <a:gd name="adj2" fmla="val 19470"/>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1"/>
          <p:cNvSpPr/>
          <p:nvPr/>
        </p:nvSpPr>
        <p:spPr>
          <a:xfrm>
            <a:off x="1661250" y="1941300"/>
            <a:ext cx="5821500" cy="895200"/>
          </a:xfrm>
          <a:prstGeom prst="snip2DiagRect">
            <a:avLst>
              <a:gd name="adj1" fmla="val 15929"/>
              <a:gd name="adj2" fmla="val 21224"/>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1"/>
          <p:cNvSpPr/>
          <p:nvPr/>
        </p:nvSpPr>
        <p:spPr>
          <a:xfrm>
            <a:off x="2310900" y="4237800"/>
            <a:ext cx="4522200" cy="365700"/>
          </a:xfrm>
          <a:prstGeom prst="snip2DiagRect">
            <a:avLst>
              <a:gd name="adj1" fmla="val 23332"/>
              <a:gd name="adj2" fmla="val 19470"/>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1"/>
          <p:cNvSpPr/>
          <p:nvPr/>
        </p:nvSpPr>
        <p:spPr>
          <a:xfrm>
            <a:off x="1661250" y="3342600"/>
            <a:ext cx="5821500" cy="895200"/>
          </a:xfrm>
          <a:prstGeom prst="snip2DiagRect">
            <a:avLst>
              <a:gd name="adj1" fmla="val 15929"/>
              <a:gd name="adj2" fmla="val 21224"/>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1"/>
          <p:cNvSpPr/>
          <p:nvPr/>
        </p:nvSpPr>
        <p:spPr>
          <a:xfrm>
            <a:off x="2310900" y="1401750"/>
            <a:ext cx="4522200" cy="365700"/>
          </a:xfrm>
          <a:prstGeom prst="snip2DiagRect">
            <a:avLst>
              <a:gd name="adj1" fmla="val 23332"/>
              <a:gd name="adj2" fmla="val 19470"/>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1"/>
          <p:cNvSpPr/>
          <p:nvPr/>
        </p:nvSpPr>
        <p:spPr>
          <a:xfrm>
            <a:off x="1661250" y="506550"/>
            <a:ext cx="5821500" cy="895200"/>
          </a:xfrm>
          <a:prstGeom prst="snip2DiagRect">
            <a:avLst>
              <a:gd name="adj1" fmla="val 15929"/>
              <a:gd name="adj2" fmla="val 21224"/>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1"/>
          <p:cNvSpPr txBox="1">
            <a:spLocks noGrp="1"/>
          </p:cNvSpPr>
          <p:nvPr>
            <p:ph type="title"/>
          </p:nvPr>
        </p:nvSpPr>
        <p:spPr>
          <a:xfrm>
            <a:off x="1920300" y="540000"/>
            <a:ext cx="5303400" cy="829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9h 55m 23s</a:t>
            </a:r>
            <a:endParaRPr/>
          </a:p>
        </p:txBody>
      </p:sp>
      <p:sp>
        <p:nvSpPr>
          <p:cNvPr id="1224" name="Google Shape;1224;p41"/>
          <p:cNvSpPr txBox="1">
            <a:spLocks noGrp="1"/>
          </p:cNvSpPr>
          <p:nvPr>
            <p:ph type="subTitle" idx="1"/>
          </p:nvPr>
        </p:nvSpPr>
        <p:spPr>
          <a:xfrm>
            <a:off x="2447700" y="1447500"/>
            <a:ext cx="4248600" cy="274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Jupiter’s rotation period</a:t>
            </a:r>
            <a:endParaRPr/>
          </a:p>
        </p:txBody>
      </p:sp>
      <p:sp>
        <p:nvSpPr>
          <p:cNvPr id="1225" name="Google Shape;1225;p41"/>
          <p:cNvSpPr txBox="1">
            <a:spLocks noGrp="1"/>
          </p:cNvSpPr>
          <p:nvPr>
            <p:ph type="title" idx="2"/>
          </p:nvPr>
        </p:nvSpPr>
        <p:spPr>
          <a:xfrm>
            <a:off x="1920300" y="1974750"/>
            <a:ext cx="5303400" cy="829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333,000.000</a:t>
            </a:r>
            <a:endParaRPr/>
          </a:p>
        </p:txBody>
      </p:sp>
      <p:sp>
        <p:nvSpPr>
          <p:cNvPr id="1226" name="Google Shape;1226;p41"/>
          <p:cNvSpPr txBox="1">
            <a:spLocks noGrp="1"/>
          </p:cNvSpPr>
          <p:nvPr>
            <p:ph type="subTitle" idx="3"/>
          </p:nvPr>
        </p:nvSpPr>
        <p:spPr>
          <a:xfrm>
            <a:off x="2447700" y="2865534"/>
            <a:ext cx="4248600" cy="274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The Sun’s mass compared to Earth’s</a:t>
            </a:r>
            <a:endParaRPr/>
          </a:p>
        </p:txBody>
      </p:sp>
      <p:sp>
        <p:nvSpPr>
          <p:cNvPr id="1227" name="Google Shape;1227;p41"/>
          <p:cNvSpPr txBox="1">
            <a:spLocks noGrp="1"/>
          </p:cNvSpPr>
          <p:nvPr>
            <p:ph type="title" idx="4"/>
          </p:nvPr>
        </p:nvSpPr>
        <p:spPr>
          <a:xfrm>
            <a:off x="1920300" y="3376050"/>
            <a:ext cx="5303400" cy="829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386,000 km</a:t>
            </a:r>
            <a:endParaRPr/>
          </a:p>
        </p:txBody>
      </p:sp>
      <p:sp>
        <p:nvSpPr>
          <p:cNvPr id="1228" name="Google Shape;1228;p41"/>
          <p:cNvSpPr txBox="1">
            <a:spLocks noGrp="1"/>
          </p:cNvSpPr>
          <p:nvPr>
            <p:ph type="subTitle" idx="5"/>
          </p:nvPr>
        </p:nvSpPr>
        <p:spPr>
          <a:xfrm>
            <a:off x="2447700" y="4283550"/>
            <a:ext cx="4248600" cy="274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Distance between Earth and the Moon</a:t>
            </a:r>
            <a:endParaRPr/>
          </a:p>
        </p:txBody>
      </p:sp>
      <p:grpSp>
        <p:nvGrpSpPr>
          <p:cNvPr id="1229" name="Google Shape;1229;p41"/>
          <p:cNvGrpSpPr/>
          <p:nvPr/>
        </p:nvGrpSpPr>
        <p:grpSpPr>
          <a:xfrm>
            <a:off x="152345" y="152398"/>
            <a:ext cx="731439" cy="739690"/>
            <a:chOff x="1232318" y="505126"/>
            <a:chExt cx="2079724" cy="2097222"/>
          </a:xfrm>
        </p:grpSpPr>
        <p:sp>
          <p:nvSpPr>
            <p:cNvPr id="1230" name="Google Shape;1230;p41"/>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1"/>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1"/>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 name="Google Shape;1233;p41"/>
          <p:cNvGrpSpPr/>
          <p:nvPr/>
        </p:nvGrpSpPr>
        <p:grpSpPr>
          <a:xfrm>
            <a:off x="8260170" y="152398"/>
            <a:ext cx="731439" cy="739690"/>
            <a:chOff x="1232318" y="505126"/>
            <a:chExt cx="2079724" cy="2097222"/>
          </a:xfrm>
        </p:grpSpPr>
        <p:sp>
          <p:nvSpPr>
            <p:cNvPr id="1234" name="Google Shape;1234;p41"/>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1"/>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1"/>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41"/>
          <p:cNvGrpSpPr/>
          <p:nvPr/>
        </p:nvGrpSpPr>
        <p:grpSpPr>
          <a:xfrm>
            <a:off x="152345" y="4251398"/>
            <a:ext cx="731439" cy="739690"/>
            <a:chOff x="1232318" y="505126"/>
            <a:chExt cx="2079724" cy="2097222"/>
          </a:xfrm>
        </p:grpSpPr>
        <p:sp>
          <p:nvSpPr>
            <p:cNvPr id="1238" name="Google Shape;1238;p41"/>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1"/>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1"/>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 name="Google Shape;1241;p41"/>
          <p:cNvGrpSpPr/>
          <p:nvPr/>
        </p:nvGrpSpPr>
        <p:grpSpPr>
          <a:xfrm>
            <a:off x="8260170" y="4251398"/>
            <a:ext cx="731439" cy="739690"/>
            <a:chOff x="1232318" y="505126"/>
            <a:chExt cx="2079724" cy="2097222"/>
          </a:xfrm>
        </p:grpSpPr>
        <p:sp>
          <p:nvSpPr>
            <p:cNvPr id="1242" name="Google Shape;1242;p41"/>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1"/>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1"/>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48"/>
        <p:cNvGrpSpPr/>
        <p:nvPr/>
      </p:nvGrpSpPr>
      <p:grpSpPr>
        <a:xfrm>
          <a:off x="0" y="0"/>
          <a:ext cx="0" cy="0"/>
          <a:chOff x="0" y="0"/>
          <a:chExt cx="0" cy="0"/>
        </a:xfrm>
      </p:grpSpPr>
      <p:sp>
        <p:nvSpPr>
          <p:cNvPr id="1249" name="Google Shape;1249;p42"/>
          <p:cNvSpPr/>
          <p:nvPr/>
        </p:nvSpPr>
        <p:spPr>
          <a:xfrm>
            <a:off x="1891725" y="640588"/>
            <a:ext cx="5318700" cy="1120800"/>
          </a:xfrm>
          <a:prstGeom prst="snip2DiagRect">
            <a:avLst>
              <a:gd name="adj1" fmla="val 15929"/>
              <a:gd name="adj2" fmla="val 21224"/>
            </a:avLst>
          </a:prstGeom>
          <a:gradFill>
            <a:gsLst>
              <a:gs pos="0">
                <a:schemeClr val="dk2"/>
              </a:gs>
              <a:gs pos="100000">
                <a:schemeClr val="lt2"/>
              </a:gs>
            </a:gsLst>
            <a:lin ang="5400012" scaled="0"/>
          </a:gra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2"/>
          <p:cNvSpPr txBox="1">
            <a:spLocks noGrp="1"/>
          </p:cNvSpPr>
          <p:nvPr>
            <p:ph type="title"/>
          </p:nvPr>
        </p:nvSpPr>
        <p:spPr>
          <a:xfrm>
            <a:off x="2082708" y="839783"/>
            <a:ext cx="4973700" cy="722400"/>
          </a:xfrm>
          <a:prstGeom prst="rect">
            <a:avLst/>
          </a:prstGeom>
        </p:spPr>
        <p:txBody>
          <a:bodyPr spcFirstLastPara="1" wrap="square" lIns="0" tIns="0" rIns="0" bIns="91425" anchor="ctr" anchorCtr="0">
            <a:noAutofit/>
          </a:bodyPr>
          <a:lstStyle/>
          <a:p>
            <a:pPr marL="0" lvl="0" indent="0" algn="ctr" rtl="0">
              <a:spcBef>
                <a:spcPts val="0"/>
              </a:spcBef>
              <a:spcAft>
                <a:spcPts val="0"/>
              </a:spcAft>
              <a:buNone/>
            </a:pPr>
            <a:r>
              <a:rPr lang="en"/>
              <a:t>123,456,789</a:t>
            </a:r>
            <a:endParaRPr/>
          </a:p>
        </p:txBody>
      </p:sp>
      <p:pic>
        <p:nvPicPr>
          <p:cNvPr id="1251" name="Google Shape;1251;p42"/>
          <p:cNvPicPr preferRelativeResize="0"/>
          <p:nvPr/>
        </p:nvPicPr>
        <p:blipFill rotWithShape="1">
          <a:blip r:embed="rId3">
            <a:alphaModFix/>
          </a:blip>
          <a:srcRect b="37378"/>
          <a:stretch/>
        </p:blipFill>
        <p:spPr>
          <a:xfrm>
            <a:off x="576075" y="1611500"/>
            <a:ext cx="7992000" cy="2991900"/>
          </a:xfrm>
          <a:prstGeom prst="snip2DiagRect">
            <a:avLst>
              <a:gd name="adj1" fmla="val 20674"/>
              <a:gd name="adj2" fmla="val 21137"/>
            </a:avLst>
          </a:prstGeom>
          <a:noFill/>
          <a:ln>
            <a:noFill/>
          </a:ln>
        </p:spPr>
      </p:pic>
      <p:sp>
        <p:nvSpPr>
          <p:cNvPr id="1252" name="Google Shape;1252;p42"/>
          <p:cNvSpPr/>
          <p:nvPr/>
        </p:nvSpPr>
        <p:spPr>
          <a:xfrm>
            <a:off x="2310975" y="3894809"/>
            <a:ext cx="4522200" cy="365700"/>
          </a:xfrm>
          <a:prstGeom prst="snip2DiagRect">
            <a:avLst>
              <a:gd name="adj1" fmla="val 23332"/>
              <a:gd name="adj2" fmla="val 19470"/>
            </a:avLst>
          </a:prstGeom>
          <a:gradFill>
            <a:gsLst>
              <a:gs pos="0">
                <a:schemeClr val="dk2"/>
              </a:gs>
              <a:gs pos="100000">
                <a:schemeClr val="lt2"/>
              </a:gs>
            </a:gsLst>
            <a:lin ang="5400012" scaled="0"/>
          </a:gra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2"/>
          <p:cNvSpPr txBox="1">
            <a:spLocks noGrp="1"/>
          </p:cNvSpPr>
          <p:nvPr>
            <p:ph type="subTitle" idx="1"/>
          </p:nvPr>
        </p:nvSpPr>
        <p:spPr>
          <a:xfrm>
            <a:off x="2402925" y="3894800"/>
            <a:ext cx="43383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Big numbers catch your audience’s attention</a:t>
            </a:r>
            <a:endParaRPr/>
          </a:p>
        </p:txBody>
      </p:sp>
      <p:sp>
        <p:nvSpPr>
          <p:cNvPr id="1254" name="Google Shape;1254;p42"/>
          <p:cNvSpPr/>
          <p:nvPr/>
        </p:nvSpPr>
        <p:spPr>
          <a:xfrm>
            <a:off x="573877" y="1684146"/>
            <a:ext cx="1508806" cy="1318011"/>
          </a:xfrm>
          <a:custGeom>
            <a:avLst/>
            <a:gdLst/>
            <a:ahLst/>
            <a:cxnLst/>
            <a:rect l="l" t="t" r="r" b="b"/>
            <a:pathLst>
              <a:path w="97358" h="83923" extrusionOk="0">
                <a:moveTo>
                  <a:pt x="0" y="0"/>
                </a:moveTo>
                <a:lnTo>
                  <a:pt x="0" y="51338"/>
                </a:lnTo>
                <a:lnTo>
                  <a:pt x="6079" y="51338"/>
                </a:lnTo>
                <a:cubicBezTo>
                  <a:pt x="9848" y="51369"/>
                  <a:pt x="12918" y="54439"/>
                  <a:pt x="12918" y="58238"/>
                </a:cubicBezTo>
                <a:cubicBezTo>
                  <a:pt x="12918" y="62038"/>
                  <a:pt x="9848" y="65138"/>
                  <a:pt x="6049" y="65138"/>
                </a:cubicBezTo>
                <a:lnTo>
                  <a:pt x="0" y="65138"/>
                </a:lnTo>
                <a:lnTo>
                  <a:pt x="0" y="83923"/>
                </a:lnTo>
                <a:lnTo>
                  <a:pt x="45350" y="83923"/>
                </a:lnTo>
                <a:cubicBezTo>
                  <a:pt x="50548" y="83923"/>
                  <a:pt x="54743" y="79698"/>
                  <a:pt x="54743" y="74530"/>
                </a:cubicBezTo>
                <a:cubicBezTo>
                  <a:pt x="54743" y="69333"/>
                  <a:pt x="50548" y="65138"/>
                  <a:pt x="45350" y="65138"/>
                </a:cubicBezTo>
                <a:lnTo>
                  <a:pt x="36171" y="65138"/>
                </a:lnTo>
                <a:cubicBezTo>
                  <a:pt x="32371" y="65138"/>
                  <a:pt x="29302" y="62038"/>
                  <a:pt x="29302" y="58238"/>
                </a:cubicBezTo>
                <a:cubicBezTo>
                  <a:pt x="29302" y="54439"/>
                  <a:pt x="32371" y="51369"/>
                  <a:pt x="36141" y="51338"/>
                </a:cubicBezTo>
                <a:lnTo>
                  <a:pt x="87965" y="51338"/>
                </a:lnTo>
                <a:cubicBezTo>
                  <a:pt x="93163" y="51338"/>
                  <a:pt x="97358" y="47144"/>
                  <a:pt x="97358" y="41946"/>
                </a:cubicBezTo>
                <a:cubicBezTo>
                  <a:pt x="97358" y="36779"/>
                  <a:pt x="93133" y="32554"/>
                  <a:pt x="87965" y="32554"/>
                </a:cubicBezTo>
                <a:lnTo>
                  <a:pt x="14803" y="32554"/>
                </a:lnTo>
                <a:cubicBezTo>
                  <a:pt x="11003" y="32554"/>
                  <a:pt x="7903" y="29484"/>
                  <a:pt x="7903" y="25685"/>
                </a:cubicBezTo>
                <a:cubicBezTo>
                  <a:pt x="7903" y="21885"/>
                  <a:pt x="11003" y="18815"/>
                  <a:pt x="14772" y="18785"/>
                </a:cubicBezTo>
                <a:lnTo>
                  <a:pt x="31520" y="18785"/>
                </a:lnTo>
                <a:cubicBezTo>
                  <a:pt x="36718" y="18785"/>
                  <a:pt x="40913" y="14590"/>
                  <a:pt x="40913" y="9393"/>
                </a:cubicBezTo>
                <a:cubicBezTo>
                  <a:pt x="40913" y="4225"/>
                  <a:pt x="36718" y="0"/>
                  <a:pt x="31520" y="0"/>
                </a:cubicBezTo>
                <a:close/>
              </a:path>
            </a:pathLst>
          </a:custGeom>
          <a:gradFill>
            <a:gsLst>
              <a:gs pos="0">
                <a:srgbClr val="FFF2CC"/>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2"/>
          <p:cNvSpPr/>
          <p:nvPr/>
        </p:nvSpPr>
        <p:spPr>
          <a:xfrm rot="10800000">
            <a:off x="7056402" y="1684146"/>
            <a:ext cx="1508806" cy="1318011"/>
          </a:xfrm>
          <a:custGeom>
            <a:avLst/>
            <a:gdLst/>
            <a:ahLst/>
            <a:cxnLst/>
            <a:rect l="l" t="t" r="r" b="b"/>
            <a:pathLst>
              <a:path w="97358" h="83923" extrusionOk="0">
                <a:moveTo>
                  <a:pt x="0" y="0"/>
                </a:moveTo>
                <a:lnTo>
                  <a:pt x="0" y="51338"/>
                </a:lnTo>
                <a:lnTo>
                  <a:pt x="6079" y="51338"/>
                </a:lnTo>
                <a:cubicBezTo>
                  <a:pt x="9848" y="51369"/>
                  <a:pt x="12918" y="54439"/>
                  <a:pt x="12918" y="58238"/>
                </a:cubicBezTo>
                <a:cubicBezTo>
                  <a:pt x="12918" y="62038"/>
                  <a:pt x="9848" y="65138"/>
                  <a:pt x="6049" y="65138"/>
                </a:cubicBezTo>
                <a:lnTo>
                  <a:pt x="0" y="65138"/>
                </a:lnTo>
                <a:lnTo>
                  <a:pt x="0" y="83923"/>
                </a:lnTo>
                <a:lnTo>
                  <a:pt x="45350" y="83923"/>
                </a:lnTo>
                <a:cubicBezTo>
                  <a:pt x="50548" y="83923"/>
                  <a:pt x="54743" y="79698"/>
                  <a:pt x="54743" y="74530"/>
                </a:cubicBezTo>
                <a:cubicBezTo>
                  <a:pt x="54743" y="69333"/>
                  <a:pt x="50548" y="65138"/>
                  <a:pt x="45350" y="65138"/>
                </a:cubicBezTo>
                <a:lnTo>
                  <a:pt x="36171" y="65138"/>
                </a:lnTo>
                <a:cubicBezTo>
                  <a:pt x="32371" y="65138"/>
                  <a:pt x="29302" y="62038"/>
                  <a:pt x="29302" y="58238"/>
                </a:cubicBezTo>
                <a:cubicBezTo>
                  <a:pt x="29302" y="54439"/>
                  <a:pt x="32371" y="51369"/>
                  <a:pt x="36141" y="51338"/>
                </a:cubicBezTo>
                <a:lnTo>
                  <a:pt x="87965" y="51338"/>
                </a:lnTo>
                <a:cubicBezTo>
                  <a:pt x="93163" y="51338"/>
                  <a:pt x="97358" y="47144"/>
                  <a:pt x="97358" y="41946"/>
                </a:cubicBezTo>
                <a:cubicBezTo>
                  <a:pt x="97358" y="36779"/>
                  <a:pt x="93133" y="32554"/>
                  <a:pt x="87965" y="32554"/>
                </a:cubicBezTo>
                <a:lnTo>
                  <a:pt x="14803" y="32554"/>
                </a:lnTo>
                <a:cubicBezTo>
                  <a:pt x="11003" y="32554"/>
                  <a:pt x="7903" y="29484"/>
                  <a:pt x="7903" y="25685"/>
                </a:cubicBezTo>
                <a:cubicBezTo>
                  <a:pt x="7903" y="21885"/>
                  <a:pt x="11003" y="18815"/>
                  <a:pt x="14772" y="18785"/>
                </a:cubicBezTo>
                <a:lnTo>
                  <a:pt x="31520" y="18785"/>
                </a:lnTo>
                <a:cubicBezTo>
                  <a:pt x="36718" y="18785"/>
                  <a:pt x="40913" y="14590"/>
                  <a:pt x="40913" y="9393"/>
                </a:cubicBezTo>
                <a:cubicBezTo>
                  <a:pt x="40913" y="4225"/>
                  <a:pt x="36718" y="0"/>
                  <a:pt x="31520" y="0"/>
                </a:cubicBezTo>
                <a:close/>
              </a:path>
            </a:pathLst>
          </a:custGeom>
          <a:gradFill>
            <a:gsLst>
              <a:gs pos="0">
                <a:srgbClr val="FFF2CC"/>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59"/>
        <p:cNvGrpSpPr/>
        <p:nvPr/>
      </p:nvGrpSpPr>
      <p:grpSpPr>
        <a:xfrm>
          <a:off x="0" y="0"/>
          <a:ext cx="0" cy="0"/>
          <a:chOff x="0" y="0"/>
          <a:chExt cx="0" cy="0"/>
        </a:xfrm>
      </p:grpSpPr>
      <p:sp>
        <p:nvSpPr>
          <p:cNvPr id="1260" name="Google Shape;1260;p43"/>
          <p:cNvSpPr/>
          <p:nvPr/>
        </p:nvSpPr>
        <p:spPr>
          <a:xfrm>
            <a:off x="476150" y="1322625"/>
            <a:ext cx="2651700" cy="2498400"/>
          </a:xfrm>
          <a:prstGeom prst="snip2DiagRect">
            <a:avLst>
              <a:gd name="adj1" fmla="val 8561"/>
              <a:gd name="adj2" fmla="val 8793"/>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3"/>
          <p:cNvSpPr txBox="1">
            <a:spLocks noGrp="1"/>
          </p:cNvSpPr>
          <p:nvPr>
            <p:ph type="title"/>
          </p:nvPr>
        </p:nvSpPr>
        <p:spPr>
          <a:xfrm>
            <a:off x="720000" y="1652550"/>
            <a:ext cx="2194500" cy="18384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1266" name="Google Shape;1266;p44"/>
          <p:cNvSpPr txBox="1">
            <a:spLocks noGrp="1"/>
          </p:cNvSpPr>
          <p:nvPr>
            <p:ph type="title"/>
          </p:nvPr>
        </p:nvSpPr>
        <p:spPr>
          <a:xfrm>
            <a:off x="720000" y="481226"/>
            <a:ext cx="7704000" cy="365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Text and photo</a:t>
            </a:r>
            <a:endParaRPr/>
          </a:p>
        </p:txBody>
      </p:sp>
      <p:sp>
        <p:nvSpPr>
          <p:cNvPr id="1267" name="Google Shape;1267;p44"/>
          <p:cNvSpPr txBox="1">
            <a:spLocks noGrp="1"/>
          </p:cNvSpPr>
          <p:nvPr>
            <p:ph type="subTitle" idx="1"/>
          </p:nvPr>
        </p:nvSpPr>
        <p:spPr>
          <a:xfrm>
            <a:off x="720000" y="2041338"/>
            <a:ext cx="1920300" cy="1828800"/>
          </a:xfrm>
          <a:prstGeom prst="rect">
            <a:avLst/>
          </a:prstGeom>
        </p:spPr>
        <p:txBody>
          <a:bodyPr spcFirstLastPara="1" wrap="square" lIns="0" tIns="182875" rIns="0" bIns="0" anchor="ctr" anchorCtr="0">
            <a:noAutofit/>
          </a:bodyPr>
          <a:lstStyle/>
          <a:p>
            <a:pPr marL="0" lvl="0" indent="0" algn="l" rtl="0">
              <a:spcBef>
                <a:spcPts val="0"/>
              </a:spcBef>
              <a:spcAft>
                <a:spcPts val="1600"/>
              </a:spcAft>
              <a:buNone/>
            </a:pPr>
            <a:r>
              <a:rPr lang="en"/>
              <a:t>You can give here a brief description of the topic you want to talk about. For example, if you want to talk about Mercury, you can say that it’s the smallest planet in the entire Solar System</a:t>
            </a:r>
            <a:endParaRPr/>
          </a:p>
        </p:txBody>
      </p:sp>
      <p:pic>
        <p:nvPicPr>
          <p:cNvPr id="1268" name="Google Shape;1268;p44"/>
          <p:cNvPicPr preferRelativeResize="0"/>
          <p:nvPr/>
        </p:nvPicPr>
        <p:blipFill rotWithShape="1">
          <a:blip r:embed="rId3">
            <a:alphaModFix/>
          </a:blip>
          <a:srcRect l="9669" t="2525" r="1132" b="8244"/>
          <a:stretch/>
        </p:blipFill>
        <p:spPr>
          <a:xfrm>
            <a:off x="3346825" y="1187975"/>
            <a:ext cx="5341500" cy="3561900"/>
          </a:xfrm>
          <a:prstGeom prst="snip2SameRect">
            <a:avLst>
              <a:gd name="adj1" fmla="val 2902"/>
              <a:gd name="adj2" fmla="val 5679"/>
            </a:avLst>
          </a:prstGeom>
          <a:noFill/>
          <a:ln w="38100" cap="flat" cmpd="sng">
            <a:solidFill>
              <a:schemeClr val="lt1"/>
            </a:solidFill>
            <a:prstDash val="solid"/>
            <a:round/>
            <a:headEnd type="none" w="sm" len="sm"/>
            <a:tailEnd type="none" w="sm" len="sm"/>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72"/>
        <p:cNvGrpSpPr/>
        <p:nvPr/>
      </p:nvGrpSpPr>
      <p:grpSpPr>
        <a:xfrm>
          <a:off x="0" y="0"/>
          <a:ext cx="0" cy="0"/>
          <a:chOff x="0" y="0"/>
          <a:chExt cx="0" cy="0"/>
        </a:xfrm>
      </p:grpSpPr>
      <p:grpSp>
        <p:nvGrpSpPr>
          <p:cNvPr id="1273" name="Google Shape;1273;p45"/>
          <p:cNvGrpSpPr/>
          <p:nvPr/>
        </p:nvGrpSpPr>
        <p:grpSpPr>
          <a:xfrm>
            <a:off x="442074" y="1401304"/>
            <a:ext cx="8259045" cy="3125567"/>
            <a:chOff x="442074" y="1401304"/>
            <a:chExt cx="8259045" cy="3125567"/>
          </a:xfrm>
        </p:grpSpPr>
        <p:sp>
          <p:nvSpPr>
            <p:cNvPr id="1274" name="Google Shape;1274;p45"/>
            <p:cNvSpPr/>
            <p:nvPr/>
          </p:nvSpPr>
          <p:spPr>
            <a:xfrm flipH="1">
              <a:off x="7572496" y="3452879"/>
              <a:ext cx="1128623" cy="985885"/>
            </a:xfrm>
            <a:custGeom>
              <a:avLst/>
              <a:gdLst/>
              <a:ahLst/>
              <a:cxnLst/>
              <a:rect l="l" t="t" r="r" b="b"/>
              <a:pathLst>
                <a:path w="97358" h="83923" extrusionOk="0">
                  <a:moveTo>
                    <a:pt x="0" y="0"/>
                  </a:moveTo>
                  <a:lnTo>
                    <a:pt x="0" y="51338"/>
                  </a:lnTo>
                  <a:lnTo>
                    <a:pt x="6079" y="51338"/>
                  </a:lnTo>
                  <a:cubicBezTo>
                    <a:pt x="9848" y="51369"/>
                    <a:pt x="12918" y="54439"/>
                    <a:pt x="12918" y="58238"/>
                  </a:cubicBezTo>
                  <a:cubicBezTo>
                    <a:pt x="12918" y="62038"/>
                    <a:pt x="9848" y="65138"/>
                    <a:pt x="6049" y="65138"/>
                  </a:cubicBezTo>
                  <a:lnTo>
                    <a:pt x="0" y="65138"/>
                  </a:lnTo>
                  <a:lnTo>
                    <a:pt x="0" y="83923"/>
                  </a:lnTo>
                  <a:lnTo>
                    <a:pt x="45350" y="83923"/>
                  </a:lnTo>
                  <a:cubicBezTo>
                    <a:pt x="50548" y="83923"/>
                    <a:pt x="54743" y="79698"/>
                    <a:pt x="54743" y="74530"/>
                  </a:cubicBezTo>
                  <a:cubicBezTo>
                    <a:pt x="54743" y="69333"/>
                    <a:pt x="50548" y="65138"/>
                    <a:pt x="45350" y="65138"/>
                  </a:cubicBezTo>
                  <a:lnTo>
                    <a:pt x="36171" y="65138"/>
                  </a:lnTo>
                  <a:cubicBezTo>
                    <a:pt x="32371" y="65138"/>
                    <a:pt x="29302" y="62038"/>
                    <a:pt x="29302" y="58238"/>
                  </a:cubicBezTo>
                  <a:cubicBezTo>
                    <a:pt x="29302" y="54439"/>
                    <a:pt x="32371" y="51369"/>
                    <a:pt x="36141" y="51338"/>
                  </a:cubicBezTo>
                  <a:lnTo>
                    <a:pt x="87965" y="51338"/>
                  </a:lnTo>
                  <a:cubicBezTo>
                    <a:pt x="93163" y="51338"/>
                    <a:pt x="97358" y="47144"/>
                    <a:pt x="97358" y="41946"/>
                  </a:cubicBezTo>
                  <a:cubicBezTo>
                    <a:pt x="97358" y="36779"/>
                    <a:pt x="93133" y="32554"/>
                    <a:pt x="87965" y="32554"/>
                  </a:cubicBezTo>
                  <a:lnTo>
                    <a:pt x="14803" y="32554"/>
                  </a:lnTo>
                  <a:cubicBezTo>
                    <a:pt x="11003" y="32554"/>
                    <a:pt x="7903" y="29484"/>
                    <a:pt x="7903" y="25685"/>
                  </a:cubicBezTo>
                  <a:cubicBezTo>
                    <a:pt x="7903" y="21885"/>
                    <a:pt x="11003" y="18815"/>
                    <a:pt x="14772" y="18785"/>
                  </a:cubicBezTo>
                  <a:lnTo>
                    <a:pt x="31520" y="18785"/>
                  </a:lnTo>
                  <a:cubicBezTo>
                    <a:pt x="36718" y="18785"/>
                    <a:pt x="40913" y="14590"/>
                    <a:pt x="40913" y="9393"/>
                  </a:cubicBezTo>
                  <a:cubicBezTo>
                    <a:pt x="40913" y="4225"/>
                    <a:pt x="36718" y="0"/>
                    <a:pt x="31520" y="0"/>
                  </a:cubicBezTo>
                  <a:close/>
                </a:path>
              </a:pathLst>
            </a:custGeom>
            <a:gradFill>
              <a:gsLst>
                <a:gs pos="0">
                  <a:srgbClr val="FFF2CC"/>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 name="Google Shape;1275;p45"/>
            <p:cNvGrpSpPr/>
            <p:nvPr/>
          </p:nvGrpSpPr>
          <p:grpSpPr>
            <a:xfrm>
              <a:off x="442074" y="1401304"/>
              <a:ext cx="3319070" cy="3125567"/>
              <a:chOff x="442074" y="1401304"/>
              <a:chExt cx="3319070" cy="3125567"/>
            </a:xfrm>
          </p:grpSpPr>
          <p:sp>
            <p:nvSpPr>
              <p:cNvPr id="1276" name="Google Shape;1276;p45"/>
              <p:cNvSpPr/>
              <p:nvPr/>
            </p:nvSpPr>
            <p:spPr>
              <a:xfrm>
                <a:off x="1265268" y="3643361"/>
                <a:ext cx="2495875" cy="883510"/>
              </a:xfrm>
              <a:custGeom>
                <a:avLst/>
                <a:gdLst/>
                <a:ahLst/>
                <a:cxnLst/>
                <a:rect l="l" t="t" r="r" b="b"/>
                <a:pathLst>
                  <a:path w="240219" h="83924" extrusionOk="0">
                    <a:moveTo>
                      <a:pt x="9393" y="1"/>
                    </a:moveTo>
                    <a:cubicBezTo>
                      <a:pt x="4195" y="1"/>
                      <a:pt x="1" y="4195"/>
                      <a:pt x="1" y="9393"/>
                    </a:cubicBezTo>
                    <a:cubicBezTo>
                      <a:pt x="1" y="14591"/>
                      <a:pt x="4195" y="18785"/>
                      <a:pt x="9393" y="18785"/>
                    </a:cubicBezTo>
                    <a:lnTo>
                      <a:pt x="67692" y="18785"/>
                    </a:lnTo>
                    <a:cubicBezTo>
                      <a:pt x="71492" y="18785"/>
                      <a:pt x="74562" y="21886"/>
                      <a:pt x="74562" y="25685"/>
                    </a:cubicBezTo>
                    <a:cubicBezTo>
                      <a:pt x="74562" y="29485"/>
                      <a:pt x="71492" y="32555"/>
                      <a:pt x="67662" y="32555"/>
                    </a:cubicBezTo>
                    <a:lnTo>
                      <a:pt x="53102" y="32555"/>
                    </a:lnTo>
                    <a:cubicBezTo>
                      <a:pt x="47904" y="32555"/>
                      <a:pt x="43710" y="36780"/>
                      <a:pt x="43710" y="41947"/>
                    </a:cubicBezTo>
                    <a:cubicBezTo>
                      <a:pt x="43710" y="47144"/>
                      <a:pt x="47904" y="51339"/>
                      <a:pt x="53102" y="51339"/>
                    </a:cubicBezTo>
                    <a:lnTo>
                      <a:pt x="148940" y="51339"/>
                    </a:lnTo>
                    <a:cubicBezTo>
                      <a:pt x="152739" y="51369"/>
                      <a:pt x="155809" y="54439"/>
                      <a:pt x="155809" y="58239"/>
                    </a:cubicBezTo>
                    <a:cubicBezTo>
                      <a:pt x="155809" y="62038"/>
                      <a:pt x="152709" y="65108"/>
                      <a:pt x="148909" y="65108"/>
                    </a:cubicBezTo>
                    <a:lnTo>
                      <a:pt x="141007" y="65108"/>
                    </a:lnTo>
                    <a:cubicBezTo>
                      <a:pt x="135809" y="65108"/>
                      <a:pt x="131614" y="69333"/>
                      <a:pt x="131614" y="74500"/>
                    </a:cubicBezTo>
                    <a:cubicBezTo>
                      <a:pt x="131614" y="79698"/>
                      <a:pt x="135809" y="83893"/>
                      <a:pt x="141007" y="83893"/>
                    </a:cubicBezTo>
                    <a:lnTo>
                      <a:pt x="188241" y="83923"/>
                    </a:lnTo>
                    <a:cubicBezTo>
                      <a:pt x="193439" y="83923"/>
                      <a:pt x="197634" y="79698"/>
                      <a:pt x="197634" y="74500"/>
                    </a:cubicBezTo>
                    <a:cubicBezTo>
                      <a:pt x="197634" y="69333"/>
                      <a:pt x="193439" y="65108"/>
                      <a:pt x="188241" y="65108"/>
                    </a:cubicBezTo>
                    <a:lnTo>
                      <a:pt x="179062" y="65108"/>
                    </a:lnTo>
                    <a:cubicBezTo>
                      <a:pt x="175262" y="65108"/>
                      <a:pt x="172162" y="62038"/>
                      <a:pt x="172162" y="58239"/>
                    </a:cubicBezTo>
                    <a:cubicBezTo>
                      <a:pt x="172162" y="54439"/>
                      <a:pt x="175232" y="51369"/>
                      <a:pt x="179032" y="51339"/>
                    </a:cubicBezTo>
                    <a:lnTo>
                      <a:pt x="230826" y="51339"/>
                    </a:lnTo>
                    <a:cubicBezTo>
                      <a:pt x="236024" y="51339"/>
                      <a:pt x="240218" y="47144"/>
                      <a:pt x="240218" y="41947"/>
                    </a:cubicBezTo>
                    <a:cubicBezTo>
                      <a:pt x="240218" y="36780"/>
                      <a:pt x="236024" y="32555"/>
                      <a:pt x="230826" y="32555"/>
                    </a:cubicBezTo>
                    <a:lnTo>
                      <a:pt x="129699" y="32555"/>
                    </a:lnTo>
                    <a:cubicBezTo>
                      <a:pt x="125900" y="32555"/>
                      <a:pt x="122800" y="29485"/>
                      <a:pt x="122800" y="25685"/>
                    </a:cubicBezTo>
                    <a:cubicBezTo>
                      <a:pt x="122800" y="21886"/>
                      <a:pt x="125900" y="18785"/>
                      <a:pt x="129669" y="18785"/>
                    </a:cubicBezTo>
                    <a:lnTo>
                      <a:pt x="146417" y="18785"/>
                    </a:lnTo>
                    <a:cubicBezTo>
                      <a:pt x="151615" y="18785"/>
                      <a:pt x="155809" y="14591"/>
                      <a:pt x="155809" y="9393"/>
                    </a:cubicBezTo>
                    <a:cubicBezTo>
                      <a:pt x="155809" y="4195"/>
                      <a:pt x="151615" y="1"/>
                      <a:pt x="146417" y="1"/>
                    </a:cubicBezTo>
                    <a:close/>
                  </a:path>
                </a:pathLst>
              </a:custGeom>
              <a:gradFill>
                <a:gsLst>
                  <a:gs pos="0">
                    <a:srgbClr val="FFF2CC"/>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5"/>
              <p:cNvSpPr/>
              <p:nvPr/>
            </p:nvSpPr>
            <p:spPr>
              <a:xfrm>
                <a:off x="442074" y="1401304"/>
                <a:ext cx="1128623" cy="985885"/>
              </a:xfrm>
              <a:custGeom>
                <a:avLst/>
                <a:gdLst/>
                <a:ahLst/>
                <a:cxnLst/>
                <a:rect l="l" t="t" r="r" b="b"/>
                <a:pathLst>
                  <a:path w="97358" h="83923" extrusionOk="0">
                    <a:moveTo>
                      <a:pt x="0" y="0"/>
                    </a:moveTo>
                    <a:lnTo>
                      <a:pt x="0" y="51338"/>
                    </a:lnTo>
                    <a:lnTo>
                      <a:pt x="6079" y="51338"/>
                    </a:lnTo>
                    <a:cubicBezTo>
                      <a:pt x="9848" y="51369"/>
                      <a:pt x="12918" y="54439"/>
                      <a:pt x="12918" y="58238"/>
                    </a:cubicBezTo>
                    <a:cubicBezTo>
                      <a:pt x="12918" y="62038"/>
                      <a:pt x="9848" y="65138"/>
                      <a:pt x="6049" y="65138"/>
                    </a:cubicBezTo>
                    <a:lnTo>
                      <a:pt x="0" y="65138"/>
                    </a:lnTo>
                    <a:lnTo>
                      <a:pt x="0" y="83923"/>
                    </a:lnTo>
                    <a:lnTo>
                      <a:pt x="45350" y="83923"/>
                    </a:lnTo>
                    <a:cubicBezTo>
                      <a:pt x="50548" y="83923"/>
                      <a:pt x="54743" y="79698"/>
                      <a:pt x="54743" y="74530"/>
                    </a:cubicBezTo>
                    <a:cubicBezTo>
                      <a:pt x="54743" y="69333"/>
                      <a:pt x="50548" y="65138"/>
                      <a:pt x="45350" y="65138"/>
                    </a:cubicBezTo>
                    <a:lnTo>
                      <a:pt x="36171" y="65138"/>
                    </a:lnTo>
                    <a:cubicBezTo>
                      <a:pt x="32371" y="65138"/>
                      <a:pt x="29302" y="62038"/>
                      <a:pt x="29302" y="58238"/>
                    </a:cubicBezTo>
                    <a:cubicBezTo>
                      <a:pt x="29302" y="54439"/>
                      <a:pt x="32371" y="51369"/>
                      <a:pt x="36141" y="51338"/>
                    </a:cubicBezTo>
                    <a:lnTo>
                      <a:pt x="87965" y="51338"/>
                    </a:lnTo>
                    <a:cubicBezTo>
                      <a:pt x="93163" y="51338"/>
                      <a:pt x="97358" y="47144"/>
                      <a:pt x="97358" y="41946"/>
                    </a:cubicBezTo>
                    <a:cubicBezTo>
                      <a:pt x="97358" y="36779"/>
                      <a:pt x="93133" y="32554"/>
                      <a:pt x="87965" y="32554"/>
                    </a:cubicBezTo>
                    <a:lnTo>
                      <a:pt x="14803" y="32554"/>
                    </a:lnTo>
                    <a:cubicBezTo>
                      <a:pt x="11003" y="32554"/>
                      <a:pt x="7903" y="29484"/>
                      <a:pt x="7903" y="25685"/>
                    </a:cubicBezTo>
                    <a:cubicBezTo>
                      <a:pt x="7903" y="21885"/>
                      <a:pt x="11003" y="18815"/>
                      <a:pt x="14772" y="18785"/>
                    </a:cubicBezTo>
                    <a:lnTo>
                      <a:pt x="31520" y="18785"/>
                    </a:lnTo>
                    <a:cubicBezTo>
                      <a:pt x="36718" y="18785"/>
                      <a:pt x="40913" y="14590"/>
                      <a:pt x="40913" y="9393"/>
                    </a:cubicBezTo>
                    <a:cubicBezTo>
                      <a:pt x="40913" y="4225"/>
                      <a:pt x="36718" y="0"/>
                      <a:pt x="31520" y="0"/>
                    </a:cubicBezTo>
                    <a:close/>
                  </a:path>
                </a:pathLst>
              </a:custGeom>
              <a:gradFill>
                <a:gsLst>
                  <a:gs pos="0">
                    <a:srgbClr val="FFF2CC"/>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78" name="Google Shape;1278;p45"/>
          <p:cNvSpPr/>
          <p:nvPr/>
        </p:nvSpPr>
        <p:spPr>
          <a:xfrm>
            <a:off x="720000" y="2753063"/>
            <a:ext cx="2835600" cy="1265100"/>
          </a:xfrm>
          <a:prstGeom prst="snip2DiagRect">
            <a:avLst>
              <a:gd name="adj1" fmla="val 9430"/>
              <a:gd name="adj2" fmla="val 11614"/>
            </a:avLst>
          </a:prstGeom>
          <a:gradFill>
            <a:gsLst>
              <a:gs pos="0">
                <a:schemeClr val="dk2"/>
              </a:gs>
              <a:gs pos="100000">
                <a:schemeClr val="lt2"/>
              </a:gs>
            </a:gsLst>
            <a:lin ang="5400012" scaled="0"/>
          </a:gra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5"/>
          <p:cNvSpPr/>
          <p:nvPr/>
        </p:nvSpPr>
        <p:spPr>
          <a:xfrm>
            <a:off x="720000" y="1884263"/>
            <a:ext cx="2835600" cy="640200"/>
          </a:xfrm>
          <a:prstGeom prst="snip2DiagRect">
            <a:avLst>
              <a:gd name="adj1" fmla="val 21599"/>
              <a:gd name="adj2" fmla="val 18928"/>
            </a:avLst>
          </a:prstGeom>
          <a:gradFill>
            <a:gsLst>
              <a:gs pos="0">
                <a:schemeClr val="dk2"/>
              </a:gs>
              <a:gs pos="100000">
                <a:schemeClr val="lt2"/>
              </a:gs>
            </a:gsLst>
            <a:lin ang="5400012" scaled="0"/>
          </a:gra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5"/>
          <p:cNvSpPr txBox="1">
            <a:spLocks noGrp="1"/>
          </p:cNvSpPr>
          <p:nvPr>
            <p:ph type="title"/>
          </p:nvPr>
        </p:nvSpPr>
        <p:spPr>
          <a:xfrm>
            <a:off x="720000" y="481226"/>
            <a:ext cx="7704000" cy="365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A map of China</a:t>
            </a:r>
            <a:endParaRPr/>
          </a:p>
        </p:txBody>
      </p:sp>
      <p:sp>
        <p:nvSpPr>
          <p:cNvPr id="1281" name="Google Shape;1281;p45"/>
          <p:cNvSpPr txBox="1">
            <a:spLocks noGrp="1"/>
          </p:cNvSpPr>
          <p:nvPr>
            <p:ph type="title" idx="4294967295"/>
          </p:nvPr>
        </p:nvSpPr>
        <p:spPr>
          <a:xfrm>
            <a:off x="911149" y="2021500"/>
            <a:ext cx="2453400" cy="365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2000"/>
              <a:t>China</a:t>
            </a:r>
            <a:endParaRPr sz="2000"/>
          </a:p>
        </p:txBody>
      </p:sp>
      <p:sp>
        <p:nvSpPr>
          <p:cNvPr id="1282" name="Google Shape;1282;p45"/>
          <p:cNvSpPr txBox="1">
            <a:spLocks noGrp="1"/>
          </p:cNvSpPr>
          <p:nvPr>
            <p:ph type="subTitle" idx="4294967295"/>
          </p:nvPr>
        </p:nvSpPr>
        <p:spPr>
          <a:xfrm>
            <a:off x="987860" y="2839371"/>
            <a:ext cx="2299800" cy="1092600"/>
          </a:xfrm>
          <a:prstGeom prst="rect">
            <a:avLst/>
          </a:prstGeom>
        </p:spPr>
        <p:txBody>
          <a:bodyPr spcFirstLastPara="1" wrap="square" lIns="0" tIns="0" rIns="0" bIns="0" anchor="t" anchorCtr="0">
            <a:noAutofit/>
          </a:bodyPr>
          <a:lstStyle/>
          <a:p>
            <a:pPr marL="0" lvl="0" indent="0" algn="ctr" rtl="0">
              <a:spcBef>
                <a:spcPts val="0"/>
              </a:spcBef>
              <a:spcAft>
                <a:spcPts val="1600"/>
              </a:spcAft>
              <a:buNone/>
            </a:pPr>
            <a:r>
              <a:rPr lang="en"/>
              <a:t>Mercury is the closest planet to the Sun and the smallest one in the Solar System—it’s only a bit larger than the Moon</a:t>
            </a:r>
            <a:endParaRPr/>
          </a:p>
        </p:txBody>
      </p:sp>
      <p:grpSp>
        <p:nvGrpSpPr>
          <p:cNvPr id="1283" name="Google Shape;1283;p45"/>
          <p:cNvGrpSpPr/>
          <p:nvPr/>
        </p:nvGrpSpPr>
        <p:grpSpPr>
          <a:xfrm>
            <a:off x="4110223" y="1463642"/>
            <a:ext cx="4337063" cy="2975125"/>
            <a:chOff x="2502083" y="1387001"/>
            <a:chExt cx="4422867" cy="3033674"/>
          </a:xfrm>
        </p:grpSpPr>
        <p:sp>
          <p:nvSpPr>
            <p:cNvPr id="1284" name="Google Shape;1284;p45"/>
            <p:cNvSpPr/>
            <p:nvPr/>
          </p:nvSpPr>
          <p:spPr>
            <a:xfrm>
              <a:off x="5844161" y="3897568"/>
              <a:ext cx="131285" cy="219848"/>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gradFill>
              <a:gsLst>
                <a:gs pos="0">
                  <a:schemeClr val="dk2"/>
                </a:gs>
                <a:gs pos="100000">
                  <a:schemeClr val="lt2"/>
                </a:gs>
              </a:gsLst>
              <a:lin ang="5400700" scaled="0"/>
            </a:gra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5"/>
            <p:cNvSpPr/>
            <p:nvPr/>
          </p:nvSpPr>
          <p:spPr>
            <a:xfrm>
              <a:off x="2502083" y="1387001"/>
              <a:ext cx="4422867" cy="287606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gradFill>
              <a:gsLst>
                <a:gs pos="0">
                  <a:schemeClr val="dk2"/>
                </a:gs>
                <a:gs pos="100000">
                  <a:schemeClr val="lt2"/>
                </a:gs>
              </a:gsLst>
              <a:lin ang="5400700" scaled="0"/>
            </a:gra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5"/>
            <p:cNvSpPr/>
            <p:nvPr/>
          </p:nvSpPr>
          <p:spPr>
            <a:xfrm>
              <a:off x="4992841" y="4304309"/>
              <a:ext cx="157868" cy="116366"/>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gradFill>
              <a:gsLst>
                <a:gs pos="0">
                  <a:schemeClr val="dk2"/>
                </a:gs>
                <a:gs pos="100000">
                  <a:schemeClr val="lt2"/>
                </a:gs>
              </a:gsLst>
              <a:lin ang="5400700" scaled="0"/>
            </a:gra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 name="Google Shape;1287;p45"/>
          <p:cNvGrpSpPr/>
          <p:nvPr/>
        </p:nvGrpSpPr>
        <p:grpSpPr>
          <a:xfrm>
            <a:off x="6880798" y="2571757"/>
            <a:ext cx="274310" cy="274310"/>
            <a:chOff x="1440915" y="2113243"/>
            <a:chExt cx="343360" cy="343360"/>
          </a:xfrm>
        </p:grpSpPr>
        <p:sp>
          <p:nvSpPr>
            <p:cNvPr id="1288" name="Google Shape;1288;p45"/>
            <p:cNvSpPr/>
            <p:nvPr/>
          </p:nvSpPr>
          <p:spPr>
            <a:xfrm>
              <a:off x="1440915" y="2113243"/>
              <a:ext cx="343360" cy="343360"/>
            </a:xfrm>
            <a:custGeom>
              <a:avLst/>
              <a:gdLst/>
              <a:ahLst/>
              <a:cxnLst/>
              <a:rect l="l" t="t" r="r" b="b"/>
              <a:pathLst>
                <a:path w="11772" h="11772" extrusionOk="0">
                  <a:moveTo>
                    <a:pt x="6441" y="768"/>
                  </a:moveTo>
                  <a:cubicBezTo>
                    <a:pt x="7606" y="892"/>
                    <a:pt x="8685" y="1405"/>
                    <a:pt x="9526" y="2244"/>
                  </a:cubicBezTo>
                  <a:cubicBezTo>
                    <a:pt x="10497" y="3217"/>
                    <a:pt x="11032" y="4509"/>
                    <a:pt x="11032" y="5883"/>
                  </a:cubicBezTo>
                  <a:cubicBezTo>
                    <a:pt x="11032" y="7258"/>
                    <a:pt x="10496" y="8550"/>
                    <a:pt x="9523" y="9523"/>
                  </a:cubicBezTo>
                  <a:cubicBezTo>
                    <a:pt x="8684" y="10364"/>
                    <a:pt x="7604" y="10876"/>
                    <a:pt x="6440" y="11001"/>
                  </a:cubicBezTo>
                  <a:lnTo>
                    <a:pt x="6440" y="9107"/>
                  </a:lnTo>
                  <a:lnTo>
                    <a:pt x="5331" y="9107"/>
                  </a:lnTo>
                  <a:lnTo>
                    <a:pt x="5331" y="11001"/>
                  </a:lnTo>
                  <a:cubicBezTo>
                    <a:pt x="4166" y="10876"/>
                    <a:pt x="3088" y="10364"/>
                    <a:pt x="2248" y="9523"/>
                  </a:cubicBezTo>
                  <a:cubicBezTo>
                    <a:pt x="1275" y="8550"/>
                    <a:pt x="740" y="7258"/>
                    <a:pt x="740" y="5884"/>
                  </a:cubicBezTo>
                  <a:cubicBezTo>
                    <a:pt x="740" y="4510"/>
                    <a:pt x="1275" y="3218"/>
                    <a:pt x="2248" y="2247"/>
                  </a:cubicBezTo>
                  <a:cubicBezTo>
                    <a:pt x="3088" y="1406"/>
                    <a:pt x="4166" y="894"/>
                    <a:pt x="5331" y="769"/>
                  </a:cubicBezTo>
                  <a:lnTo>
                    <a:pt x="5331" y="2662"/>
                  </a:lnTo>
                  <a:lnTo>
                    <a:pt x="6441" y="2662"/>
                  </a:lnTo>
                  <a:lnTo>
                    <a:pt x="6441" y="768"/>
                  </a:lnTo>
                  <a:close/>
                  <a:moveTo>
                    <a:pt x="5885" y="0"/>
                  </a:moveTo>
                  <a:cubicBezTo>
                    <a:pt x="4313" y="0"/>
                    <a:pt x="2835" y="611"/>
                    <a:pt x="1723" y="1723"/>
                  </a:cubicBezTo>
                  <a:cubicBezTo>
                    <a:pt x="611" y="2834"/>
                    <a:pt x="0" y="4312"/>
                    <a:pt x="0" y="5884"/>
                  </a:cubicBezTo>
                  <a:cubicBezTo>
                    <a:pt x="0" y="7457"/>
                    <a:pt x="613" y="8935"/>
                    <a:pt x="1723" y="10047"/>
                  </a:cubicBezTo>
                  <a:cubicBezTo>
                    <a:pt x="2835" y="11158"/>
                    <a:pt x="4313" y="11771"/>
                    <a:pt x="5885" y="11771"/>
                  </a:cubicBezTo>
                  <a:cubicBezTo>
                    <a:pt x="7458" y="11771"/>
                    <a:pt x="8936" y="11160"/>
                    <a:pt x="10048" y="10047"/>
                  </a:cubicBezTo>
                  <a:cubicBezTo>
                    <a:pt x="11158" y="8935"/>
                    <a:pt x="11772" y="7457"/>
                    <a:pt x="11772" y="5884"/>
                  </a:cubicBezTo>
                  <a:cubicBezTo>
                    <a:pt x="11772" y="4312"/>
                    <a:pt x="11159" y="2834"/>
                    <a:pt x="10048" y="1723"/>
                  </a:cubicBezTo>
                  <a:cubicBezTo>
                    <a:pt x="8936" y="611"/>
                    <a:pt x="7458" y="0"/>
                    <a:pt x="5885"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5"/>
            <p:cNvSpPr/>
            <p:nvPr/>
          </p:nvSpPr>
          <p:spPr>
            <a:xfrm>
              <a:off x="1485862" y="2163556"/>
              <a:ext cx="87269" cy="242586"/>
            </a:xfrm>
            <a:custGeom>
              <a:avLst/>
              <a:gdLst/>
              <a:ahLst/>
              <a:cxnLst/>
              <a:rect l="l" t="t" r="r" b="b"/>
              <a:pathLst>
                <a:path w="2992" h="8317" extrusionOk="0">
                  <a:moveTo>
                    <a:pt x="2992" y="1"/>
                  </a:moveTo>
                  <a:lnTo>
                    <a:pt x="2555" y="200"/>
                  </a:lnTo>
                  <a:cubicBezTo>
                    <a:pt x="2079" y="415"/>
                    <a:pt x="1647" y="714"/>
                    <a:pt x="1273" y="1087"/>
                  </a:cubicBezTo>
                  <a:cubicBezTo>
                    <a:pt x="453" y="1908"/>
                    <a:pt x="0" y="2999"/>
                    <a:pt x="0" y="4158"/>
                  </a:cubicBezTo>
                  <a:cubicBezTo>
                    <a:pt x="0" y="5319"/>
                    <a:pt x="453" y="6408"/>
                    <a:pt x="1273" y="7228"/>
                  </a:cubicBezTo>
                  <a:cubicBezTo>
                    <a:pt x="1648" y="7603"/>
                    <a:pt x="2079" y="7902"/>
                    <a:pt x="2555" y="8119"/>
                  </a:cubicBezTo>
                  <a:lnTo>
                    <a:pt x="2992" y="8316"/>
                  </a:lnTo>
                  <a:lnTo>
                    <a:pt x="2992" y="5507"/>
                  </a:lnTo>
                  <a:lnTo>
                    <a:pt x="1742" y="5507"/>
                  </a:lnTo>
                  <a:lnTo>
                    <a:pt x="1742" y="6124"/>
                  </a:lnTo>
                  <a:lnTo>
                    <a:pt x="2373" y="6124"/>
                  </a:lnTo>
                  <a:lnTo>
                    <a:pt x="2373" y="7323"/>
                  </a:lnTo>
                  <a:cubicBezTo>
                    <a:pt x="2135" y="7174"/>
                    <a:pt x="1914" y="6998"/>
                    <a:pt x="1710" y="6794"/>
                  </a:cubicBezTo>
                  <a:cubicBezTo>
                    <a:pt x="1080" y="6165"/>
                    <a:pt x="702" y="5347"/>
                    <a:pt x="630" y="4467"/>
                  </a:cubicBezTo>
                  <a:lnTo>
                    <a:pt x="1498" y="4467"/>
                  </a:lnTo>
                  <a:lnTo>
                    <a:pt x="1498" y="3850"/>
                  </a:lnTo>
                  <a:lnTo>
                    <a:pt x="632" y="3850"/>
                  </a:lnTo>
                  <a:cubicBezTo>
                    <a:pt x="702" y="2971"/>
                    <a:pt x="1080" y="2154"/>
                    <a:pt x="1710" y="1523"/>
                  </a:cubicBezTo>
                  <a:cubicBezTo>
                    <a:pt x="1914" y="1319"/>
                    <a:pt x="2135" y="1142"/>
                    <a:pt x="2375" y="994"/>
                  </a:cubicBezTo>
                  <a:lnTo>
                    <a:pt x="2375" y="2193"/>
                  </a:lnTo>
                  <a:lnTo>
                    <a:pt x="1742" y="2193"/>
                  </a:lnTo>
                  <a:lnTo>
                    <a:pt x="1742" y="2810"/>
                  </a:lnTo>
                  <a:lnTo>
                    <a:pt x="2992" y="2810"/>
                  </a:lnTo>
                  <a:lnTo>
                    <a:pt x="2992"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5"/>
            <p:cNvSpPr/>
            <p:nvPr/>
          </p:nvSpPr>
          <p:spPr>
            <a:xfrm>
              <a:off x="1652029" y="2163556"/>
              <a:ext cx="87269" cy="242499"/>
            </a:xfrm>
            <a:custGeom>
              <a:avLst/>
              <a:gdLst/>
              <a:ahLst/>
              <a:cxnLst/>
              <a:rect l="l" t="t" r="r" b="b"/>
              <a:pathLst>
                <a:path w="2992" h="8314" extrusionOk="0">
                  <a:moveTo>
                    <a:pt x="0" y="1"/>
                  </a:moveTo>
                  <a:lnTo>
                    <a:pt x="0" y="2810"/>
                  </a:lnTo>
                  <a:lnTo>
                    <a:pt x="1250" y="2810"/>
                  </a:lnTo>
                  <a:lnTo>
                    <a:pt x="1250" y="2193"/>
                  </a:lnTo>
                  <a:lnTo>
                    <a:pt x="1250" y="2190"/>
                  </a:lnTo>
                  <a:lnTo>
                    <a:pt x="618" y="2190"/>
                  </a:lnTo>
                  <a:lnTo>
                    <a:pt x="618" y="992"/>
                  </a:lnTo>
                  <a:cubicBezTo>
                    <a:pt x="857" y="1140"/>
                    <a:pt x="1080" y="1317"/>
                    <a:pt x="1282" y="1521"/>
                  </a:cubicBezTo>
                  <a:cubicBezTo>
                    <a:pt x="1912" y="2152"/>
                    <a:pt x="2290" y="2970"/>
                    <a:pt x="2361" y="3849"/>
                  </a:cubicBezTo>
                  <a:lnTo>
                    <a:pt x="1494" y="3849"/>
                  </a:lnTo>
                  <a:lnTo>
                    <a:pt x="1494" y="4465"/>
                  </a:lnTo>
                  <a:lnTo>
                    <a:pt x="2361" y="4465"/>
                  </a:lnTo>
                  <a:cubicBezTo>
                    <a:pt x="2290" y="5346"/>
                    <a:pt x="1912" y="6163"/>
                    <a:pt x="1282" y="6793"/>
                  </a:cubicBezTo>
                  <a:cubicBezTo>
                    <a:pt x="1080" y="6995"/>
                    <a:pt x="857" y="7171"/>
                    <a:pt x="618" y="7322"/>
                  </a:cubicBezTo>
                  <a:lnTo>
                    <a:pt x="618" y="6122"/>
                  </a:lnTo>
                  <a:lnTo>
                    <a:pt x="1250" y="6122"/>
                  </a:lnTo>
                  <a:lnTo>
                    <a:pt x="1250" y="5505"/>
                  </a:lnTo>
                  <a:lnTo>
                    <a:pt x="0" y="5505"/>
                  </a:lnTo>
                  <a:lnTo>
                    <a:pt x="0" y="8313"/>
                  </a:lnTo>
                  <a:lnTo>
                    <a:pt x="437" y="8116"/>
                  </a:lnTo>
                  <a:cubicBezTo>
                    <a:pt x="913" y="7902"/>
                    <a:pt x="1345" y="7602"/>
                    <a:pt x="1718" y="7228"/>
                  </a:cubicBezTo>
                  <a:cubicBezTo>
                    <a:pt x="2539" y="6408"/>
                    <a:pt x="2991" y="5316"/>
                    <a:pt x="2991" y="4158"/>
                  </a:cubicBezTo>
                  <a:cubicBezTo>
                    <a:pt x="2991" y="2999"/>
                    <a:pt x="2539" y="1908"/>
                    <a:pt x="1718" y="1087"/>
                  </a:cubicBezTo>
                  <a:cubicBezTo>
                    <a:pt x="1345" y="714"/>
                    <a:pt x="913" y="415"/>
                    <a:pt x="437" y="200"/>
                  </a:cubicBezTo>
                  <a:lnTo>
                    <a:pt x="0"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5"/>
            <p:cNvSpPr/>
            <p:nvPr/>
          </p:nvSpPr>
          <p:spPr>
            <a:xfrm>
              <a:off x="1550205" y="2217021"/>
              <a:ext cx="124837" cy="135716"/>
            </a:xfrm>
            <a:custGeom>
              <a:avLst/>
              <a:gdLst/>
              <a:ahLst/>
              <a:cxnLst/>
              <a:rect l="l" t="t" r="r" b="b"/>
              <a:pathLst>
                <a:path w="4280" h="4653" extrusionOk="0">
                  <a:moveTo>
                    <a:pt x="1832" y="0"/>
                  </a:moveTo>
                  <a:lnTo>
                    <a:pt x="1832" y="2017"/>
                  </a:lnTo>
                  <a:lnTo>
                    <a:pt x="0" y="2017"/>
                  </a:lnTo>
                  <a:lnTo>
                    <a:pt x="0" y="2634"/>
                  </a:lnTo>
                  <a:lnTo>
                    <a:pt x="1832" y="2634"/>
                  </a:lnTo>
                  <a:lnTo>
                    <a:pt x="1832" y="4652"/>
                  </a:lnTo>
                  <a:lnTo>
                    <a:pt x="2448" y="4652"/>
                  </a:lnTo>
                  <a:lnTo>
                    <a:pt x="2448" y="2634"/>
                  </a:lnTo>
                  <a:lnTo>
                    <a:pt x="4279" y="2634"/>
                  </a:lnTo>
                  <a:lnTo>
                    <a:pt x="4279" y="2017"/>
                  </a:lnTo>
                  <a:lnTo>
                    <a:pt x="2447" y="2017"/>
                  </a:lnTo>
                  <a:lnTo>
                    <a:pt x="2447"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95"/>
        <p:cNvGrpSpPr/>
        <p:nvPr/>
      </p:nvGrpSpPr>
      <p:grpSpPr>
        <a:xfrm>
          <a:off x="0" y="0"/>
          <a:ext cx="0" cy="0"/>
          <a:chOff x="0" y="0"/>
          <a:chExt cx="0" cy="0"/>
        </a:xfrm>
      </p:grpSpPr>
      <p:sp>
        <p:nvSpPr>
          <p:cNvPr id="1296" name="Google Shape;1296;p46"/>
          <p:cNvSpPr txBox="1">
            <a:spLocks noGrp="1"/>
          </p:cNvSpPr>
          <p:nvPr>
            <p:ph type="title"/>
          </p:nvPr>
        </p:nvSpPr>
        <p:spPr>
          <a:xfrm>
            <a:off x="720000" y="481226"/>
            <a:ext cx="7704000" cy="365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February 2022</a:t>
            </a:r>
            <a:endParaRPr/>
          </a:p>
        </p:txBody>
      </p:sp>
      <p:graphicFrame>
        <p:nvGraphicFramePr>
          <p:cNvPr id="1297" name="Google Shape;1297;p46"/>
          <p:cNvGraphicFramePr/>
          <p:nvPr/>
        </p:nvGraphicFramePr>
        <p:xfrm>
          <a:off x="720000" y="1386757"/>
          <a:ext cx="7704025" cy="3219660"/>
        </p:xfrm>
        <a:graphic>
          <a:graphicData uri="http://schemas.openxmlformats.org/drawingml/2006/table">
            <a:tbl>
              <a:tblPr>
                <a:noFill/>
                <a:tableStyleId>{85BC4CE6-48D0-4B33-8160-70624F898DFA}</a:tableStyleId>
              </a:tblPr>
              <a:tblGrid>
                <a:gridCol w="1100575">
                  <a:extLst>
                    <a:ext uri="{9D8B030D-6E8A-4147-A177-3AD203B41FA5}">
                      <a16:colId xmlns:a16="http://schemas.microsoft.com/office/drawing/2014/main" val="20000"/>
                    </a:ext>
                  </a:extLst>
                </a:gridCol>
                <a:gridCol w="1100575">
                  <a:extLst>
                    <a:ext uri="{9D8B030D-6E8A-4147-A177-3AD203B41FA5}">
                      <a16:colId xmlns:a16="http://schemas.microsoft.com/office/drawing/2014/main" val="20001"/>
                    </a:ext>
                  </a:extLst>
                </a:gridCol>
                <a:gridCol w="1100575">
                  <a:extLst>
                    <a:ext uri="{9D8B030D-6E8A-4147-A177-3AD203B41FA5}">
                      <a16:colId xmlns:a16="http://schemas.microsoft.com/office/drawing/2014/main" val="20002"/>
                    </a:ext>
                  </a:extLst>
                </a:gridCol>
                <a:gridCol w="1100575">
                  <a:extLst>
                    <a:ext uri="{9D8B030D-6E8A-4147-A177-3AD203B41FA5}">
                      <a16:colId xmlns:a16="http://schemas.microsoft.com/office/drawing/2014/main" val="20003"/>
                    </a:ext>
                  </a:extLst>
                </a:gridCol>
                <a:gridCol w="1100575">
                  <a:extLst>
                    <a:ext uri="{9D8B030D-6E8A-4147-A177-3AD203B41FA5}">
                      <a16:colId xmlns:a16="http://schemas.microsoft.com/office/drawing/2014/main" val="20004"/>
                    </a:ext>
                  </a:extLst>
                </a:gridCol>
                <a:gridCol w="1100575">
                  <a:extLst>
                    <a:ext uri="{9D8B030D-6E8A-4147-A177-3AD203B41FA5}">
                      <a16:colId xmlns:a16="http://schemas.microsoft.com/office/drawing/2014/main" val="20005"/>
                    </a:ext>
                  </a:extLst>
                </a:gridCol>
                <a:gridCol w="1100575">
                  <a:extLst>
                    <a:ext uri="{9D8B030D-6E8A-4147-A177-3AD203B41FA5}">
                      <a16:colId xmlns:a16="http://schemas.microsoft.com/office/drawing/2014/main" val="20006"/>
                    </a:ext>
                  </a:extLst>
                </a:gridCol>
              </a:tblGrid>
              <a:tr h="355400">
                <a:tc>
                  <a:txBody>
                    <a:bodyPr/>
                    <a:lstStyle/>
                    <a:p>
                      <a:pPr marL="0" lvl="0" indent="0" algn="ctr" rtl="0">
                        <a:spcBef>
                          <a:spcPts val="0"/>
                        </a:spcBef>
                        <a:spcAft>
                          <a:spcPts val="0"/>
                        </a:spcAft>
                        <a:buNone/>
                      </a:pPr>
                      <a:r>
                        <a:rPr lang="en">
                          <a:solidFill>
                            <a:schemeClr val="lt1"/>
                          </a:solidFill>
                          <a:latin typeface="Black Han Sans"/>
                          <a:ea typeface="Black Han Sans"/>
                          <a:cs typeface="Black Han Sans"/>
                          <a:sym typeface="Black Han Sans"/>
                        </a:rPr>
                        <a:t>Mon</a:t>
                      </a:r>
                      <a:endParaRPr>
                        <a:solidFill>
                          <a:schemeClr val="lt1"/>
                        </a:solidFill>
                        <a:latin typeface="Black Han Sans"/>
                        <a:ea typeface="Black Han Sans"/>
                        <a:cs typeface="Black Han Sans"/>
                        <a:sym typeface="Black Han Sans"/>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Black Han Sans"/>
                          <a:ea typeface="Black Han Sans"/>
                          <a:cs typeface="Black Han Sans"/>
                          <a:sym typeface="Black Han Sans"/>
                        </a:rPr>
                        <a:t>Tue</a:t>
                      </a:r>
                      <a:endParaRPr>
                        <a:solidFill>
                          <a:schemeClr val="lt1"/>
                        </a:solidFill>
                        <a:latin typeface="Black Han Sans"/>
                        <a:ea typeface="Black Han Sans"/>
                        <a:cs typeface="Black Han Sans"/>
                        <a:sym typeface="Black Han Sans"/>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Black Han Sans"/>
                          <a:ea typeface="Black Han Sans"/>
                          <a:cs typeface="Black Han Sans"/>
                          <a:sym typeface="Black Han Sans"/>
                        </a:rPr>
                        <a:t>Wed</a:t>
                      </a:r>
                      <a:endParaRPr>
                        <a:solidFill>
                          <a:schemeClr val="lt1"/>
                        </a:solidFill>
                        <a:latin typeface="Black Han Sans"/>
                        <a:ea typeface="Black Han Sans"/>
                        <a:cs typeface="Black Han Sans"/>
                        <a:sym typeface="Black Han Sans"/>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Black Han Sans"/>
                          <a:ea typeface="Black Han Sans"/>
                          <a:cs typeface="Black Han Sans"/>
                          <a:sym typeface="Black Han Sans"/>
                        </a:rPr>
                        <a:t>Thu</a:t>
                      </a:r>
                      <a:endParaRPr>
                        <a:solidFill>
                          <a:schemeClr val="lt1"/>
                        </a:solidFill>
                        <a:latin typeface="Black Han Sans"/>
                        <a:ea typeface="Black Han Sans"/>
                        <a:cs typeface="Black Han Sans"/>
                        <a:sym typeface="Black Han Sans"/>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Black Han Sans"/>
                          <a:ea typeface="Black Han Sans"/>
                          <a:cs typeface="Black Han Sans"/>
                          <a:sym typeface="Black Han Sans"/>
                        </a:rPr>
                        <a:t>Fri</a:t>
                      </a:r>
                      <a:endParaRPr>
                        <a:solidFill>
                          <a:schemeClr val="lt1"/>
                        </a:solidFill>
                        <a:latin typeface="Black Han Sans"/>
                        <a:ea typeface="Black Han Sans"/>
                        <a:cs typeface="Black Han Sans"/>
                        <a:sym typeface="Black Han Sans"/>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Black Han Sans"/>
                          <a:ea typeface="Black Han Sans"/>
                          <a:cs typeface="Black Han Sans"/>
                          <a:sym typeface="Black Han Sans"/>
                        </a:rPr>
                        <a:t>Sat</a:t>
                      </a:r>
                      <a:endParaRPr>
                        <a:solidFill>
                          <a:schemeClr val="lt1"/>
                        </a:solidFill>
                        <a:latin typeface="Black Han Sans"/>
                        <a:ea typeface="Black Han Sans"/>
                        <a:cs typeface="Black Han Sans"/>
                        <a:sym typeface="Black Han Sans"/>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Black Han Sans"/>
                          <a:ea typeface="Black Han Sans"/>
                          <a:cs typeface="Black Han Sans"/>
                          <a:sym typeface="Black Han Sans"/>
                        </a:rPr>
                        <a:t>Sun</a:t>
                      </a:r>
                      <a:endParaRPr>
                        <a:solidFill>
                          <a:schemeClr val="lt1"/>
                        </a:solidFill>
                        <a:latin typeface="Black Han Sans"/>
                        <a:ea typeface="Black Han Sans"/>
                        <a:cs typeface="Black Han Sans"/>
                        <a:sym typeface="Black Han Sans"/>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573500">
                <a:tc>
                  <a:txBody>
                    <a:bodyPr/>
                    <a:lstStyle/>
                    <a:p>
                      <a:pPr marL="0" lvl="0" indent="0" algn="l" rtl="0">
                        <a:spcBef>
                          <a:spcPts val="0"/>
                        </a:spcBef>
                        <a:spcAft>
                          <a:spcPts val="0"/>
                        </a:spcAft>
                        <a:buNone/>
                      </a:pP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1</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2</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3</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4</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5</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6</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extLst>
                  <a:ext uri="{0D108BD9-81ED-4DB2-BD59-A6C34878D82A}">
                    <a16:rowId xmlns:a16="http://schemas.microsoft.com/office/drawing/2014/main" val="10001"/>
                  </a:ext>
                </a:extLst>
              </a:tr>
              <a:tr h="551475">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7</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8</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9</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10</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11</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12</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13</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extLst>
                  <a:ext uri="{0D108BD9-81ED-4DB2-BD59-A6C34878D82A}">
                    <a16:rowId xmlns:a16="http://schemas.microsoft.com/office/drawing/2014/main" val="10002"/>
                  </a:ext>
                </a:extLst>
              </a:tr>
              <a:tr h="551475">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14</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15</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16</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17</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18</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19</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20</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extLst>
                  <a:ext uri="{0D108BD9-81ED-4DB2-BD59-A6C34878D82A}">
                    <a16:rowId xmlns:a16="http://schemas.microsoft.com/office/drawing/2014/main" val="10003"/>
                  </a:ext>
                </a:extLst>
              </a:tr>
              <a:tr h="573500">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21</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22</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23</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24</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25</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26</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27</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extLst>
                  <a:ext uri="{0D108BD9-81ED-4DB2-BD59-A6C34878D82A}">
                    <a16:rowId xmlns:a16="http://schemas.microsoft.com/office/drawing/2014/main" val="10004"/>
                  </a:ext>
                </a:extLst>
              </a:tr>
              <a:tr h="573500">
                <a:tc>
                  <a:txBody>
                    <a:bodyPr/>
                    <a:lstStyle/>
                    <a:p>
                      <a:pPr marL="0" lvl="0" indent="0" algn="l" rtl="0">
                        <a:spcBef>
                          <a:spcPts val="0"/>
                        </a:spcBef>
                        <a:spcAft>
                          <a:spcPts val="0"/>
                        </a:spcAft>
                        <a:buNone/>
                      </a:pPr>
                      <a:r>
                        <a:rPr lang="en">
                          <a:solidFill>
                            <a:schemeClr val="lt1"/>
                          </a:solidFill>
                          <a:latin typeface="Ubuntu"/>
                          <a:ea typeface="Ubuntu"/>
                          <a:cs typeface="Ubuntu"/>
                          <a:sym typeface="Ubuntu"/>
                        </a:rPr>
                        <a:t>28</a:t>
                      </a: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lt1"/>
                        </a:solidFill>
                        <a:latin typeface="Ubuntu"/>
                        <a:ea typeface="Ubuntu"/>
                        <a:cs typeface="Ubuntu"/>
                        <a:sym typeface="Ubuntu"/>
                      </a:endParaRPr>
                    </a:p>
                  </a:txBody>
                  <a:tcPr marL="91425" marR="91425" marT="91425" marB="91425">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grpSp>
        <p:nvGrpSpPr>
          <p:cNvPr id="1298" name="Google Shape;1298;p46"/>
          <p:cNvGrpSpPr/>
          <p:nvPr/>
        </p:nvGrpSpPr>
        <p:grpSpPr>
          <a:xfrm>
            <a:off x="2127475" y="1832933"/>
            <a:ext cx="468621" cy="457191"/>
            <a:chOff x="6124078" y="1524905"/>
            <a:chExt cx="343564" cy="341697"/>
          </a:xfrm>
        </p:grpSpPr>
        <p:sp>
          <p:nvSpPr>
            <p:cNvPr id="1299" name="Google Shape;1299;p46"/>
            <p:cNvSpPr/>
            <p:nvPr/>
          </p:nvSpPr>
          <p:spPr>
            <a:xfrm>
              <a:off x="6271665" y="1662400"/>
              <a:ext cx="48418" cy="66619"/>
            </a:xfrm>
            <a:custGeom>
              <a:avLst/>
              <a:gdLst/>
              <a:ahLst/>
              <a:cxnLst/>
              <a:rect l="l" t="t" r="r" b="b"/>
              <a:pathLst>
                <a:path w="1660" h="2284" extrusionOk="0">
                  <a:moveTo>
                    <a:pt x="830" y="1"/>
                  </a:moveTo>
                  <a:cubicBezTo>
                    <a:pt x="797" y="1"/>
                    <a:pt x="765" y="19"/>
                    <a:pt x="749" y="54"/>
                  </a:cubicBezTo>
                  <a:cubicBezTo>
                    <a:pt x="654" y="289"/>
                    <a:pt x="454" y="668"/>
                    <a:pt x="35" y="1081"/>
                  </a:cubicBezTo>
                  <a:cubicBezTo>
                    <a:pt x="1" y="1114"/>
                    <a:pt x="1" y="1169"/>
                    <a:pt x="35" y="1203"/>
                  </a:cubicBezTo>
                  <a:cubicBezTo>
                    <a:pt x="452" y="1616"/>
                    <a:pt x="654" y="1992"/>
                    <a:pt x="749" y="2230"/>
                  </a:cubicBezTo>
                  <a:cubicBezTo>
                    <a:pt x="765" y="2266"/>
                    <a:pt x="797" y="2284"/>
                    <a:pt x="830" y="2284"/>
                  </a:cubicBezTo>
                  <a:cubicBezTo>
                    <a:pt x="862" y="2284"/>
                    <a:pt x="895" y="2266"/>
                    <a:pt x="909" y="2230"/>
                  </a:cubicBezTo>
                  <a:cubicBezTo>
                    <a:pt x="1004" y="1995"/>
                    <a:pt x="1208" y="1616"/>
                    <a:pt x="1625" y="1203"/>
                  </a:cubicBezTo>
                  <a:cubicBezTo>
                    <a:pt x="1659" y="1169"/>
                    <a:pt x="1659" y="1115"/>
                    <a:pt x="1625" y="1081"/>
                  </a:cubicBezTo>
                  <a:cubicBezTo>
                    <a:pt x="1208" y="668"/>
                    <a:pt x="1004" y="290"/>
                    <a:pt x="909" y="54"/>
                  </a:cubicBezTo>
                  <a:cubicBezTo>
                    <a:pt x="895" y="19"/>
                    <a:pt x="862" y="1"/>
                    <a:pt x="830"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6"/>
            <p:cNvSpPr/>
            <p:nvPr/>
          </p:nvSpPr>
          <p:spPr>
            <a:xfrm>
              <a:off x="6290682" y="1565244"/>
              <a:ext cx="10413" cy="81202"/>
            </a:xfrm>
            <a:custGeom>
              <a:avLst/>
              <a:gdLst/>
              <a:ahLst/>
              <a:cxnLst/>
              <a:rect l="l" t="t" r="r" b="b"/>
              <a:pathLst>
                <a:path w="357" h="2784" extrusionOk="0">
                  <a:moveTo>
                    <a:pt x="180" y="0"/>
                  </a:moveTo>
                  <a:cubicBezTo>
                    <a:pt x="80" y="0"/>
                    <a:pt x="1" y="78"/>
                    <a:pt x="1" y="177"/>
                  </a:cubicBezTo>
                  <a:lnTo>
                    <a:pt x="1" y="2605"/>
                  </a:lnTo>
                  <a:cubicBezTo>
                    <a:pt x="1" y="2704"/>
                    <a:pt x="80" y="2783"/>
                    <a:pt x="180" y="2783"/>
                  </a:cubicBezTo>
                  <a:cubicBezTo>
                    <a:pt x="276" y="2783"/>
                    <a:pt x="357" y="2703"/>
                    <a:pt x="357" y="2605"/>
                  </a:cubicBezTo>
                  <a:lnTo>
                    <a:pt x="357" y="177"/>
                  </a:lnTo>
                  <a:cubicBezTo>
                    <a:pt x="357" y="78"/>
                    <a:pt x="278" y="0"/>
                    <a:pt x="180"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6"/>
            <p:cNvSpPr/>
            <p:nvPr/>
          </p:nvSpPr>
          <p:spPr>
            <a:xfrm>
              <a:off x="6290682" y="1745120"/>
              <a:ext cx="10413" cy="81202"/>
            </a:xfrm>
            <a:custGeom>
              <a:avLst/>
              <a:gdLst/>
              <a:ahLst/>
              <a:cxnLst/>
              <a:rect l="l" t="t" r="r" b="b"/>
              <a:pathLst>
                <a:path w="357" h="2784" extrusionOk="0">
                  <a:moveTo>
                    <a:pt x="180" y="0"/>
                  </a:moveTo>
                  <a:cubicBezTo>
                    <a:pt x="80" y="0"/>
                    <a:pt x="1" y="78"/>
                    <a:pt x="1" y="177"/>
                  </a:cubicBezTo>
                  <a:lnTo>
                    <a:pt x="1" y="2605"/>
                  </a:lnTo>
                  <a:cubicBezTo>
                    <a:pt x="1" y="2704"/>
                    <a:pt x="80" y="2783"/>
                    <a:pt x="180" y="2783"/>
                  </a:cubicBezTo>
                  <a:cubicBezTo>
                    <a:pt x="276" y="2783"/>
                    <a:pt x="357" y="2704"/>
                    <a:pt x="357" y="2605"/>
                  </a:cubicBezTo>
                  <a:lnTo>
                    <a:pt x="357" y="177"/>
                  </a:lnTo>
                  <a:cubicBezTo>
                    <a:pt x="357" y="78"/>
                    <a:pt x="278" y="0"/>
                    <a:pt x="180"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6"/>
            <p:cNvSpPr/>
            <p:nvPr/>
          </p:nvSpPr>
          <p:spPr>
            <a:xfrm>
              <a:off x="6318683" y="1579011"/>
              <a:ext cx="66531" cy="73765"/>
            </a:xfrm>
            <a:custGeom>
              <a:avLst/>
              <a:gdLst/>
              <a:ahLst/>
              <a:cxnLst/>
              <a:rect l="l" t="t" r="r" b="b"/>
              <a:pathLst>
                <a:path w="2281" h="2529" extrusionOk="0">
                  <a:moveTo>
                    <a:pt x="2077" y="0"/>
                  </a:moveTo>
                  <a:cubicBezTo>
                    <a:pt x="2050" y="0"/>
                    <a:pt x="2024" y="6"/>
                    <a:pt x="1998" y="19"/>
                  </a:cubicBezTo>
                  <a:cubicBezTo>
                    <a:pt x="488" y="759"/>
                    <a:pt x="47" y="2240"/>
                    <a:pt x="28" y="2301"/>
                  </a:cubicBezTo>
                  <a:cubicBezTo>
                    <a:pt x="0" y="2395"/>
                    <a:pt x="56" y="2495"/>
                    <a:pt x="150" y="2521"/>
                  </a:cubicBezTo>
                  <a:cubicBezTo>
                    <a:pt x="166" y="2527"/>
                    <a:pt x="182" y="2528"/>
                    <a:pt x="198" y="2528"/>
                  </a:cubicBezTo>
                  <a:cubicBezTo>
                    <a:pt x="276" y="2528"/>
                    <a:pt x="347" y="2477"/>
                    <a:pt x="371" y="2401"/>
                  </a:cubicBezTo>
                  <a:cubicBezTo>
                    <a:pt x="374" y="2386"/>
                    <a:pt x="787" y="1009"/>
                    <a:pt x="2156" y="337"/>
                  </a:cubicBezTo>
                  <a:cubicBezTo>
                    <a:pt x="2244" y="293"/>
                    <a:pt x="2281" y="187"/>
                    <a:pt x="2237" y="100"/>
                  </a:cubicBezTo>
                  <a:cubicBezTo>
                    <a:pt x="2206" y="37"/>
                    <a:pt x="2143" y="0"/>
                    <a:pt x="2077"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6"/>
            <p:cNvSpPr/>
            <p:nvPr/>
          </p:nvSpPr>
          <p:spPr>
            <a:xfrm>
              <a:off x="6338021" y="1631308"/>
              <a:ext cx="89165" cy="40601"/>
            </a:xfrm>
            <a:custGeom>
              <a:avLst/>
              <a:gdLst/>
              <a:ahLst/>
              <a:cxnLst/>
              <a:rect l="l" t="t" r="r" b="b"/>
              <a:pathLst>
                <a:path w="3057" h="1392" extrusionOk="0">
                  <a:moveTo>
                    <a:pt x="2757" y="1"/>
                  </a:moveTo>
                  <a:cubicBezTo>
                    <a:pt x="1147" y="1"/>
                    <a:pt x="113" y="1044"/>
                    <a:pt x="68" y="1091"/>
                  </a:cubicBezTo>
                  <a:cubicBezTo>
                    <a:pt x="1" y="1160"/>
                    <a:pt x="2" y="1274"/>
                    <a:pt x="73" y="1342"/>
                  </a:cubicBezTo>
                  <a:cubicBezTo>
                    <a:pt x="106" y="1374"/>
                    <a:pt x="153" y="1391"/>
                    <a:pt x="197" y="1391"/>
                  </a:cubicBezTo>
                  <a:cubicBezTo>
                    <a:pt x="244" y="1391"/>
                    <a:pt x="289" y="1372"/>
                    <a:pt x="323" y="1339"/>
                  </a:cubicBezTo>
                  <a:cubicBezTo>
                    <a:pt x="333" y="1329"/>
                    <a:pt x="1301" y="357"/>
                    <a:pt x="2760" y="357"/>
                  </a:cubicBezTo>
                  <a:cubicBezTo>
                    <a:pt x="2796" y="357"/>
                    <a:pt x="2833" y="357"/>
                    <a:pt x="2870" y="359"/>
                  </a:cubicBezTo>
                  <a:cubicBezTo>
                    <a:pt x="2871" y="359"/>
                    <a:pt x="2872" y="359"/>
                    <a:pt x="2873" y="359"/>
                  </a:cubicBezTo>
                  <a:cubicBezTo>
                    <a:pt x="2969" y="359"/>
                    <a:pt x="3049" y="285"/>
                    <a:pt x="3054" y="186"/>
                  </a:cubicBezTo>
                  <a:cubicBezTo>
                    <a:pt x="3056" y="89"/>
                    <a:pt x="2980" y="7"/>
                    <a:pt x="2881" y="3"/>
                  </a:cubicBezTo>
                  <a:cubicBezTo>
                    <a:pt x="2839" y="1"/>
                    <a:pt x="2798" y="1"/>
                    <a:pt x="2757"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6"/>
            <p:cNvSpPr/>
            <p:nvPr/>
          </p:nvSpPr>
          <p:spPr>
            <a:xfrm>
              <a:off x="6346013" y="1683576"/>
              <a:ext cx="94882" cy="24472"/>
            </a:xfrm>
            <a:custGeom>
              <a:avLst/>
              <a:gdLst/>
              <a:ahLst/>
              <a:cxnLst/>
              <a:rect l="l" t="t" r="r" b="b"/>
              <a:pathLst>
                <a:path w="3253" h="839" extrusionOk="0">
                  <a:moveTo>
                    <a:pt x="1204" y="0"/>
                  </a:moveTo>
                  <a:cubicBezTo>
                    <a:pt x="601" y="0"/>
                    <a:pt x="179" y="131"/>
                    <a:pt x="146" y="141"/>
                  </a:cubicBezTo>
                  <a:cubicBezTo>
                    <a:pt x="52" y="172"/>
                    <a:pt x="1" y="270"/>
                    <a:pt x="30" y="364"/>
                  </a:cubicBezTo>
                  <a:cubicBezTo>
                    <a:pt x="54" y="440"/>
                    <a:pt x="125" y="488"/>
                    <a:pt x="200" y="488"/>
                  </a:cubicBezTo>
                  <a:cubicBezTo>
                    <a:pt x="218" y="488"/>
                    <a:pt x="236" y="485"/>
                    <a:pt x="254" y="480"/>
                  </a:cubicBezTo>
                  <a:cubicBezTo>
                    <a:pt x="262" y="478"/>
                    <a:pt x="648" y="360"/>
                    <a:pt x="1205" y="360"/>
                  </a:cubicBezTo>
                  <a:cubicBezTo>
                    <a:pt x="1704" y="360"/>
                    <a:pt x="2340" y="455"/>
                    <a:pt x="2963" y="815"/>
                  </a:cubicBezTo>
                  <a:cubicBezTo>
                    <a:pt x="2989" y="831"/>
                    <a:pt x="3021" y="839"/>
                    <a:pt x="3051" y="839"/>
                  </a:cubicBezTo>
                  <a:cubicBezTo>
                    <a:pt x="3111" y="839"/>
                    <a:pt x="3171" y="808"/>
                    <a:pt x="3204" y="751"/>
                  </a:cubicBezTo>
                  <a:cubicBezTo>
                    <a:pt x="3253" y="664"/>
                    <a:pt x="3223" y="556"/>
                    <a:pt x="3140" y="508"/>
                  </a:cubicBezTo>
                  <a:cubicBezTo>
                    <a:pt x="2448" y="107"/>
                    <a:pt x="1751" y="0"/>
                    <a:pt x="1204"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6"/>
            <p:cNvSpPr/>
            <p:nvPr/>
          </p:nvSpPr>
          <p:spPr>
            <a:xfrm>
              <a:off x="6341026" y="1714114"/>
              <a:ext cx="80123" cy="58627"/>
            </a:xfrm>
            <a:custGeom>
              <a:avLst/>
              <a:gdLst/>
              <a:ahLst/>
              <a:cxnLst/>
              <a:rect l="l" t="t" r="r" b="b"/>
              <a:pathLst>
                <a:path w="2747" h="2010" extrusionOk="0">
                  <a:moveTo>
                    <a:pt x="192" y="1"/>
                  </a:moveTo>
                  <a:cubicBezTo>
                    <a:pt x="107" y="1"/>
                    <a:pt x="35" y="61"/>
                    <a:pt x="18" y="146"/>
                  </a:cubicBezTo>
                  <a:cubicBezTo>
                    <a:pt x="0" y="244"/>
                    <a:pt x="65" y="335"/>
                    <a:pt x="162" y="354"/>
                  </a:cubicBezTo>
                  <a:cubicBezTo>
                    <a:pt x="176" y="357"/>
                    <a:pt x="1588" y="628"/>
                    <a:pt x="2394" y="1924"/>
                  </a:cubicBezTo>
                  <a:cubicBezTo>
                    <a:pt x="2426" y="1980"/>
                    <a:pt x="2485" y="2009"/>
                    <a:pt x="2543" y="2009"/>
                  </a:cubicBezTo>
                  <a:cubicBezTo>
                    <a:pt x="2577" y="2009"/>
                    <a:pt x="2608" y="2001"/>
                    <a:pt x="2639" y="1982"/>
                  </a:cubicBezTo>
                  <a:cubicBezTo>
                    <a:pt x="2721" y="1929"/>
                    <a:pt x="2747" y="1819"/>
                    <a:pt x="2696" y="1735"/>
                  </a:cubicBezTo>
                  <a:cubicBezTo>
                    <a:pt x="1805" y="307"/>
                    <a:pt x="289" y="14"/>
                    <a:pt x="226" y="4"/>
                  </a:cubicBezTo>
                  <a:cubicBezTo>
                    <a:pt x="214" y="2"/>
                    <a:pt x="203" y="1"/>
                    <a:pt x="192"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6"/>
            <p:cNvSpPr/>
            <p:nvPr/>
          </p:nvSpPr>
          <p:spPr>
            <a:xfrm>
              <a:off x="6323729" y="1735348"/>
              <a:ext cx="49031" cy="85111"/>
            </a:xfrm>
            <a:custGeom>
              <a:avLst/>
              <a:gdLst/>
              <a:ahLst/>
              <a:cxnLst/>
              <a:rect l="l" t="t" r="r" b="b"/>
              <a:pathLst>
                <a:path w="1681" h="2918" extrusionOk="0">
                  <a:moveTo>
                    <a:pt x="201" y="0"/>
                  </a:moveTo>
                  <a:cubicBezTo>
                    <a:pt x="149" y="0"/>
                    <a:pt x="96" y="23"/>
                    <a:pt x="62" y="67"/>
                  </a:cubicBezTo>
                  <a:cubicBezTo>
                    <a:pt x="0" y="145"/>
                    <a:pt x="12" y="256"/>
                    <a:pt x="89" y="316"/>
                  </a:cubicBezTo>
                  <a:cubicBezTo>
                    <a:pt x="100" y="323"/>
                    <a:pt x="1217" y="1233"/>
                    <a:pt x="1318" y="2752"/>
                  </a:cubicBezTo>
                  <a:cubicBezTo>
                    <a:pt x="1326" y="2847"/>
                    <a:pt x="1402" y="2918"/>
                    <a:pt x="1496" y="2918"/>
                  </a:cubicBezTo>
                  <a:lnTo>
                    <a:pt x="1509" y="2918"/>
                  </a:lnTo>
                  <a:cubicBezTo>
                    <a:pt x="1606" y="2913"/>
                    <a:pt x="1680" y="2827"/>
                    <a:pt x="1673" y="2730"/>
                  </a:cubicBezTo>
                  <a:cubicBezTo>
                    <a:pt x="1563" y="1050"/>
                    <a:pt x="362" y="79"/>
                    <a:pt x="311" y="38"/>
                  </a:cubicBezTo>
                  <a:cubicBezTo>
                    <a:pt x="278" y="12"/>
                    <a:pt x="240" y="0"/>
                    <a:pt x="201"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6"/>
            <p:cNvSpPr/>
            <p:nvPr/>
          </p:nvSpPr>
          <p:spPr>
            <a:xfrm>
              <a:off x="6206651" y="1579011"/>
              <a:ext cx="66502" cy="73765"/>
            </a:xfrm>
            <a:custGeom>
              <a:avLst/>
              <a:gdLst/>
              <a:ahLst/>
              <a:cxnLst/>
              <a:rect l="l" t="t" r="r" b="b"/>
              <a:pathLst>
                <a:path w="2280" h="2529" extrusionOk="0">
                  <a:moveTo>
                    <a:pt x="203" y="0"/>
                  </a:moveTo>
                  <a:cubicBezTo>
                    <a:pt x="138" y="0"/>
                    <a:pt x="76" y="37"/>
                    <a:pt x="44" y="100"/>
                  </a:cubicBezTo>
                  <a:cubicBezTo>
                    <a:pt x="1" y="187"/>
                    <a:pt x="37" y="293"/>
                    <a:pt x="125" y="337"/>
                  </a:cubicBezTo>
                  <a:cubicBezTo>
                    <a:pt x="1490" y="1008"/>
                    <a:pt x="1906" y="2386"/>
                    <a:pt x="1911" y="2401"/>
                  </a:cubicBezTo>
                  <a:cubicBezTo>
                    <a:pt x="1933" y="2477"/>
                    <a:pt x="2003" y="2528"/>
                    <a:pt x="2081" y="2528"/>
                  </a:cubicBezTo>
                  <a:cubicBezTo>
                    <a:pt x="2097" y="2528"/>
                    <a:pt x="2113" y="2527"/>
                    <a:pt x="2132" y="2521"/>
                  </a:cubicBezTo>
                  <a:cubicBezTo>
                    <a:pt x="2226" y="2495"/>
                    <a:pt x="2280" y="2395"/>
                    <a:pt x="2252" y="2301"/>
                  </a:cubicBezTo>
                  <a:cubicBezTo>
                    <a:pt x="2234" y="2240"/>
                    <a:pt x="1793" y="760"/>
                    <a:pt x="282" y="19"/>
                  </a:cubicBezTo>
                  <a:cubicBezTo>
                    <a:pt x="256" y="6"/>
                    <a:pt x="230" y="0"/>
                    <a:pt x="203"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6"/>
            <p:cNvSpPr/>
            <p:nvPr/>
          </p:nvSpPr>
          <p:spPr>
            <a:xfrm>
              <a:off x="6164562" y="1631308"/>
              <a:ext cx="89165" cy="40601"/>
            </a:xfrm>
            <a:custGeom>
              <a:avLst/>
              <a:gdLst/>
              <a:ahLst/>
              <a:cxnLst/>
              <a:rect l="l" t="t" r="r" b="b"/>
              <a:pathLst>
                <a:path w="3057" h="1392" extrusionOk="0">
                  <a:moveTo>
                    <a:pt x="303" y="1"/>
                  </a:moveTo>
                  <a:cubicBezTo>
                    <a:pt x="261" y="1"/>
                    <a:pt x="219" y="1"/>
                    <a:pt x="176" y="3"/>
                  </a:cubicBezTo>
                  <a:cubicBezTo>
                    <a:pt x="77" y="7"/>
                    <a:pt x="1" y="88"/>
                    <a:pt x="4" y="186"/>
                  </a:cubicBezTo>
                  <a:cubicBezTo>
                    <a:pt x="8" y="284"/>
                    <a:pt x="86" y="359"/>
                    <a:pt x="181" y="359"/>
                  </a:cubicBezTo>
                  <a:cubicBezTo>
                    <a:pt x="183" y="359"/>
                    <a:pt x="185" y="359"/>
                    <a:pt x="187" y="359"/>
                  </a:cubicBezTo>
                  <a:cubicBezTo>
                    <a:pt x="226" y="357"/>
                    <a:pt x="265" y="357"/>
                    <a:pt x="303" y="357"/>
                  </a:cubicBezTo>
                  <a:cubicBezTo>
                    <a:pt x="1759" y="357"/>
                    <a:pt x="2724" y="1327"/>
                    <a:pt x="2734" y="1337"/>
                  </a:cubicBezTo>
                  <a:cubicBezTo>
                    <a:pt x="2769" y="1372"/>
                    <a:pt x="2815" y="1391"/>
                    <a:pt x="2860" y="1391"/>
                  </a:cubicBezTo>
                  <a:cubicBezTo>
                    <a:pt x="2907" y="1391"/>
                    <a:pt x="2951" y="1375"/>
                    <a:pt x="2985" y="1342"/>
                  </a:cubicBezTo>
                  <a:cubicBezTo>
                    <a:pt x="3055" y="1274"/>
                    <a:pt x="3056" y="1160"/>
                    <a:pt x="2989" y="1091"/>
                  </a:cubicBezTo>
                  <a:cubicBezTo>
                    <a:pt x="2946" y="1044"/>
                    <a:pt x="1911" y="1"/>
                    <a:pt x="303"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6"/>
            <p:cNvSpPr/>
            <p:nvPr/>
          </p:nvSpPr>
          <p:spPr>
            <a:xfrm>
              <a:off x="6150883" y="1683576"/>
              <a:ext cx="94882" cy="24472"/>
            </a:xfrm>
            <a:custGeom>
              <a:avLst/>
              <a:gdLst/>
              <a:ahLst/>
              <a:cxnLst/>
              <a:rect l="l" t="t" r="r" b="b"/>
              <a:pathLst>
                <a:path w="3253" h="839" extrusionOk="0">
                  <a:moveTo>
                    <a:pt x="2048" y="1"/>
                  </a:moveTo>
                  <a:cubicBezTo>
                    <a:pt x="1501" y="1"/>
                    <a:pt x="805" y="108"/>
                    <a:pt x="114" y="508"/>
                  </a:cubicBezTo>
                  <a:cubicBezTo>
                    <a:pt x="30" y="557"/>
                    <a:pt x="1" y="667"/>
                    <a:pt x="51" y="751"/>
                  </a:cubicBezTo>
                  <a:cubicBezTo>
                    <a:pt x="83" y="808"/>
                    <a:pt x="142" y="839"/>
                    <a:pt x="205" y="839"/>
                  </a:cubicBezTo>
                  <a:cubicBezTo>
                    <a:pt x="235" y="839"/>
                    <a:pt x="265" y="831"/>
                    <a:pt x="292" y="815"/>
                  </a:cubicBezTo>
                  <a:cubicBezTo>
                    <a:pt x="914" y="455"/>
                    <a:pt x="1550" y="360"/>
                    <a:pt x="2049" y="360"/>
                  </a:cubicBezTo>
                  <a:cubicBezTo>
                    <a:pt x="2605" y="360"/>
                    <a:pt x="2992" y="478"/>
                    <a:pt x="2999" y="480"/>
                  </a:cubicBezTo>
                  <a:cubicBezTo>
                    <a:pt x="3017" y="485"/>
                    <a:pt x="3035" y="488"/>
                    <a:pt x="3053" y="488"/>
                  </a:cubicBezTo>
                  <a:cubicBezTo>
                    <a:pt x="3129" y="488"/>
                    <a:pt x="3200" y="440"/>
                    <a:pt x="3224" y="364"/>
                  </a:cubicBezTo>
                  <a:cubicBezTo>
                    <a:pt x="3253" y="270"/>
                    <a:pt x="3202" y="171"/>
                    <a:pt x="3108" y="141"/>
                  </a:cubicBezTo>
                  <a:cubicBezTo>
                    <a:pt x="3075" y="131"/>
                    <a:pt x="2653" y="1"/>
                    <a:pt x="2048"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6"/>
            <p:cNvSpPr/>
            <p:nvPr/>
          </p:nvSpPr>
          <p:spPr>
            <a:xfrm>
              <a:off x="6170717" y="1714144"/>
              <a:ext cx="80065" cy="58598"/>
            </a:xfrm>
            <a:custGeom>
              <a:avLst/>
              <a:gdLst/>
              <a:ahLst/>
              <a:cxnLst/>
              <a:rect l="l" t="t" r="r" b="b"/>
              <a:pathLst>
                <a:path w="2745" h="2009" extrusionOk="0">
                  <a:moveTo>
                    <a:pt x="2552" y="0"/>
                  </a:moveTo>
                  <a:cubicBezTo>
                    <a:pt x="2542" y="0"/>
                    <a:pt x="2531" y="1"/>
                    <a:pt x="2520" y="3"/>
                  </a:cubicBezTo>
                  <a:cubicBezTo>
                    <a:pt x="2456" y="15"/>
                    <a:pt x="940" y="308"/>
                    <a:pt x="52" y="1736"/>
                  </a:cubicBezTo>
                  <a:cubicBezTo>
                    <a:pt x="1" y="1819"/>
                    <a:pt x="24" y="1929"/>
                    <a:pt x="108" y="1981"/>
                  </a:cubicBezTo>
                  <a:cubicBezTo>
                    <a:pt x="137" y="2000"/>
                    <a:pt x="169" y="2008"/>
                    <a:pt x="201" y="2008"/>
                  </a:cubicBezTo>
                  <a:cubicBezTo>
                    <a:pt x="260" y="2008"/>
                    <a:pt x="318" y="1979"/>
                    <a:pt x="352" y="1923"/>
                  </a:cubicBezTo>
                  <a:cubicBezTo>
                    <a:pt x="1155" y="631"/>
                    <a:pt x="2568" y="355"/>
                    <a:pt x="2583" y="353"/>
                  </a:cubicBezTo>
                  <a:cubicBezTo>
                    <a:pt x="2680" y="334"/>
                    <a:pt x="2744" y="243"/>
                    <a:pt x="2727" y="147"/>
                  </a:cubicBezTo>
                  <a:cubicBezTo>
                    <a:pt x="2710" y="60"/>
                    <a:pt x="2636" y="0"/>
                    <a:pt x="2552"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6"/>
            <p:cNvSpPr/>
            <p:nvPr/>
          </p:nvSpPr>
          <p:spPr>
            <a:xfrm>
              <a:off x="6219076" y="1735348"/>
              <a:ext cx="49001" cy="85111"/>
            </a:xfrm>
            <a:custGeom>
              <a:avLst/>
              <a:gdLst/>
              <a:ahLst/>
              <a:cxnLst/>
              <a:rect l="l" t="t" r="r" b="b"/>
              <a:pathLst>
                <a:path w="1680" h="2918" extrusionOk="0">
                  <a:moveTo>
                    <a:pt x="1480" y="0"/>
                  </a:moveTo>
                  <a:cubicBezTo>
                    <a:pt x="1442" y="0"/>
                    <a:pt x="1403" y="12"/>
                    <a:pt x="1370" y="38"/>
                  </a:cubicBezTo>
                  <a:cubicBezTo>
                    <a:pt x="1319" y="80"/>
                    <a:pt x="119" y="1050"/>
                    <a:pt x="8" y="2730"/>
                  </a:cubicBezTo>
                  <a:cubicBezTo>
                    <a:pt x="1" y="2827"/>
                    <a:pt x="75" y="2910"/>
                    <a:pt x="174" y="2918"/>
                  </a:cubicBezTo>
                  <a:lnTo>
                    <a:pt x="184" y="2918"/>
                  </a:lnTo>
                  <a:cubicBezTo>
                    <a:pt x="276" y="2918"/>
                    <a:pt x="354" y="2844"/>
                    <a:pt x="361" y="2751"/>
                  </a:cubicBezTo>
                  <a:cubicBezTo>
                    <a:pt x="461" y="1235"/>
                    <a:pt x="1580" y="325"/>
                    <a:pt x="1590" y="316"/>
                  </a:cubicBezTo>
                  <a:cubicBezTo>
                    <a:pt x="1668" y="256"/>
                    <a:pt x="1679" y="143"/>
                    <a:pt x="1619" y="67"/>
                  </a:cubicBezTo>
                  <a:cubicBezTo>
                    <a:pt x="1585" y="23"/>
                    <a:pt x="1533" y="0"/>
                    <a:pt x="1480"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6"/>
            <p:cNvSpPr/>
            <p:nvPr/>
          </p:nvSpPr>
          <p:spPr>
            <a:xfrm>
              <a:off x="6285491" y="1524905"/>
              <a:ext cx="20855" cy="28817"/>
            </a:xfrm>
            <a:custGeom>
              <a:avLst/>
              <a:gdLst/>
              <a:ahLst/>
              <a:cxnLst/>
              <a:rect l="l" t="t" r="r" b="b"/>
              <a:pathLst>
                <a:path w="715" h="988" extrusionOk="0">
                  <a:moveTo>
                    <a:pt x="358" y="1"/>
                  </a:moveTo>
                  <a:cubicBezTo>
                    <a:pt x="344" y="1"/>
                    <a:pt x="330" y="9"/>
                    <a:pt x="324" y="24"/>
                  </a:cubicBezTo>
                  <a:cubicBezTo>
                    <a:pt x="281" y="125"/>
                    <a:pt x="196" y="288"/>
                    <a:pt x="15" y="468"/>
                  </a:cubicBezTo>
                  <a:cubicBezTo>
                    <a:pt x="0" y="482"/>
                    <a:pt x="0" y="506"/>
                    <a:pt x="15" y="520"/>
                  </a:cubicBezTo>
                  <a:cubicBezTo>
                    <a:pt x="196" y="698"/>
                    <a:pt x="283" y="860"/>
                    <a:pt x="324" y="963"/>
                  </a:cubicBezTo>
                  <a:cubicBezTo>
                    <a:pt x="330" y="979"/>
                    <a:pt x="344" y="987"/>
                    <a:pt x="358" y="987"/>
                  </a:cubicBezTo>
                  <a:cubicBezTo>
                    <a:pt x="371" y="987"/>
                    <a:pt x="385" y="979"/>
                    <a:pt x="391" y="963"/>
                  </a:cubicBezTo>
                  <a:cubicBezTo>
                    <a:pt x="434" y="863"/>
                    <a:pt x="520" y="699"/>
                    <a:pt x="702" y="520"/>
                  </a:cubicBezTo>
                  <a:cubicBezTo>
                    <a:pt x="715" y="506"/>
                    <a:pt x="715" y="482"/>
                    <a:pt x="702" y="468"/>
                  </a:cubicBezTo>
                  <a:cubicBezTo>
                    <a:pt x="520" y="289"/>
                    <a:pt x="434" y="126"/>
                    <a:pt x="391" y="24"/>
                  </a:cubicBezTo>
                  <a:cubicBezTo>
                    <a:pt x="385" y="9"/>
                    <a:pt x="371" y="1"/>
                    <a:pt x="358"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6"/>
            <p:cNvSpPr/>
            <p:nvPr/>
          </p:nvSpPr>
          <p:spPr>
            <a:xfrm>
              <a:off x="6285491" y="1837843"/>
              <a:ext cx="20855" cy="28759"/>
            </a:xfrm>
            <a:custGeom>
              <a:avLst/>
              <a:gdLst/>
              <a:ahLst/>
              <a:cxnLst/>
              <a:rect l="l" t="t" r="r" b="b"/>
              <a:pathLst>
                <a:path w="715" h="986" extrusionOk="0">
                  <a:moveTo>
                    <a:pt x="358" y="0"/>
                  </a:moveTo>
                  <a:cubicBezTo>
                    <a:pt x="344" y="0"/>
                    <a:pt x="330" y="8"/>
                    <a:pt x="324" y="23"/>
                  </a:cubicBezTo>
                  <a:cubicBezTo>
                    <a:pt x="283" y="126"/>
                    <a:pt x="196" y="288"/>
                    <a:pt x="15" y="466"/>
                  </a:cubicBezTo>
                  <a:cubicBezTo>
                    <a:pt x="0" y="480"/>
                    <a:pt x="0" y="505"/>
                    <a:pt x="15" y="520"/>
                  </a:cubicBezTo>
                  <a:cubicBezTo>
                    <a:pt x="196" y="699"/>
                    <a:pt x="281" y="861"/>
                    <a:pt x="324" y="962"/>
                  </a:cubicBezTo>
                  <a:cubicBezTo>
                    <a:pt x="330" y="978"/>
                    <a:pt x="344" y="985"/>
                    <a:pt x="358" y="985"/>
                  </a:cubicBezTo>
                  <a:cubicBezTo>
                    <a:pt x="371" y="985"/>
                    <a:pt x="385" y="978"/>
                    <a:pt x="391" y="962"/>
                  </a:cubicBezTo>
                  <a:cubicBezTo>
                    <a:pt x="434" y="860"/>
                    <a:pt x="520" y="697"/>
                    <a:pt x="702" y="520"/>
                  </a:cubicBezTo>
                  <a:cubicBezTo>
                    <a:pt x="715" y="505"/>
                    <a:pt x="715" y="480"/>
                    <a:pt x="702" y="466"/>
                  </a:cubicBezTo>
                  <a:cubicBezTo>
                    <a:pt x="520" y="287"/>
                    <a:pt x="434" y="124"/>
                    <a:pt x="391" y="23"/>
                  </a:cubicBezTo>
                  <a:cubicBezTo>
                    <a:pt x="385" y="8"/>
                    <a:pt x="371" y="0"/>
                    <a:pt x="358"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6"/>
            <p:cNvSpPr/>
            <p:nvPr/>
          </p:nvSpPr>
          <p:spPr>
            <a:xfrm>
              <a:off x="6388306" y="1555997"/>
              <a:ext cx="20942" cy="28788"/>
            </a:xfrm>
            <a:custGeom>
              <a:avLst/>
              <a:gdLst/>
              <a:ahLst/>
              <a:cxnLst/>
              <a:rect l="l" t="t" r="r" b="b"/>
              <a:pathLst>
                <a:path w="718" h="987" extrusionOk="0">
                  <a:moveTo>
                    <a:pt x="359" y="0"/>
                  </a:moveTo>
                  <a:cubicBezTo>
                    <a:pt x="346" y="0"/>
                    <a:pt x="332" y="8"/>
                    <a:pt x="326" y="24"/>
                  </a:cubicBezTo>
                  <a:cubicBezTo>
                    <a:pt x="284" y="124"/>
                    <a:pt x="197" y="288"/>
                    <a:pt x="16" y="467"/>
                  </a:cubicBezTo>
                  <a:cubicBezTo>
                    <a:pt x="1" y="481"/>
                    <a:pt x="1" y="505"/>
                    <a:pt x="16" y="519"/>
                  </a:cubicBezTo>
                  <a:cubicBezTo>
                    <a:pt x="197" y="698"/>
                    <a:pt x="285" y="861"/>
                    <a:pt x="326" y="963"/>
                  </a:cubicBezTo>
                  <a:cubicBezTo>
                    <a:pt x="331" y="979"/>
                    <a:pt x="345" y="986"/>
                    <a:pt x="359" y="986"/>
                  </a:cubicBezTo>
                  <a:cubicBezTo>
                    <a:pt x="373" y="986"/>
                    <a:pt x="387" y="979"/>
                    <a:pt x="394" y="963"/>
                  </a:cubicBezTo>
                  <a:cubicBezTo>
                    <a:pt x="436" y="862"/>
                    <a:pt x="521" y="700"/>
                    <a:pt x="703" y="519"/>
                  </a:cubicBezTo>
                  <a:cubicBezTo>
                    <a:pt x="717" y="505"/>
                    <a:pt x="717" y="481"/>
                    <a:pt x="703" y="467"/>
                  </a:cubicBezTo>
                  <a:cubicBezTo>
                    <a:pt x="521" y="289"/>
                    <a:pt x="433" y="127"/>
                    <a:pt x="394" y="24"/>
                  </a:cubicBezTo>
                  <a:cubicBezTo>
                    <a:pt x="387" y="8"/>
                    <a:pt x="373" y="0"/>
                    <a:pt x="359"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6"/>
            <p:cNvSpPr/>
            <p:nvPr/>
          </p:nvSpPr>
          <p:spPr>
            <a:xfrm>
              <a:off x="6438387" y="1622120"/>
              <a:ext cx="20884" cy="28759"/>
            </a:xfrm>
            <a:custGeom>
              <a:avLst/>
              <a:gdLst/>
              <a:ahLst/>
              <a:cxnLst/>
              <a:rect l="l" t="t" r="r" b="b"/>
              <a:pathLst>
                <a:path w="716" h="986" extrusionOk="0">
                  <a:moveTo>
                    <a:pt x="359" y="0"/>
                  </a:moveTo>
                  <a:cubicBezTo>
                    <a:pt x="345" y="0"/>
                    <a:pt x="331" y="8"/>
                    <a:pt x="324" y="23"/>
                  </a:cubicBezTo>
                  <a:cubicBezTo>
                    <a:pt x="282" y="124"/>
                    <a:pt x="196" y="287"/>
                    <a:pt x="15" y="466"/>
                  </a:cubicBezTo>
                  <a:cubicBezTo>
                    <a:pt x="1" y="482"/>
                    <a:pt x="1" y="505"/>
                    <a:pt x="15" y="520"/>
                  </a:cubicBezTo>
                  <a:cubicBezTo>
                    <a:pt x="196" y="697"/>
                    <a:pt x="283" y="860"/>
                    <a:pt x="324" y="962"/>
                  </a:cubicBezTo>
                  <a:cubicBezTo>
                    <a:pt x="330" y="978"/>
                    <a:pt x="343" y="985"/>
                    <a:pt x="357" y="985"/>
                  </a:cubicBezTo>
                  <a:cubicBezTo>
                    <a:pt x="371" y="985"/>
                    <a:pt x="385" y="978"/>
                    <a:pt x="392" y="962"/>
                  </a:cubicBezTo>
                  <a:cubicBezTo>
                    <a:pt x="434" y="863"/>
                    <a:pt x="521" y="699"/>
                    <a:pt x="701" y="520"/>
                  </a:cubicBezTo>
                  <a:cubicBezTo>
                    <a:pt x="716" y="505"/>
                    <a:pt x="716" y="482"/>
                    <a:pt x="701" y="467"/>
                  </a:cubicBezTo>
                  <a:cubicBezTo>
                    <a:pt x="521" y="288"/>
                    <a:pt x="433" y="126"/>
                    <a:pt x="392" y="23"/>
                  </a:cubicBezTo>
                  <a:cubicBezTo>
                    <a:pt x="387" y="8"/>
                    <a:pt x="373" y="0"/>
                    <a:pt x="359"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6"/>
            <p:cNvSpPr/>
            <p:nvPr/>
          </p:nvSpPr>
          <p:spPr>
            <a:xfrm>
              <a:off x="6446758" y="1701543"/>
              <a:ext cx="20884" cy="28759"/>
            </a:xfrm>
            <a:custGeom>
              <a:avLst/>
              <a:gdLst/>
              <a:ahLst/>
              <a:cxnLst/>
              <a:rect l="l" t="t" r="r" b="b"/>
              <a:pathLst>
                <a:path w="716" h="986" extrusionOk="0">
                  <a:moveTo>
                    <a:pt x="359" y="0"/>
                  </a:moveTo>
                  <a:cubicBezTo>
                    <a:pt x="345" y="0"/>
                    <a:pt x="331" y="8"/>
                    <a:pt x="325" y="23"/>
                  </a:cubicBezTo>
                  <a:cubicBezTo>
                    <a:pt x="282" y="125"/>
                    <a:pt x="197" y="287"/>
                    <a:pt x="15" y="466"/>
                  </a:cubicBezTo>
                  <a:cubicBezTo>
                    <a:pt x="1" y="480"/>
                    <a:pt x="1" y="504"/>
                    <a:pt x="15" y="520"/>
                  </a:cubicBezTo>
                  <a:cubicBezTo>
                    <a:pt x="197" y="697"/>
                    <a:pt x="284" y="860"/>
                    <a:pt x="325" y="962"/>
                  </a:cubicBezTo>
                  <a:cubicBezTo>
                    <a:pt x="330" y="978"/>
                    <a:pt x="344" y="985"/>
                    <a:pt x="358" y="985"/>
                  </a:cubicBezTo>
                  <a:cubicBezTo>
                    <a:pt x="372" y="985"/>
                    <a:pt x="386" y="978"/>
                    <a:pt x="392" y="962"/>
                  </a:cubicBezTo>
                  <a:cubicBezTo>
                    <a:pt x="434" y="861"/>
                    <a:pt x="521" y="699"/>
                    <a:pt x="702" y="520"/>
                  </a:cubicBezTo>
                  <a:cubicBezTo>
                    <a:pt x="716" y="504"/>
                    <a:pt x="716" y="480"/>
                    <a:pt x="702" y="466"/>
                  </a:cubicBezTo>
                  <a:cubicBezTo>
                    <a:pt x="521" y="289"/>
                    <a:pt x="434" y="126"/>
                    <a:pt x="392" y="23"/>
                  </a:cubicBezTo>
                  <a:cubicBezTo>
                    <a:pt x="387" y="8"/>
                    <a:pt x="373" y="0"/>
                    <a:pt x="359"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6"/>
            <p:cNvSpPr/>
            <p:nvPr/>
          </p:nvSpPr>
          <p:spPr>
            <a:xfrm>
              <a:off x="6422490" y="1773441"/>
              <a:ext cx="20942" cy="28759"/>
            </a:xfrm>
            <a:custGeom>
              <a:avLst/>
              <a:gdLst/>
              <a:ahLst/>
              <a:cxnLst/>
              <a:rect l="l" t="t" r="r" b="b"/>
              <a:pathLst>
                <a:path w="718" h="986" extrusionOk="0">
                  <a:moveTo>
                    <a:pt x="360" y="0"/>
                  </a:moveTo>
                  <a:cubicBezTo>
                    <a:pt x="346" y="0"/>
                    <a:pt x="332" y="8"/>
                    <a:pt x="326" y="22"/>
                  </a:cubicBezTo>
                  <a:cubicBezTo>
                    <a:pt x="283" y="123"/>
                    <a:pt x="197" y="286"/>
                    <a:pt x="15" y="466"/>
                  </a:cubicBezTo>
                  <a:cubicBezTo>
                    <a:pt x="1" y="481"/>
                    <a:pt x="1" y="504"/>
                    <a:pt x="15" y="519"/>
                  </a:cubicBezTo>
                  <a:cubicBezTo>
                    <a:pt x="197" y="696"/>
                    <a:pt x="285" y="859"/>
                    <a:pt x="326" y="961"/>
                  </a:cubicBezTo>
                  <a:cubicBezTo>
                    <a:pt x="331" y="977"/>
                    <a:pt x="345" y="985"/>
                    <a:pt x="359" y="985"/>
                  </a:cubicBezTo>
                  <a:cubicBezTo>
                    <a:pt x="372" y="985"/>
                    <a:pt x="387" y="977"/>
                    <a:pt x="393" y="961"/>
                  </a:cubicBezTo>
                  <a:cubicBezTo>
                    <a:pt x="436" y="862"/>
                    <a:pt x="521" y="699"/>
                    <a:pt x="702" y="519"/>
                  </a:cubicBezTo>
                  <a:cubicBezTo>
                    <a:pt x="717" y="504"/>
                    <a:pt x="717" y="481"/>
                    <a:pt x="702" y="466"/>
                  </a:cubicBezTo>
                  <a:cubicBezTo>
                    <a:pt x="521" y="289"/>
                    <a:pt x="433" y="125"/>
                    <a:pt x="393" y="22"/>
                  </a:cubicBezTo>
                  <a:cubicBezTo>
                    <a:pt x="388" y="8"/>
                    <a:pt x="374" y="0"/>
                    <a:pt x="360"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6"/>
            <p:cNvSpPr/>
            <p:nvPr/>
          </p:nvSpPr>
          <p:spPr>
            <a:xfrm>
              <a:off x="6356922" y="1832535"/>
              <a:ext cx="20913" cy="28759"/>
            </a:xfrm>
            <a:custGeom>
              <a:avLst/>
              <a:gdLst/>
              <a:ahLst/>
              <a:cxnLst/>
              <a:rect l="l" t="t" r="r" b="b"/>
              <a:pathLst>
                <a:path w="717" h="986" extrusionOk="0">
                  <a:moveTo>
                    <a:pt x="358" y="1"/>
                  </a:moveTo>
                  <a:cubicBezTo>
                    <a:pt x="344" y="1"/>
                    <a:pt x="331" y="8"/>
                    <a:pt x="325" y="24"/>
                  </a:cubicBezTo>
                  <a:cubicBezTo>
                    <a:pt x="283" y="125"/>
                    <a:pt x="197" y="287"/>
                    <a:pt x="15" y="467"/>
                  </a:cubicBezTo>
                  <a:cubicBezTo>
                    <a:pt x="0" y="482"/>
                    <a:pt x="0" y="506"/>
                    <a:pt x="15" y="520"/>
                  </a:cubicBezTo>
                  <a:cubicBezTo>
                    <a:pt x="197" y="697"/>
                    <a:pt x="284" y="860"/>
                    <a:pt x="325" y="963"/>
                  </a:cubicBezTo>
                  <a:cubicBezTo>
                    <a:pt x="331" y="978"/>
                    <a:pt x="344" y="986"/>
                    <a:pt x="358" y="986"/>
                  </a:cubicBezTo>
                  <a:cubicBezTo>
                    <a:pt x="372" y="986"/>
                    <a:pt x="386" y="978"/>
                    <a:pt x="393" y="963"/>
                  </a:cubicBezTo>
                  <a:cubicBezTo>
                    <a:pt x="435" y="863"/>
                    <a:pt x="520" y="699"/>
                    <a:pt x="702" y="520"/>
                  </a:cubicBezTo>
                  <a:cubicBezTo>
                    <a:pt x="717" y="506"/>
                    <a:pt x="717" y="482"/>
                    <a:pt x="702" y="467"/>
                  </a:cubicBezTo>
                  <a:cubicBezTo>
                    <a:pt x="520" y="289"/>
                    <a:pt x="435" y="126"/>
                    <a:pt x="393" y="24"/>
                  </a:cubicBezTo>
                  <a:cubicBezTo>
                    <a:pt x="386" y="8"/>
                    <a:pt x="372" y="1"/>
                    <a:pt x="358"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6"/>
            <p:cNvSpPr/>
            <p:nvPr/>
          </p:nvSpPr>
          <p:spPr>
            <a:xfrm>
              <a:off x="6182500" y="1555997"/>
              <a:ext cx="20942" cy="28788"/>
            </a:xfrm>
            <a:custGeom>
              <a:avLst/>
              <a:gdLst/>
              <a:ahLst/>
              <a:cxnLst/>
              <a:rect l="l" t="t" r="r" b="b"/>
              <a:pathLst>
                <a:path w="718" h="987" extrusionOk="0">
                  <a:moveTo>
                    <a:pt x="359" y="0"/>
                  </a:moveTo>
                  <a:cubicBezTo>
                    <a:pt x="345" y="0"/>
                    <a:pt x="331" y="8"/>
                    <a:pt x="325" y="24"/>
                  </a:cubicBezTo>
                  <a:cubicBezTo>
                    <a:pt x="282" y="127"/>
                    <a:pt x="197" y="289"/>
                    <a:pt x="16" y="467"/>
                  </a:cubicBezTo>
                  <a:cubicBezTo>
                    <a:pt x="1" y="481"/>
                    <a:pt x="1" y="505"/>
                    <a:pt x="16" y="519"/>
                  </a:cubicBezTo>
                  <a:cubicBezTo>
                    <a:pt x="197" y="700"/>
                    <a:pt x="282" y="862"/>
                    <a:pt x="325" y="963"/>
                  </a:cubicBezTo>
                  <a:cubicBezTo>
                    <a:pt x="331" y="979"/>
                    <a:pt x="345" y="986"/>
                    <a:pt x="359" y="986"/>
                  </a:cubicBezTo>
                  <a:cubicBezTo>
                    <a:pt x="373" y="986"/>
                    <a:pt x="387" y="979"/>
                    <a:pt x="392" y="963"/>
                  </a:cubicBezTo>
                  <a:cubicBezTo>
                    <a:pt x="434" y="861"/>
                    <a:pt x="521" y="698"/>
                    <a:pt x="703" y="519"/>
                  </a:cubicBezTo>
                  <a:cubicBezTo>
                    <a:pt x="717" y="505"/>
                    <a:pt x="717" y="481"/>
                    <a:pt x="703" y="467"/>
                  </a:cubicBezTo>
                  <a:cubicBezTo>
                    <a:pt x="521" y="288"/>
                    <a:pt x="434" y="124"/>
                    <a:pt x="392" y="24"/>
                  </a:cubicBezTo>
                  <a:cubicBezTo>
                    <a:pt x="387" y="8"/>
                    <a:pt x="373" y="0"/>
                    <a:pt x="359"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6"/>
            <p:cNvSpPr/>
            <p:nvPr/>
          </p:nvSpPr>
          <p:spPr>
            <a:xfrm>
              <a:off x="6132478" y="1622120"/>
              <a:ext cx="20884" cy="28759"/>
            </a:xfrm>
            <a:custGeom>
              <a:avLst/>
              <a:gdLst/>
              <a:ahLst/>
              <a:cxnLst/>
              <a:rect l="l" t="t" r="r" b="b"/>
              <a:pathLst>
                <a:path w="716" h="986" extrusionOk="0">
                  <a:moveTo>
                    <a:pt x="359" y="0"/>
                  </a:moveTo>
                  <a:cubicBezTo>
                    <a:pt x="345" y="0"/>
                    <a:pt x="331" y="8"/>
                    <a:pt x="324" y="23"/>
                  </a:cubicBezTo>
                  <a:cubicBezTo>
                    <a:pt x="283" y="126"/>
                    <a:pt x="195" y="288"/>
                    <a:pt x="15" y="467"/>
                  </a:cubicBezTo>
                  <a:cubicBezTo>
                    <a:pt x="1" y="482"/>
                    <a:pt x="1" y="505"/>
                    <a:pt x="15" y="520"/>
                  </a:cubicBezTo>
                  <a:cubicBezTo>
                    <a:pt x="195" y="699"/>
                    <a:pt x="282" y="863"/>
                    <a:pt x="324" y="962"/>
                  </a:cubicBezTo>
                  <a:cubicBezTo>
                    <a:pt x="331" y="978"/>
                    <a:pt x="345" y="985"/>
                    <a:pt x="359" y="985"/>
                  </a:cubicBezTo>
                  <a:cubicBezTo>
                    <a:pt x="373" y="985"/>
                    <a:pt x="387" y="978"/>
                    <a:pt x="392" y="962"/>
                  </a:cubicBezTo>
                  <a:cubicBezTo>
                    <a:pt x="434" y="860"/>
                    <a:pt x="521" y="697"/>
                    <a:pt x="701" y="520"/>
                  </a:cubicBezTo>
                  <a:cubicBezTo>
                    <a:pt x="715" y="505"/>
                    <a:pt x="715" y="482"/>
                    <a:pt x="701" y="466"/>
                  </a:cubicBezTo>
                  <a:cubicBezTo>
                    <a:pt x="521" y="287"/>
                    <a:pt x="434" y="124"/>
                    <a:pt x="392" y="23"/>
                  </a:cubicBezTo>
                  <a:cubicBezTo>
                    <a:pt x="387" y="8"/>
                    <a:pt x="373" y="0"/>
                    <a:pt x="359"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6"/>
            <p:cNvSpPr/>
            <p:nvPr/>
          </p:nvSpPr>
          <p:spPr>
            <a:xfrm>
              <a:off x="6124078" y="1701543"/>
              <a:ext cx="20913" cy="28759"/>
            </a:xfrm>
            <a:custGeom>
              <a:avLst/>
              <a:gdLst/>
              <a:ahLst/>
              <a:cxnLst/>
              <a:rect l="l" t="t" r="r" b="b"/>
              <a:pathLst>
                <a:path w="717" h="986" extrusionOk="0">
                  <a:moveTo>
                    <a:pt x="359" y="0"/>
                  </a:moveTo>
                  <a:cubicBezTo>
                    <a:pt x="345" y="0"/>
                    <a:pt x="331" y="8"/>
                    <a:pt x="325" y="23"/>
                  </a:cubicBezTo>
                  <a:cubicBezTo>
                    <a:pt x="284" y="126"/>
                    <a:pt x="196" y="289"/>
                    <a:pt x="15" y="466"/>
                  </a:cubicBezTo>
                  <a:cubicBezTo>
                    <a:pt x="0" y="480"/>
                    <a:pt x="0" y="504"/>
                    <a:pt x="15" y="520"/>
                  </a:cubicBezTo>
                  <a:cubicBezTo>
                    <a:pt x="196" y="699"/>
                    <a:pt x="283" y="861"/>
                    <a:pt x="325" y="962"/>
                  </a:cubicBezTo>
                  <a:cubicBezTo>
                    <a:pt x="331" y="978"/>
                    <a:pt x="345" y="985"/>
                    <a:pt x="359" y="985"/>
                  </a:cubicBezTo>
                  <a:cubicBezTo>
                    <a:pt x="373" y="985"/>
                    <a:pt x="387" y="978"/>
                    <a:pt x="393" y="962"/>
                  </a:cubicBezTo>
                  <a:cubicBezTo>
                    <a:pt x="432" y="860"/>
                    <a:pt x="520" y="697"/>
                    <a:pt x="702" y="520"/>
                  </a:cubicBezTo>
                  <a:cubicBezTo>
                    <a:pt x="716" y="504"/>
                    <a:pt x="716" y="480"/>
                    <a:pt x="702" y="466"/>
                  </a:cubicBezTo>
                  <a:cubicBezTo>
                    <a:pt x="520" y="287"/>
                    <a:pt x="435" y="125"/>
                    <a:pt x="393" y="23"/>
                  </a:cubicBezTo>
                  <a:cubicBezTo>
                    <a:pt x="387" y="8"/>
                    <a:pt x="373" y="0"/>
                    <a:pt x="359"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6"/>
            <p:cNvSpPr/>
            <p:nvPr/>
          </p:nvSpPr>
          <p:spPr>
            <a:xfrm>
              <a:off x="6148345" y="1773441"/>
              <a:ext cx="20913" cy="28759"/>
            </a:xfrm>
            <a:custGeom>
              <a:avLst/>
              <a:gdLst/>
              <a:ahLst/>
              <a:cxnLst/>
              <a:rect l="l" t="t" r="r" b="b"/>
              <a:pathLst>
                <a:path w="717" h="986" extrusionOk="0">
                  <a:moveTo>
                    <a:pt x="359" y="0"/>
                  </a:moveTo>
                  <a:cubicBezTo>
                    <a:pt x="345" y="0"/>
                    <a:pt x="330" y="8"/>
                    <a:pt x="324" y="22"/>
                  </a:cubicBezTo>
                  <a:cubicBezTo>
                    <a:pt x="284" y="125"/>
                    <a:pt x="196" y="289"/>
                    <a:pt x="15" y="466"/>
                  </a:cubicBezTo>
                  <a:cubicBezTo>
                    <a:pt x="0" y="481"/>
                    <a:pt x="0" y="504"/>
                    <a:pt x="15" y="519"/>
                  </a:cubicBezTo>
                  <a:cubicBezTo>
                    <a:pt x="196" y="699"/>
                    <a:pt x="281" y="862"/>
                    <a:pt x="324" y="961"/>
                  </a:cubicBezTo>
                  <a:cubicBezTo>
                    <a:pt x="330" y="977"/>
                    <a:pt x="345" y="985"/>
                    <a:pt x="359" y="985"/>
                  </a:cubicBezTo>
                  <a:cubicBezTo>
                    <a:pt x="372" y="985"/>
                    <a:pt x="386" y="977"/>
                    <a:pt x="391" y="961"/>
                  </a:cubicBezTo>
                  <a:cubicBezTo>
                    <a:pt x="434" y="859"/>
                    <a:pt x="520" y="696"/>
                    <a:pt x="702" y="519"/>
                  </a:cubicBezTo>
                  <a:cubicBezTo>
                    <a:pt x="716" y="504"/>
                    <a:pt x="716" y="481"/>
                    <a:pt x="702" y="466"/>
                  </a:cubicBezTo>
                  <a:cubicBezTo>
                    <a:pt x="520" y="286"/>
                    <a:pt x="434" y="123"/>
                    <a:pt x="391" y="22"/>
                  </a:cubicBezTo>
                  <a:cubicBezTo>
                    <a:pt x="386" y="8"/>
                    <a:pt x="372" y="0"/>
                    <a:pt x="359"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6"/>
            <p:cNvSpPr/>
            <p:nvPr/>
          </p:nvSpPr>
          <p:spPr>
            <a:xfrm>
              <a:off x="6213943" y="1832535"/>
              <a:ext cx="20942" cy="28759"/>
            </a:xfrm>
            <a:custGeom>
              <a:avLst/>
              <a:gdLst/>
              <a:ahLst/>
              <a:cxnLst/>
              <a:rect l="l" t="t" r="r" b="b"/>
              <a:pathLst>
                <a:path w="718" h="986" extrusionOk="0">
                  <a:moveTo>
                    <a:pt x="360" y="1"/>
                  </a:moveTo>
                  <a:cubicBezTo>
                    <a:pt x="346" y="1"/>
                    <a:pt x="331" y="8"/>
                    <a:pt x="325" y="24"/>
                  </a:cubicBezTo>
                  <a:cubicBezTo>
                    <a:pt x="285" y="126"/>
                    <a:pt x="197" y="289"/>
                    <a:pt x="16" y="467"/>
                  </a:cubicBezTo>
                  <a:cubicBezTo>
                    <a:pt x="1" y="482"/>
                    <a:pt x="1" y="506"/>
                    <a:pt x="16" y="520"/>
                  </a:cubicBezTo>
                  <a:cubicBezTo>
                    <a:pt x="197" y="699"/>
                    <a:pt x="284" y="863"/>
                    <a:pt x="325" y="963"/>
                  </a:cubicBezTo>
                  <a:cubicBezTo>
                    <a:pt x="331" y="978"/>
                    <a:pt x="346" y="986"/>
                    <a:pt x="360" y="986"/>
                  </a:cubicBezTo>
                  <a:cubicBezTo>
                    <a:pt x="374" y="986"/>
                    <a:pt x="388" y="978"/>
                    <a:pt x="394" y="963"/>
                  </a:cubicBezTo>
                  <a:cubicBezTo>
                    <a:pt x="435" y="860"/>
                    <a:pt x="521" y="697"/>
                    <a:pt x="703" y="520"/>
                  </a:cubicBezTo>
                  <a:cubicBezTo>
                    <a:pt x="717" y="506"/>
                    <a:pt x="717" y="482"/>
                    <a:pt x="703" y="467"/>
                  </a:cubicBezTo>
                  <a:cubicBezTo>
                    <a:pt x="521" y="287"/>
                    <a:pt x="435" y="125"/>
                    <a:pt x="394" y="24"/>
                  </a:cubicBezTo>
                  <a:cubicBezTo>
                    <a:pt x="388" y="8"/>
                    <a:pt x="374" y="1"/>
                    <a:pt x="360"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327"/>
        <p:cNvGrpSpPr/>
        <p:nvPr/>
      </p:nvGrpSpPr>
      <p:grpSpPr>
        <a:xfrm>
          <a:off x="0" y="0"/>
          <a:ext cx="0" cy="0"/>
          <a:chOff x="0" y="0"/>
          <a:chExt cx="0" cy="0"/>
        </a:xfrm>
      </p:grpSpPr>
      <p:sp>
        <p:nvSpPr>
          <p:cNvPr id="1328" name="Google Shape;1328;p47"/>
          <p:cNvSpPr txBox="1">
            <a:spLocks noGrp="1"/>
          </p:cNvSpPr>
          <p:nvPr>
            <p:ph type="title"/>
          </p:nvPr>
        </p:nvSpPr>
        <p:spPr>
          <a:xfrm>
            <a:off x="720000" y="481226"/>
            <a:ext cx="7704000" cy="365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Chinese New Year video</a:t>
            </a:r>
            <a:endParaRPr/>
          </a:p>
        </p:txBody>
      </p:sp>
      <p:sp>
        <p:nvSpPr>
          <p:cNvPr id="1329" name="Google Shape;1329;p47"/>
          <p:cNvSpPr txBox="1">
            <a:spLocks noGrp="1"/>
          </p:cNvSpPr>
          <p:nvPr>
            <p:ph type="subTitle" idx="1"/>
          </p:nvPr>
        </p:nvSpPr>
        <p:spPr>
          <a:xfrm>
            <a:off x="6471900" y="2425625"/>
            <a:ext cx="1952100" cy="1097400"/>
          </a:xfrm>
          <a:prstGeom prst="rect">
            <a:avLst/>
          </a:prstGeom>
        </p:spPr>
        <p:txBody>
          <a:bodyPr spcFirstLastPara="1" wrap="square" lIns="0" tIns="0" rIns="0" bIns="0" anchor="t" anchorCtr="0">
            <a:noAutofit/>
          </a:bodyPr>
          <a:lstStyle/>
          <a:p>
            <a:pPr marL="0" lvl="0" indent="0" algn="l" rtl="0">
              <a:spcBef>
                <a:spcPts val="0"/>
              </a:spcBef>
              <a:spcAft>
                <a:spcPts val="1600"/>
              </a:spcAft>
              <a:buNone/>
            </a:pPr>
            <a:r>
              <a:rPr lang="en"/>
              <a:t>You can replace the image on the screen with your own work. Just right-click on it and select “Replace image”</a:t>
            </a:r>
            <a:endParaRPr/>
          </a:p>
        </p:txBody>
      </p:sp>
      <p:pic>
        <p:nvPicPr>
          <p:cNvPr id="1330" name="Google Shape;1330;p47"/>
          <p:cNvPicPr preferRelativeResize="0"/>
          <p:nvPr/>
        </p:nvPicPr>
        <p:blipFill>
          <a:blip r:embed="rId3">
            <a:alphaModFix/>
          </a:blip>
          <a:stretch>
            <a:fillRect/>
          </a:stretch>
        </p:blipFill>
        <p:spPr>
          <a:xfrm>
            <a:off x="720000" y="1458650"/>
            <a:ext cx="5390400" cy="3031200"/>
          </a:xfrm>
          <a:prstGeom prst="snip2DiagRect">
            <a:avLst>
              <a:gd name="adj1" fmla="val 6542"/>
              <a:gd name="adj2" fmla="val 5287"/>
            </a:avLst>
          </a:prstGeom>
          <a:noFill/>
          <a:ln w="38100" cap="flat" cmpd="sng">
            <a:solidFill>
              <a:schemeClr val="lt1"/>
            </a:solidFill>
            <a:prstDash val="solid"/>
            <a:round/>
            <a:headEnd type="none" w="sm" len="sm"/>
            <a:tailEnd type="none" w="sm" len="sm"/>
          </a:ln>
        </p:spPr>
      </p:pic>
      <p:grpSp>
        <p:nvGrpSpPr>
          <p:cNvPr id="1331" name="Google Shape;1331;p47"/>
          <p:cNvGrpSpPr/>
          <p:nvPr/>
        </p:nvGrpSpPr>
        <p:grpSpPr>
          <a:xfrm>
            <a:off x="2866500" y="2425625"/>
            <a:ext cx="1097400" cy="1097400"/>
            <a:chOff x="2866500" y="2425625"/>
            <a:chExt cx="1097400" cy="1097400"/>
          </a:xfrm>
        </p:grpSpPr>
        <p:sp>
          <p:nvSpPr>
            <p:cNvPr id="1332" name="Google Shape;1332;p47"/>
            <p:cNvSpPr/>
            <p:nvPr/>
          </p:nvSpPr>
          <p:spPr>
            <a:xfrm>
              <a:off x="2866500" y="2425625"/>
              <a:ext cx="1097400" cy="1097400"/>
            </a:xfrm>
            <a:prstGeom prst="snip2DiagRect">
              <a:avLst>
                <a:gd name="adj1" fmla="val 17386"/>
                <a:gd name="adj2" fmla="val 16667"/>
              </a:avLst>
            </a:prstGeom>
            <a:solidFill>
              <a:srgbClr val="FFFFFF">
                <a:alpha val="87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7"/>
            <p:cNvSpPr/>
            <p:nvPr/>
          </p:nvSpPr>
          <p:spPr>
            <a:xfrm rot="5400000">
              <a:off x="3200562" y="2772475"/>
              <a:ext cx="467100" cy="403800"/>
            </a:xfrm>
            <a:prstGeom prst="triangle">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12"/>
        <p:cNvGrpSpPr/>
        <p:nvPr/>
      </p:nvGrpSpPr>
      <p:grpSpPr>
        <a:xfrm>
          <a:off x="0" y="0"/>
          <a:ext cx="0" cy="0"/>
          <a:chOff x="0" y="0"/>
          <a:chExt cx="0" cy="0"/>
        </a:xfrm>
      </p:grpSpPr>
      <p:sp>
        <p:nvSpPr>
          <p:cNvPr id="513" name="Google Shape;513;p30"/>
          <p:cNvSpPr/>
          <p:nvPr/>
        </p:nvSpPr>
        <p:spPr>
          <a:xfrm>
            <a:off x="3005875" y="1421125"/>
            <a:ext cx="5084400" cy="1406100"/>
          </a:xfrm>
          <a:prstGeom prst="snip2DiagRect">
            <a:avLst>
              <a:gd name="adj1" fmla="val 12491"/>
              <a:gd name="adj2" fmla="val 8993"/>
            </a:avLst>
          </a:prstGeom>
          <a:gradFill>
            <a:gsLst>
              <a:gs pos="0">
                <a:schemeClr val="dk2"/>
              </a:gs>
              <a:gs pos="100000">
                <a:schemeClr val="lt2"/>
              </a:gs>
            </a:gsLst>
            <a:lin ang="5400012" scaled="0"/>
          </a:gra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0"/>
          <p:cNvSpPr txBox="1">
            <a:spLocks noGrp="1"/>
          </p:cNvSpPr>
          <p:nvPr>
            <p:ph type="title"/>
          </p:nvPr>
        </p:nvSpPr>
        <p:spPr>
          <a:xfrm>
            <a:off x="3231875" y="1547125"/>
            <a:ext cx="4632000" cy="11541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Whoa!</a:t>
            </a:r>
            <a:endParaRPr/>
          </a:p>
        </p:txBody>
      </p:sp>
      <p:sp>
        <p:nvSpPr>
          <p:cNvPr id="515" name="Google Shape;515;p30"/>
          <p:cNvSpPr txBox="1">
            <a:spLocks noGrp="1"/>
          </p:cNvSpPr>
          <p:nvPr>
            <p:ph type="subTitle" idx="1"/>
          </p:nvPr>
        </p:nvSpPr>
        <p:spPr>
          <a:xfrm>
            <a:off x="3543000" y="3316450"/>
            <a:ext cx="4009500" cy="7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can be the part of the presentation where you introduce yourself, write your email, contact data…</a:t>
            </a:r>
            <a:endParaRPr/>
          </a:p>
        </p:txBody>
      </p:sp>
      <p:pic>
        <p:nvPicPr>
          <p:cNvPr id="516" name="Google Shape;516;p30"/>
          <p:cNvPicPr preferRelativeResize="0"/>
          <p:nvPr/>
        </p:nvPicPr>
        <p:blipFill>
          <a:blip r:embed="rId3">
            <a:alphaModFix/>
          </a:blip>
          <a:stretch>
            <a:fillRect/>
          </a:stretch>
        </p:blipFill>
        <p:spPr>
          <a:xfrm>
            <a:off x="573225" y="540000"/>
            <a:ext cx="2658600" cy="4032300"/>
          </a:xfrm>
          <a:prstGeom prst="octagon">
            <a:avLst>
              <a:gd name="adj" fmla="val 23123"/>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337"/>
        <p:cNvGrpSpPr/>
        <p:nvPr/>
      </p:nvGrpSpPr>
      <p:grpSpPr>
        <a:xfrm>
          <a:off x="0" y="0"/>
          <a:ext cx="0" cy="0"/>
          <a:chOff x="0" y="0"/>
          <a:chExt cx="0" cy="0"/>
        </a:xfrm>
      </p:grpSpPr>
      <p:grpSp>
        <p:nvGrpSpPr>
          <p:cNvPr id="1338" name="Google Shape;1338;p48"/>
          <p:cNvGrpSpPr/>
          <p:nvPr/>
        </p:nvGrpSpPr>
        <p:grpSpPr>
          <a:xfrm>
            <a:off x="442074" y="1401304"/>
            <a:ext cx="8259845" cy="985885"/>
            <a:chOff x="442074" y="1401304"/>
            <a:chExt cx="8259845" cy="985885"/>
          </a:xfrm>
        </p:grpSpPr>
        <p:sp>
          <p:nvSpPr>
            <p:cNvPr id="1339" name="Google Shape;1339;p48"/>
            <p:cNvSpPr/>
            <p:nvPr/>
          </p:nvSpPr>
          <p:spPr>
            <a:xfrm flipH="1">
              <a:off x="7573296" y="1401304"/>
              <a:ext cx="1128623" cy="985885"/>
            </a:xfrm>
            <a:custGeom>
              <a:avLst/>
              <a:gdLst/>
              <a:ahLst/>
              <a:cxnLst/>
              <a:rect l="l" t="t" r="r" b="b"/>
              <a:pathLst>
                <a:path w="97358" h="83923" extrusionOk="0">
                  <a:moveTo>
                    <a:pt x="0" y="0"/>
                  </a:moveTo>
                  <a:lnTo>
                    <a:pt x="0" y="51338"/>
                  </a:lnTo>
                  <a:lnTo>
                    <a:pt x="6079" y="51338"/>
                  </a:lnTo>
                  <a:cubicBezTo>
                    <a:pt x="9848" y="51369"/>
                    <a:pt x="12918" y="54439"/>
                    <a:pt x="12918" y="58238"/>
                  </a:cubicBezTo>
                  <a:cubicBezTo>
                    <a:pt x="12918" y="62038"/>
                    <a:pt x="9848" y="65138"/>
                    <a:pt x="6049" y="65138"/>
                  </a:cubicBezTo>
                  <a:lnTo>
                    <a:pt x="0" y="65138"/>
                  </a:lnTo>
                  <a:lnTo>
                    <a:pt x="0" y="83923"/>
                  </a:lnTo>
                  <a:lnTo>
                    <a:pt x="45350" y="83923"/>
                  </a:lnTo>
                  <a:cubicBezTo>
                    <a:pt x="50548" y="83923"/>
                    <a:pt x="54743" y="79698"/>
                    <a:pt x="54743" y="74530"/>
                  </a:cubicBezTo>
                  <a:cubicBezTo>
                    <a:pt x="54743" y="69333"/>
                    <a:pt x="50548" y="65138"/>
                    <a:pt x="45350" y="65138"/>
                  </a:cubicBezTo>
                  <a:lnTo>
                    <a:pt x="36171" y="65138"/>
                  </a:lnTo>
                  <a:cubicBezTo>
                    <a:pt x="32371" y="65138"/>
                    <a:pt x="29302" y="62038"/>
                    <a:pt x="29302" y="58238"/>
                  </a:cubicBezTo>
                  <a:cubicBezTo>
                    <a:pt x="29302" y="54439"/>
                    <a:pt x="32371" y="51369"/>
                    <a:pt x="36141" y="51338"/>
                  </a:cubicBezTo>
                  <a:lnTo>
                    <a:pt x="87965" y="51338"/>
                  </a:lnTo>
                  <a:cubicBezTo>
                    <a:pt x="93163" y="51338"/>
                    <a:pt x="97358" y="47144"/>
                    <a:pt x="97358" y="41946"/>
                  </a:cubicBezTo>
                  <a:cubicBezTo>
                    <a:pt x="97358" y="36779"/>
                    <a:pt x="93133" y="32554"/>
                    <a:pt x="87965" y="32554"/>
                  </a:cubicBezTo>
                  <a:lnTo>
                    <a:pt x="14803" y="32554"/>
                  </a:lnTo>
                  <a:cubicBezTo>
                    <a:pt x="11003" y="32554"/>
                    <a:pt x="7903" y="29484"/>
                    <a:pt x="7903" y="25685"/>
                  </a:cubicBezTo>
                  <a:cubicBezTo>
                    <a:pt x="7903" y="21885"/>
                    <a:pt x="11003" y="18815"/>
                    <a:pt x="14772" y="18785"/>
                  </a:cubicBezTo>
                  <a:lnTo>
                    <a:pt x="31520" y="18785"/>
                  </a:lnTo>
                  <a:cubicBezTo>
                    <a:pt x="36718" y="18785"/>
                    <a:pt x="40913" y="14590"/>
                    <a:pt x="40913" y="9393"/>
                  </a:cubicBezTo>
                  <a:cubicBezTo>
                    <a:pt x="40913" y="4225"/>
                    <a:pt x="36718" y="0"/>
                    <a:pt x="31520" y="0"/>
                  </a:cubicBezTo>
                  <a:close/>
                </a:path>
              </a:pathLst>
            </a:custGeom>
            <a:gradFill>
              <a:gsLst>
                <a:gs pos="0">
                  <a:srgbClr val="FFF2CC"/>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8"/>
            <p:cNvSpPr/>
            <p:nvPr/>
          </p:nvSpPr>
          <p:spPr>
            <a:xfrm>
              <a:off x="442074" y="1401304"/>
              <a:ext cx="1128623" cy="985885"/>
            </a:xfrm>
            <a:custGeom>
              <a:avLst/>
              <a:gdLst/>
              <a:ahLst/>
              <a:cxnLst/>
              <a:rect l="l" t="t" r="r" b="b"/>
              <a:pathLst>
                <a:path w="97358" h="83923" extrusionOk="0">
                  <a:moveTo>
                    <a:pt x="0" y="0"/>
                  </a:moveTo>
                  <a:lnTo>
                    <a:pt x="0" y="51338"/>
                  </a:lnTo>
                  <a:lnTo>
                    <a:pt x="6079" y="51338"/>
                  </a:lnTo>
                  <a:cubicBezTo>
                    <a:pt x="9848" y="51369"/>
                    <a:pt x="12918" y="54439"/>
                    <a:pt x="12918" y="58238"/>
                  </a:cubicBezTo>
                  <a:cubicBezTo>
                    <a:pt x="12918" y="62038"/>
                    <a:pt x="9848" y="65138"/>
                    <a:pt x="6049" y="65138"/>
                  </a:cubicBezTo>
                  <a:lnTo>
                    <a:pt x="0" y="65138"/>
                  </a:lnTo>
                  <a:lnTo>
                    <a:pt x="0" y="83923"/>
                  </a:lnTo>
                  <a:lnTo>
                    <a:pt x="45350" y="83923"/>
                  </a:lnTo>
                  <a:cubicBezTo>
                    <a:pt x="50548" y="83923"/>
                    <a:pt x="54743" y="79698"/>
                    <a:pt x="54743" y="74530"/>
                  </a:cubicBezTo>
                  <a:cubicBezTo>
                    <a:pt x="54743" y="69333"/>
                    <a:pt x="50548" y="65138"/>
                    <a:pt x="45350" y="65138"/>
                  </a:cubicBezTo>
                  <a:lnTo>
                    <a:pt x="36171" y="65138"/>
                  </a:lnTo>
                  <a:cubicBezTo>
                    <a:pt x="32371" y="65138"/>
                    <a:pt x="29302" y="62038"/>
                    <a:pt x="29302" y="58238"/>
                  </a:cubicBezTo>
                  <a:cubicBezTo>
                    <a:pt x="29302" y="54439"/>
                    <a:pt x="32371" y="51369"/>
                    <a:pt x="36141" y="51338"/>
                  </a:cubicBezTo>
                  <a:lnTo>
                    <a:pt x="87965" y="51338"/>
                  </a:lnTo>
                  <a:cubicBezTo>
                    <a:pt x="93163" y="51338"/>
                    <a:pt x="97358" y="47144"/>
                    <a:pt x="97358" y="41946"/>
                  </a:cubicBezTo>
                  <a:cubicBezTo>
                    <a:pt x="97358" y="36779"/>
                    <a:pt x="93133" y="32554"/>
                    <a:pt x="87965" y="32554"/>
                  </a:cubicBezTo>
                  <a:lnTo>
                    <a:pt x="14803" y="32554"/>
                  </a:lnTo>
                  <a:cubicBezTo>
                    <a:pt x="11003" y="32554"/>
                    <a:pt x="7903" y="29484"/>
                    <a:pt x="7903" y="25685"/>
                  </a:cubicBezTo>
                  <a:cubicBezTo>
                    <a:pt x="7903" y="21885"/>
                    <a:pt x="11003" y="18815"/>
                    <a:pt x="14772" y="18785"/>
                  </a:cubicBezTo>
                  <a:lnTo>
                    <a:pt x="31520" y="18785"/>
                  </a:lnTo>
                  <a:cubicBezTo>
                    <a:pt x="36718" y="18785"/>
                    <a:pt x="40913" y="14590"/>
                    <a:pt x="40913" y="9393"/>
                  </a:cubicBezTo>
                  <a:cubicBezTo>
                    <a:pt x="40913" y="4225"/>
                    <a:pt x="36718" y="0"/>
                    <a:pt x="31520" y="0"/>
                  </a:cubicBezTo>
                  <a:close/>
                </a:path>
              </a:pathLst>
            </a:custGeom>
            <a:gradFill>
              <a:gsLst>
                <a:gs pos="0">
                  <a:srgbClr val="FFF2CC"/>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341" name="Google Shape;1341;p48"/>
          <p:cNvCxnSpPr>
            <a:stCxn id="1342" idx="1"/>
            <a:endCxn id="1343" idx="3"/>
          </p:cNvCxnSpPr>
          <p:nvPr/>
        </p:nvCxnSpPr>
        <p:spPr>
          <a:xfrm rot="5400000">
            <a:off x="2583750" y="1124225"/>
            <a:ext cx="884100" cy="3092400"/>
          </a:xfrm>
          <a:prstGeom prst="bentConnector3">
            <a:avLst>
              <a:gd name="adj1" fmla="val 50003"/>
            </a:avLst>
          </a:prstGeom>
          <a:noFill/>
          <a:ln w="38100" cap="flat" cmpd="sng">
            <a:solidFill>
              <a:schemeClr val="dk2"/>
            </a:solidFill>
            <a:prstDash val="solid"/>
            <a:round/>
            <a:headEnd type="none" w="med" len="med"/>
            <a:tailEnd type="none" w="med" len="med"/>
          </a:ln>
        </p:spPr>
      </p:cxnSp>
      <p:cxnSp>
        <p:nvCxnSpPr>
          <p:cNvPr id="1344" name="Google Shape;1344;p48"/>
          <p:cNvCxnSpPr>
            <a:stCxn id="1342" idx="1"/>
            <a:endCxn id="1345" idx="3"/>
          </p:cNvCxnSpPr>
          <p:nvPr/>
        </p:nvCxnSpPr>
        <p:spPr>
          <a:xfrm rot="5400000">
            <a:off x="3614550" y="2155025"/>
            <a:ext cx="884100" cy="1030800"/>
          </a:xfrm>
          <a:prstGeom prst="bentConnector3">
            <a:avLst>
              <a:gd name="adj1" fmla="val 50003"/>
            </a:avLst>
          </a:prstGeom>
          <a:noFill/>
          <a:ln w="38100" cap="flat" cmpd="sng">
            <a:solidFill>
              <a:schemeClr val="dk2"/>
            </a:solidFill>
            <a:prstDash val="solid"/>
            <a:round/>
            <a:headEnd type="none" w="med" len="med"/>
            <a:tailEnd type="none" w="med" len="med"/>
          </a:ln>
        </p:spPr>
      </p:cxnSp>
      <p:cxnSp>
        <p:nvCxnSpPr>
          <p:cNvPr id="1346" name="Google Shape;1346;p48"/>
          <p:cNvCxnSpPr>
            <a:stCxn id="1342" idx="1"/>
            <a:endCxn id="1347" idx="3"/>
          </p:cNvCxnSpPr>
          <p:nvPr/>
        </p:nvCxnSpPr>
        <p:spPr>
          <a:xfrm rot="-5400000" flipH="1">
            <a:off x="4645350" y="2155025"/>
            <a:ext cx="884100" cy="1030800"/>
          </a:xfrm>
          <a:prstGeom prst="bentConnector3">
            <a:avLst>
              <a:gd name="adj1" fmla="val 50003"/>
            </a:avLst>
          </a:prstGeom>
          <a:noFill/>
          <a:ln w="38100" cap="flat" cmpd="sng">
            <a:solidFill>
              <a:schemeClr val="dk2"/>
            </a:solidFill>
            <a:prstDash val="solid"/>
            <a:round/>
            <a:headEnd type="none" w="med" len="med"/>
            <a:tailEnd type="none" w="med" len="med"/>
          </a:ln>
        </p:spPr>
      </p:cxnSp>
      <p:cxnSp>
        <p:nvCxnSpPr>
          <p:cNvPr id="1348" name="Google Shape;1348;p48"/>
          <p:cNvCxnSpPr>
            <a:stCxn id="1342" idx="1"/>
            <a:endCxn id="1349" idx="3"/>
          </p:cNvCxnSpPr>
          <p:nvPr/>
        </p:nvCxnSpPr>
        <p:spPr>
          <a:xfrm rot="-5400000" flipH="1">
            <a:off x="5676150" y="1124225"/>
            <a:ext cx="884100" cy="3092400"/>
          </a:xfrm>
          <a:prstGeom prst="bentConnector3">
            <a:avLst>
              <a:gd name="adj1" fmla="val 50003"/>
            </a:avLst>
          </a:prstGeom>
          <a:noFill/>
          <a:ln w="38100" cap="flat" cmpd="sng">
            <a:solidFill>
              <a:schemeClr val="dk2"/>
            </a:solidFill>
            <a:prstDash val="solid"/>
            <a:round/>
            <a:headEnd type="none" w="med" len="med"/>
            <a:tailEnd type="none" w="med" len="med"/>
          </a:ln>
        </p:spPr>
      </p:cxnSp>
      <p:sp>
        <p:nvSpPr>
          <p:cNvPr id="1350" name="Google Shape;1350;p48"/>
          <p:cNvSpPr txBox="1">
            <a:spLocks noGrp="1"/>
          </p:cNvSpPr>
          <p:nvPr>
            <p:ph type="title"/>
          </p:nvPr>
        </p:nvSpPr>
        <p:spPr>
          <a:xfrm>
            <a:off x="720000" y="481226"/>
            <a:ext cx="7704000" cy="365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This is a diagram</a:t>
            </a:r>
            <a:endParaRPr/>
          </a:p>
        </p:txBody>
      </p:sp>
      <p:sp>
        <p:nvSpPr>
          <p:cNvPr id="1342" name="Google Shape;1342;p48"/>
          <p:cNvSpPr/>
          <p:nvPr/>
        </p:nvSpPr>
        <p:spPr>
          <a:xfrm>
            <a:off x="3108900" y="1769075"/>
            <a:ext cx="2926200" cy="459300"/>
          </a:xfrm>
          <a:prstGeom prst="snip2DiagRect">
            <a:avLst>
              <a:gd name="adj1" fmla="val 19707"/>
              <a:gd name="adj2" fmla="val 24838"/>
            </a:avLst>
          </a:prstGeom>
          <a:gradFill>
            <a:gsLst>
              <a:gs pos="0">
                <a:schemeClr val="dk2"/>
              </a:gs>
              <a:gs pos="100000">
                <a:schemeClr val="lt2"/>
              </a:gs>
            </a:gsLst>
            <a:lin ang="5400012" scaled="0"/>
          </a:gra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90000"/>
              </a:lnSpc>
              <a:spcBef>
                <a:spcPts val="0"/>
              </a:spcBef>
              <a:spcAft>
                <a:spcPts val="0"/>
              </a:spcAft>
              <a:buNone/>
            </a:pPr>
            <a:r>
              <a:rPr lang="en" sz="2500">
                <a:solidFill>
                  <a:srgbClr val="FFFFFF"/>
                </a:solidFill>
                <a:latin typeface="Black Han Sans"/>
                <a:ea typeface="Black Han Sans"/>
                <a:cs typeface="Black Han Sans"/>
                <a:sym typeface="Black Han Sans"/>
              </a:rPr>
              <a:t>Chinese years</a:t>
            </a:r>
            <a:endParaRPr/>
          </a:p>
        </p:txBody>
      </p:sp>
      <p:sp>
        <p:nvSpPr>
          <p:cNvPr id="1343" name="Google Shape;1343;p48"/>
          <p:cNvSpPr/>
          <p:nvPr/>
        </p:nvSpPr>
        <p:spPr>
          <a:xfrm>
            <a:off x="720000" y="3112525"/>
            <a:ext cx="1518900" cy="459300"/>
          </a:xfrm>
          <a:prstGeom prst="snip2DiagRect">
            <a:avLst>
              <a:gd name="adj1" fmla="val 19707"/>
              <a:gd name="adj2" fmla="val 24838"/>
            </a:avLst>
          </a:prstGeom>
          <a:gradFill>
            <a:gsLst>
              <a:gs pos="0">
                <a:schemeClr val="dk2"/>
              </a:gs>
              <a:gs pos="100000">
                <a:schemeClr val="lt2"/>
              </a:gs>
            </a:gsLst>
            <a:lin ang="5400012" scaled="0"/>
          </a:gra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90000"/>
              </a:lnSpc>
              <a:spcBef>
                <a:spcPts val="0"/>
              </a:spcBef>
              <a:spcAft>
                <a:spcPts val="0"/>
              </a:spcAft>
              <a:buNone/>
            </a:pPr>
            <a:r>
              <a:rPr lang="en" sz="2500">
                <a:solidFill>
                  <a:srgbClr val="FFFFFF"/>
                </a:solidFill>
                <a:latin typeface="Black Han Sans"/>
                <a:ea typeface="Black Han Sans"/>
                <a:cs typeface="Black Han Sans"/>
                <a:sym typeface="Black Han Sans"/>
              </a:rPr>
              <a:t>2022</a:t>
            </a:r>
            <a:endParaRPr/>
          </a:p>
        </p:txBody>
      </p:sp>
      <p:sp>
        <p:nvSpPr>
          <p:cNvPr id="1351" name="Google Shape;1351;p48"/>
          <p:cNvSpPr txBox="1">
            <a:spLocks noGrp="1"/>
          </p:cNvSpPr>
          <p:nvPr>
            <p:ph type="subTitle" idx="4294967295"/>
          </p:nvPr>
        </p:nvSpPr>
        <p:spPr>
          <a:xfrm>
            <a:off x="720000" y="3571822"/>
            <a:ext cx="1518900" cy="4572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Year of the tiger</a:t>
            </a:r>
            <a:endParaRPr/>
          </a:p>
        </p:txBody>
      </p:sp>
      <p:sp>
        <p:nvSpPr>
          <p:cNvPr id="1345" name="Google Shape;1345;p48"/>
          <p:cNvSpPr/>
          <p:nvPr/>
        </p:nvSpPr>
        <p:spPr>
          <a:xfrm>
            <a:off x="2781696" y="3112525"/>
            <a:ext cx="1518900" cy="459300"/>
          </a:xfrm>
          <a:prstGeom prst="snip2DiagRect">
            <a:avLst>
              <a:gd name="adj1" fmla="val 19707"/>
              <a:gd name="adj2" fmla="val 24838"/>
            </a:avLst>
          </a:prstGeom>
          <a:gradFill>
            <a:gsLst>
              <a:gs pos="0">
                <a:schemeClr val="dk2"/>
              </a:gs>
              <a:gs pos="100000">
                <a:schemeClr val="lt2"/>
              </a:gs>
            </a:gsLst>
            <a:lin ang="5400012" scaled="0"/>
          </a:gra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90000"/>
              </a:lnSpc>
              <a:spcBef>
                <a:spcPts val="0"/>
              </a:spcBef>
              <a:spcAft>
                <a:spcPts val="0"/>
              </a:spcAft>
              <a:buNone/>
            </a:pPr>
            <a:r>
              <a:rPr lang="en" sz="2500">
                <a:solidFill>
                  <a:srgbClr val="FFFFFF"/>
                </a:solidFill>
                <a:latin typeface="Black Han Sans"/>
                <a:ea typeface="Black Han Sans"/>
                <a:cs typeface="Black Han Sans"/>
                <a:sym typeface="Black Han Sans"/>
              </a:rPr>
              <a:t>2023</a:t>
            </a:r>
            <a:endParaRPr/>
          </a:p>
        </p:txBody>
      </p:sp>
      <p:sp>
        <p:nvSpPr>
          <p:cNvPr id="1352" name="Google Shape;1352;p48"/>
          <p:cNvSpPr txBox="1">
            <a:spLocks noGrp="1"/>
          </p:cNvSpPr>
          <p:nvPr>
            <p:ph type="subTitle" idx="4294967295"/>
          </p:nvPr>
        </p:nvSpPr>
        <p:spPr>
          <a:xfrm>
            <a:off x="2781696" y="3571822"/>
            <a:ext cx="1518900" cy="4572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Year of the rabbit</a:t>
            </a:r>
            <a:endParaRPr/>
          </a:p>
        </p:txBody>
      </p:sp>
      <p:sp>
        <p:nvSpPr>
          <p:cNvPr id="1347" name="Google Shape;1347;p48"/>
          <p:cNvSpPr/>
          <p:nvPr/>
        </p:nvSpPr>
        <p:spPr>
          <a:xfrm>
            <a:off x="4843393" y="3112525"/>
            <a:ext cx="1518900" cy="459300"/>
          </a:xfrm>
          <a:prstGeom prst="snip2DiagRect">
            <a:avLst>
              <a:gd name="adj1" fmla="val 19707"/>
              <a:gd name="adj2" fmla="val 24838"/>
            </a:avLst>
          </a:prstGeom>
          <a:gradFill>
            <a:gsLst>
              <a:gs pos="0">
                <a:schemeClr val="dk2"/>
              </a:gs>
              <a:gs pos="100000">
                <a:schemeClr val="lt2"/>
              </a:gs>
            </a:gsLst>
            <a:lin ang="5400012" scaled="0"/>
          </a:gra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90000"/>
              </a:lnSpc>
              <a:spcBef>
                <a:spcPts val="0"/>
              </a:spcBef>
              <a:spcAft>
                <a:spcPts val="0"/>
              </a:spcAft>
              <a:buNone/>
            </a:pPr>
            <a:r>
              <a:rPr lang="en" sz="2500">
                <a:solidFill>
                  <a:srgbClr val="FFFFFF"/>
                </a:solidFill>
                <a:latin typeface="Black Han Sans"/>
                <a:ea typeface="Black Han Sans"/>
                <a:cs typeface="Black Han Sans"/>
                <a:sym typeface="Black Han Sans"/>
              </a:rPr>
              <a:t>2024</a:t>
            </a:r>
            <a:endParaRPr/>
          </a:p>
        </p:txBody>
      </p:sp>
      <p:sp>
        <p:nvSpPr>
          <p:cNvPr id="1353" name="Google Shape;1353;p48"/>
          <p:cNvSpPr txBox="1">
            <a:spLocks noGrp="1"/>
          </p:cNvSpPr>
          <p:nvPr>
            <p:ph type="subTitle" idx="4294967295"/>
          </p:nvPr>
        </p:nvSpPr>
        <p:spPr>
          <a:xfrm>
            <a:off x="4843393" y="3571822"/>
            <a:ext cx="1518900" cy="4572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Year of the dragon</a:t>
            </a:r>
            <a:endParaRPr/>
          </a:p>
        </p:txBody>
      </p:sp>
      <p:sp>
        <p:nvSpPr>
          <p:cNvPr id="1349" name="Google Shape;1349;p48"/>
          <p:cNvSpPr/>
          <p:nvPr/>
        </p:nvSpPr>
        <p:spPr>
          <a:xfrm>
            <a:off x="6905089" y="3112525"/>
            <a:ext cx="1518900" cy="459300"/>
          </a:xfrm>
          <a:prstGeom prst="snip2DiagRect">
            <a:avLst>
              <a:gd name="adj1" fmla="val 19707"/>
              <a:gd name="adj2" fmla="val 24838"/>
            </a:avLst>
          </a:prstGeom>
          <a:gradFill>
            <a:gsLst>
              <a:gs pos="0">
                <a:schemeClr val="dk2"/>
              </a:gs>
              <a:gs pos="100000">
                <a:schemeClr val="lt2"/>
              </a:gs>
            </a:gsLst>
            <a:lin ang="5400012" scaled="0"/>
          </a:gra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90000"/>
              </a:lnSpc>
              <a:spcBef>
                <a:spcPts val="0"/>
              </a:spcBef>
              <a:spcAft>
                <a:spcPts val="0"/>
              </a:spcAft>
              <a:buNone/>
            </a:pPr>
            <a:r>
              <a:rPr lang="en" sz="2500">
                <a:solidFill>
                  <a:srgbClr val="FFFFFF"/>
                </a:solidFill>
                <a:latin typeface="Black Han Sans"/>
                <a:ea typeface="Black Han Sans"/>
                <a:cs typeface="Black Han Sans"/>
                <a:sym typeface="Black Han Sans"/>
              </a:rPr>
              <a:t>2025</a:t>
            </a:r>
            <a:endParaRPr/>
          </a:p>
        </p:txBody>
      </p:sp>
      <p:sp>
        <p:nvSpPr>
          <p:cNvPr id="1354" name="Google Shape;1354;p48"/>
          <p:cNvSpPr txBox="1">
            <a:spLocks noGrp="1"/>
          </p:cNvSpPr>
          <p:nvPr>
            <p:ph type="subTitle" idx="4294967295"/>
          </p:nvPr>
        </p:nvSpPr>
        <p:spPr>
          <a:xfrm>
            <a:off x="6905089" y="3571822"/>
            <a:ext cx="1518900" cy="4572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Year of the snake</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358"/>
        <p:cNvGrpSpPr/>
        <p:nvPr/>
      </p:nvGrpSpPr>
      <p:grpSpPr>
        <a:xfrm>
          <a:off x="0" y="0"/>
          <a:ext cx="0" cy="0"/>
          <a:chOff x="0" y="0"/>
          <a:chExt cx="0" cy="0"/>
        </a:xfrm>
      </p:grpSpPr>
      <p:sp>
        <p:nvSpPr>
          <p:cNvPr id="1359" name="Google Shape;1359;p49"/>
          <p:cNvSpPr txBox="1">
            <a:spLocks noGrp="1"/>
          </p:cNvSpPr>
          <p:nvPr>
            <p:ph type="title"/>
          </p:nvPr>
        </p:nvSpPr>
        <p:spPr>
          <a:xfrm>
            <a:off x="720000" y="481226"/>
            <a:ext cx="7704000" cy="365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Timeline</a:t>
            </a:r>
            <a:endParaRPr/>
          </a:p>
        </p:txBody>
      </p:sp>
      <p:sp>
        <p:nvSpPr>
          <p:cNvPr id="1360" name="Google Shape;1360;p49"/>
          <p:cNvSpPr txBox="1">
            <a:spLocks noGrp="1"/>
          </p:cNvSpPr>
          <p:nvPr>
            <p:ph type="subTitle" idx="4294967295"/>
          </p:nvPr>
        </p:nvSpPr>
        <p:spPr>
          <a:xfrm>
            <a:off x="720000" y="3448068"/>
            <a:ext cx="1463100" cy="6402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It’s the closest planet to the Sun</a:t>
            </a:r>
            <a:endParaRPr/>
          </a:p>
        </p:txBody>
      </p:sp>
      <p:sp>
        <p:nvSpPr>
          <p:cNvPr id="1361" name="Google Shape;1361;p49"/>
          <p:cNvSpPr txBox="1">
            <a:spLocks noGrp="1"/>
          </p:cNvSpPr>
          <p:nvPr>
            <p:ph type="subTitle" idx="4294967295"/>
          </p:nvPr>
        </p:nvSpPr>
        <p:spPr>
          <a:xfrm>
            <a:off x="2280216" y="3448068"/>
            <a:ext cx="1463100" cy="640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 has a beautiful name</a:t>
            </a:r>
            <a:endParaRPr/>
          </a:p>
        </p:txBody>
      </p:sp>
      <p:sp>
        <p:nvSpPr>
          <p:cNvPr id="1362" name="Google Shape;1362;p49"/>
          <p:cNvSpPr txBox="1">
            <a:spLocks noGrp="1"/>
          </p:cNvSpPr>
          <p:nvPr>
            <p:ph type="subTitle" idx="4294967295"/>
          </p:nvPr>
        </p:nvSpPr>
        <p:spPr>
          <a:xfrm>
            <a:off x="5400671" y="3448068"/>
            <a:ext cx="1463100" cy="640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the biggest planet</a:t>
            </a:r>
            <a:endParaRPr/>
          </a:p>
        </p:txBody>
      </p:sp>
      <p:sp>
        <p:nvSpPr>
          <p:cNvPr id="1363" name="Google Shape;1363;p49"/>
          <p:cNvSpPr txBox="1">
            <a:spLocks noGrp="1"/>
          </p:cNvSpPr>
          <p:nvPr>
            <p:ph type="subTitle" idx="4294967295"/>
          </p:nvPr>
        </p:nvSpPr>
        <p:spPr>
          <a:xfrm>
            <a:off x="3840462" y="3448068"/>
            <a:ext cx="1463100" cy="6402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Mars is actually a very cold place</a:t>
            </a:r>
            <a:endParaRPr/>
          </a:p>
        </p:txBody>
      </p:sp>
      <p:sp>
        <p:nvSpPr>
          <p:cNvPr id="1364" name="Google Shape;1364;p49"/>
          <p:cNvSpPr txBox="1">
            <a:spLocks noGrp="1"/>
          </p:cNvSpPr>
          <p:nvPr>
            <p:ph type="subTitle" idx="4294967295"/>
          </p:nvPr>
        </p:nvSpPr>
        <p:spPr>
          <a:xfrm>
            <a:off x="6960912" y="3448068"/>
            <a:ext cx="1463100" cy="6402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t>Saturn has several rings</a:t>
            </a:r>
            <a:endParaRPr/>
          </a:p>
        </p:txBody>
      </p:sp>
      <p:sp>
        <p:nvSpPr>
          <p:cNvPr id="1365" name="Google Shape;1365;p49"/>
          <p:cNvSpPr/>
          <p:nvPr/>
        </p:nvSpPr>
        <p:spPr>
          <a:xfrm>
            <a:off x="994350" y="2495550"/>
            <a:ext cx="914400" cy="914400"/>
          </a:xfrm>
          <a:prstGeom prst="snip2DiagRect">
            <a:avLst>
              <a:gd name="adj1" fmla="val 17386"/>
              <a:gd name="adj2" fmla="val 16667"/>
            </a:avLst>
          </a:prstGeom>
          <a:solidFill>
            <a:srgbClr val="FFFFFF"/>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9"/>
          <p:cNvSpPr/>
          <p:nvPr/>
        </p:nvSpPr>
        <p:spPr>
          <a:xfrm>
            <a:off x="2554575" y="2495550"/>
            <a:ext cx="914400" cy="914400"/>
          </a:xfrm>
          <a:prstGeom prst="snip2DiagRect">
            <a:avLst>
              <a:gd name="adj1" fmla="val 17386"/>
              <a:gd name="adj2" fmla="val 16667"/>
            </a:avLst>
          </a:prstGeom>
          <a:solidFill>
            <a:srgbClr val="FFFFFF"/>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9"/>
          <p:cNvSpPr/>
          <p:nvPr/>
        </p:nvSpPr>
        <p:spPr>
          <a:xfrm>
            <a:off x="4114800" y="2495550"/>
            <a:ext cx="914400" cy="914400"/>
          </a:xfrm>
          <a:prstGeom prst="snip2DiagRect">
            <a:avLst>
              <a:gd name="adj1" fmla="val 17386"/>
              <a:gd name="adj2" fmla="val 16667"/>
            </a:avLst>
          </a:prstGeom>
          <a:solidFill>
            <a:srgbClr val="FFFFFF"/>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9"/>
          <p:cNvSpPr/>
          <p:nvPr/>
        </p:nvSpPr>
        <p:spPr>
          <a:xfrm>
            <a:off x="5675025" y="2495550"/>
            <a:ext cx="914400" cy="914400"/>
          </a:xfrm>
          <a:prstGeom prst="snip2DiagRect">
            <a:avLst>
              <a:gd name="adj1" fmla="val 17386"/>
              <a:gd name="adj2" fmla="val 16667"/>
            </a:avLst>
          </a:prstGeom>
          <a:solidFill>
            <a:srgbClr val="FFFFFF"/>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9"/>
          <p:cNvSpPr/>
          <p:nvPr/>
        </p:nvSpPr>
        <p:spPr>
          <a:xfrm>
            <a:off x="7235250" y="2495550"/>
            <a:ext cx="914400" cy="914400"/>
          </a:xfrm>
          <a:prstGeom prst="snip2DiagRect">
            <a:avLst>
              <a:gd name="adj1" fmla="val 17386"/>
              <a:gd name="adj2" fmla="val 16667"/>
            </a:avLst>
          </a:prstGeom>
          <a:solidFill>
            <a:srgbClr val="FFFFFF"/>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70" name="Google Shape;1370;p49"/>
          <p:cNvCxnSpPr>
            <a:stCxn id="1371" idx="1"/>
            <a:endCxn id="1365" idx="3"/>
          </p:cNvCxnSpPr>
          <p:nvPr/>
        </p:nvCxnSpPr>
        <p:spPr>
          <a:xfrm>
            <a:off x="1451550" y="2266950"/>
            <a:ext cx="0" cy="228600"/>
          </a:xfrm>
          <a:prstGeom prst="straightConnector1">
            <a:avLst/>
          </a:prstGeom>
          <a:noFill/>
          <a:ln w="38100" cap="flat" cmpd="sng">
            <a:solidFill>
              <a:schemeClr val="lt1"/>
            </a:solidFill>
            <a:prstDash val="solid"/>
            <a:round/>
            <a:headEnd type="none" w="med" len="med"/>
            <a:tailEnd type="none" w="med" len="med"/>
          </a:ln>
        </p:spPr>
      </p:cxnSp>
      <p:cxnSp>
        <p:nvCxnSpPr>
          <p:cNvPr id="1372" name="Google Shape;1372;p49"/>
          <p:cNvCxnSpPr>
            <a:stCxn id="1373" idx="1"/>
            <a:endCxn id="1366" idx="3"/>
          </p:cNvCxnSpPr>
          <p:nvPr/>
        </p:nvCxnSpPr>
        <p:spPr>
          <a:xfrm>
            <a:off x="3011775" y="2266950"/>
            <a:ext cx="0" cy="228600"/>
          </a:xfrm>
          <a:prstGeom prst="straightConnector1">
            <a:avLst/>
          </a:prstGeom>
          <a:noFill/>
          <a:ln w="38100" cap="flat" cmpd="sng">
            <a:solidFill>
              <a:schemeClr val="lt1"/>
            </a:solidFill>
            <a:prstDash val="solid"/>
            <a:round/>
            <a:headEnd type="none" w="med" len="med"/>
            <a:tailEnd type="none" w="med" len="med"/>
          </a:ln>
        </p:spPr>
      </p:cxnSp>
      <p:cxnSp>
        <p:nvCxnSpPr>
          <p:cNvPr id="1374" name="Google Shape;1374;p49"/>
          <p:cNvCxnSpPr>
            <a:stCxn id="1375" idx="1"/>
            <a:endCxn id="1367" idx="3"/>
          </p:cNvCxnSpPr>
          <p:nvPr/>
        </p:nvCxnSpPr>
        <p:spPr>
          <a:xfrm>
            <a:off x="4572000" y="2266950"/>
            <a:ext cx="0" cy="228600"/>
          </a:xfrm>
          <a:prstGeom prst="straightConnector1">
            <a:avLst/>
          </a:prstGeom>
          <a:noFill/>
          <a:ln w="38100" cap="flat" cmpd="sng">
            <a:solidFill>
              <a:schemeClr val="lt1"/>
            </a:solidFill>
            <a:prstDash val="solid"/>
            <a:round/>
            <a:headEnd type="none" w="med" len="med"/>
            <a:tailEnd type="none" w="med" len="med"/>
          </a:ln>
        </p:spPr>
      </p:cxnSp>
      <p:cxnSp>
        <p:nvCxnSpPr>
          <p:cNvPr id="1376" name="Google Shape;1376;p49"/>
          <p:cNvCxnSpPr>
            <a:stCxn id="1377" idx="1"/>
            <a:endCxn id="1368" idx="3"/>
          </p:cNvCxnSpPr>
          <p:nvPr/>
        </p:nvCxnSpPr>
        <p:spPr>
          <a:xfrm>
            <a:off x="6132225" y="2266950"/>
            <a:ext cx="0" cy="228600"/>
          </a:xfrm>
          <a:prstGeom prst="straightConnector1">
            <a:avLst/>
          </a:prstGeom>
          <a:noFill/>
          <a:ln w="38100" cap="flat" cmpd="sng">
            <a:solidFill>
              <a:schemeClr val="lt1"/>
            </a:solidFill>
            <a:prstDash val="solid"/>
            <a:round/>
            <a:headEnd type="none" w="med" len="med"/>
            <a:tailEnd type="none" w="med" len="med"/>
          </a:ln>
        </p:spPr>
      </p:cxnSp>
      <p:cxnSp>
        <p:nvCxnSpPr>
          <p:cNvPr id="1378" name="Google Shape;1378;p49"/>
          <p:cNvCxnSpPr>
            <a:stCxn id="1379" idx="1"/>
            <a:endCxn id="1369" idx="3"/>
          </p:cNvCxnSpPr>
          <p:nvPr/>
        </p:nvCxnSpPr>
        <p:spPr>
          <a:xfrm>
            <a:off x="7692450" y="2266950"/>
            <a:ext cx="0" cy="228600"/>
          </a:xfrm>
          <a:prstGeom prst="straightConnector1">
            <a:avLst/>
          </a:prstGeom>
          <a:noFill/>
          <a:ln w="38100" cap="flat" cmpd="sng">
            <a:solidFill>
              <a:schemeClr val="lt1"/>
            </a:solidFill>
            <a:prstDash val="solid"/>
            <a:round/>
            <a:headEnd type="none" w="med" len="med"/>
            <a:tailEnd type="none" w="med" len="med"/>
          </a:ln>
        </p:spPr>
      </p:cxnSp>
      <p:cxnSp>
        <p:nvCxnSpPr>
          <p:cNvPr id="1380" name="Google Shape;1380;p49"/>
          <p:cNvCxnSpPr>
            <a:stCxn id="1365" idx="0"/>
            <a:endCxn id="1366" idx="2"/>
          </p:cNvCxnSpPr>
          <p:nvPr/>
        </p:nvCxnSpPr>
        <p:spPr>
          <a:xfrm>
            <a:off x="1908750" y="2952750"/>
            <a:ext cx="645900" cy="0"/>
          </a:xfrm>
          <a:prstGeom prst="straightConnector1">
            <a:avLst/>
          </a:prstGeom>
          <a:noFill/>
          <a:ln w="38100" cap="flat" cmpd="sng">
            <a:solidFill>
              <a:schemeClr val="lt1"/>
            </a:solidFill>
            <a:prstDash val="solid"/>
            <a:round/>
            <a:headEnd type="none" w="med" len="med"/>
            <a:tailEnd type="none" w="med" len="med"/>
          </a:ln>
        </p:spPr>
      </p:cxnSp>
      <p:cxnSp>
        <p:nvCxnSpPr>
          <p:cNvPr id="1381" name="Google Shape;1381;p49"/>
          <p:cNvCxnSpPr>
            <a:stCxn id="1366" idx="0"/>
            <a:endCxn id="1367" idx="2"/>
          </p:cNvCxnSpPr>
          <p:nvPr/>
        </p:nvCxnSpPr>
        <p:spPr>
          <a:xfrm>
            <a:off x="3468975" y="2952750"/>
            <a:ext cx="645900" cy="0"/>
          </a:xfrm>
          <a:prstGeom prst="straightConnector1">
            <a:avLst/>
          </a:prstGeom>
          <a:noFill/>
          <a:ln w="38100" cap="flat" cmpd="sng">
            <a:solidFill>
              <a:schemeClr val="lt1"/>
            </a:solidFill>
            <a:prstDash val="solid"/>
            <a:round/>
            <a:headEnd type="none" w="med" len="med"/>
            <a:tailEnd type="none" w="med" len="med"/>
          </a:ln>
        </p:spPr>
      </p:cxnSp>
      <p:cxnSp>
        <p:nvCxnSpPr>
          <p:cNvPr id="1382" name="Google Shape;1382;p49"/>
          <p:cNvCxnSpPr>
            <a:stCxn id="1367" idx="0"/>
            <a:endCxn id="1368" idx="2"/>
          </p:cNvCxnSpPr>
          <p:nvPr/>
        </p:nvCxnSpPr>
        <p:spPr>
          <a:xfrm>
            <a:off x="5029200" y="2952750"/>
            <a:ext cx="645900" cy="0"/>
          </a:xfrm>
          <a:prstGeom prst="straightConnector1">
            <a:avLst/>
          </a:prstGeom>
          <a:noFill/>
          <a:ln w="38100" cap="flat" cmpd="sng">
            <a:solidFill>
              <a:schemeClr val="lt1"/>
            </a:solidFill>
            <a:prstDash val="solid"/>
            <a:round/>
            <a:headEnd type="none" w="med" len="med"/>
            <a:tailEnd type="none" w="med" len="med"/>
          </a:ln>
        </p:spPr>
      </p:cxnSp>
      <p:cxnSp>
        <p:nvCxnSpPr>
          <p:cNvPr id="1383" name="Google Shape;1383;p49"/>
          <p:cNvCxnSpPr>
            <a:stCxn id="1368" idx="0"/>
            <a:endCxn id="1369" idx="2"/>
          </p:cNvCxnSpPr>
          <p:nvPr/>
        </p:nvCxnSpPr>
        <p:spPr>
          <a:xfrm>
            <a:off x="6589425" y="2952750"/>
            <a:ext cx="645900" cy="0"/>
          </a:xfrm>
          <a:prstGeom prst="straightConnector1">
            <a:avLst/>
          </a:prstGeom>
          <a:noFill/>
          <a:ln w="38100" cap="flat" cmpd="sng">
            <a:solidFill>
              <a:schemeClr val="lt1"/>
            </a:solidFill>
            <a:prstDash val="solid"/>
            <a:round/>
            <a:headEnd type="none" w="med" len="med"/>
            <a:tailEnd type="none" w="med" len="med"/>
          </a:ln>
        </p:spPr>
      </p:cxnSp>
      <p:grpSp>
        <p:nvGrpSpPr>
          <p:cNvPr id="1384" name="Google Shape;1384;p49"/>
          <p:cNvGrpSpPr/>
          <p:nvPr/>
        </p:nvGrpSpPr>
        <p:grpSpPr>
          <a:xfrm>
            <a:off x="1165504" y="2678481"/>
            <a:ext cx="551535" cy="548552"/>
            <a:chOff x="760145" y="2728093"/>
            <a:chExt cx="349427" cy="343360"/>
          </a:xfrm>
        </p:grpSpPr>
        <p:sp>
          <p:nvSpPr>
            <p:cNvPr id="1385" name="Google Shape;1385;p49"/>
            <p:cNvSpPr/>
            <p:nvPr/>
          </p:nvSpPr>
          <p:spPr>
            <a:xfrm>
              <a:off x="923308" y="2813700"/>
              <a:ext cx="180313" cy="206914"/>
            </a:xfrm>
            <a:custGeom>
              <a:avLst/>
              <a:gdLst/>
              <a:ahLst/>
              <a:cxnLst/>
              <a:rect l="l" t="t" r="r" b="b"/>
              <a:pathLst>
                <a:path w="6182" h="7094" extrusionOk="0">
                  <a:moveTo>
                    <a:pt x="4392" y="1"/>
                  </a:moveTo>
                  <a:lnTo>
                    <a:pt x="0" y="1420"/>
                  </a:lnTo>
                  <a:lnTo>
                    <a:pt x="1792" y="6964"/>
                  </a:lnTo>
                  <a:lnTo>
                    <a:pt x="4219" y="7093"/>
                  </a:lnTo>
                  <a:lnTo>
                    <a:pt x="6182" y="5545"/>
                  </a:lnTo>
                  <a:lnTo>
                    <a:pt x="4392"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9"/>
            <p:cNvSpPr/>
            <p:nvPr/>
          </p:nvSpPr>
          <p:spPr>
            <a:xfrm>
              <a:off x="923308" y="2813700"/>
              <a:ext cx="141871" cy="84119"/>
            </a:xfrm>
            <a:custGeom>
              <a:avLst/>
              <a:gdLst/>
              <a:ahLst/>
              <a:cxnLst/>
              <a:rect l="l" t="t" r="r" b="b"/>
              <a:pathLst>
                <a:path w="4864" h="2884" extrusionOk="0">
                  <a:moveTo>
                    <a:pt x="4392" y="1"/>
                  </a:moveTo>
                  <a:lnTo>
                    <a:pt x="0" y="1420"/>
                  </a:lnTo>
                  <a:lnTo>
                    <a:pt x="270" y="2251"/>
                  </a:lnTo>
                  <a:cubicBezTo>
                    <a:pt x="402" y="2660"/>
                    <a:pt x="932" y="2884"/>
                    <a:pt x="1619" y="2884"/>
                  </a:cubicBezTo>
                  <a:cubicBezTo>
                    <a:pt x="1990" y="2884"/>
                    <a:pt x="2408" y="2819"/>
                    <a:pt x="2833" y="2681"/>
                  </a:cubicBezTo>
                  <a:cubicBezTo>
                    <a:pt x="4045" y="2289"/>
                    <a:pt x="4863" y="1461"/>
                    <a:pt x="4660" y="831"/>
                  </a:cubicBezTo>
                  <a:lnTo>
                    <a:pt x="4392" y="1"/>
                  </a:ln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9"/>
            <p:cNvSpPr/>
            <p:nvPr/>
          </p:nvSpPr>
          <p:spPr>
            <a:xfrm>
              <a:off x="967468" y="2950466"/>
              <a:ext cx="142104" cy="84819"/>
            </a:xfrm>
            <a:custGeom>
              <a:avLst/>
              <a:gdLst/>
              <a:ahLst/>
              <a:cxnLst/>
              <a:rect l="l" t="t" r="r" b="b"/>
              <a:pathLst>
                <a:path w="4872" h="2908" extrusionOk="0">
                  <a:moveTo>
                    <a:pt x="1" y="1420"/>
                  </a:moveTo>
                  <a:lnTo>
                    <a:pt x="1" y="1420"/>
                  </a:lnTo>
                  <a:cubicBezTo>
                    <a:pt x="1" y="1420"/>
                    <a:pt x="1" y="1420"/>
                    <a:pt x="1" y="1420"/>
                  </a:cubicBezTo>
                  <a:lnTo>
                    <a:pt x="1" y="1420"/>
                  </a:lnTo>
                  <a:lnTo>
                    <a:pt x="1" y="1420"/>
                  </a:lnTo>
                  <a:close/>
                  <a:moveTo>
                    <a:pt x="4391" y="1"/>
                  </a:moveTo>
                  <a:lnTo>
                    <a:pt x="4391" y="1"/>
                  </a:lnTo>
                  <a:cubicBezTo>
                    <a:pt x="4594" y="630"/>
                    <a:pt x="3776" y="1458"/>
                    <a:pt x="2564" y="1851"/>
                  </a:cubicBezTo>
                  <a:cubicBezTo>
                    <a:pt x="2139" y="1988"/>
                    <a:pt x="1722" y="2053"/>
                    <a:pt x="1350" y="2053"/>
                  </a:cubicBezTo>
                  <a:cubicBezTo>
                    <a:pt x="663" y="2053"/>
                    <a:pt x="133" y="1829"/>
                    <a:pt x="1" y="1420"/>
                  </a:cubicBezTo>
                  <a:lnTo>
                    <a:pt x="1" y="1420"/>
                  </a:lnTo>
                  <a:lnTo>
                    <a:pt x="278" y="2275"/>
                  </a:lnTo>
                  <a:cubicBezTo>
                    <a:pt x="409" y="2683"/>
                    <a:pt x="939" y="2908"/>
                    <a:pt x="1626" y="2908"/>
                  </a:cubicBezTo>
                  <a:cubicBezTo>
                    <a:pt x="1998" y="2908"/>
                    <a:pt x="2416" y="2842"/>
                    <a:pt x="2841" y="2705"/>
                  </a:cubicBezTo>
                  <a:cubicBezTo>
                    <a:pt x="4052" y="2314"/>
                    <a:pt x="4871" y="1486"/>
                    <a:pt x="4668" y="856"/>
                  </a:cubicBezTo>
                  <a:lnTo>
                    <a:pt x="4391"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9"/>
            <p:cNvSpPr/>
            <p:nvPr/>
          </p:nvSpPr>
          <p:spPr>
            <a:xfrm>
              <a:off x="973593" y="2909632"/>
              <a:ext cx="99753" cy="73327"/>
            </a:xfrm>
            <a:custGeom>
              <a:avLst/>
              <a:gdLst/>
              <a:ahLst/>
              <a:cxnLst/>
              <a:rect l="l" t="t" r="r" b="b"/>
              <a:pathLst>
                <a:path w="3420" h="2514" extrusionOk="0">
                  <a:moveTo>
                    <a:pt x="1304" y="0"/>
                  </a:moveTo>
                  <a:lnTo>
                    <a:pt x="0" y="1809"/>
                  </a:lnTo>
                  <a:lnTo>
                    <a:pt x="2115" y="2514"/>
                  </a:lnTo>
                  <a:lnTo>
                    <a:pt x="3419" y="705"/>
                  </a:lnTo>
                  <a:lnTo>
                    <a:pt x="1304"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9"/>
            <p:cNvSpPr/>
            <p:nvPr/>
          </p:nvSpPr>
          <p:spPr>
            <a:xfrm>
              <a:off x="1000894" y="2929699"/>
              <a:ext cx="45180" cy="33193"/>
            </a:xfrm>
            <a:custGeom>
              <a:avLst/>
              <a:gdLst/>
              <a:ahLst/>
              <a:cxnLst/>
              <a:rect l="l" t="t" r="r" b="b"/>
              <a:pathLst>
                <a:path w="1549" h="1138" extrusionOk="0">
                  <a:moveTo>
                    <a:pt x="591" y="1"/>
                  </a:moveTo>
                  <a:lnTo>
                    <a:pt x="0" y="820"/>
                  </a:lnTo>
                  <a:lnTo>
                    <a:pt x="958" y="1137"/>
                  </a:lnTo>
                  <a:lnTo>
                    <a:pt x="1549" y="319"/>
                  </a:lnTo>
                  <a:lnTo>
                    <a:pt x="5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9"/>
            <p:cNvSpPr/>
            <p:nvPr/>
          </p:nvSpPr>
          <p:spPr>
            <a:xfrm>
              <a:off x="766066" y="2849839"/>
              <a:ext cx="180343" cy="206973"/>
            </a:xfrm>
            <a:custGeom>
              <a:avLst/>
              <a:gdLst/>
              <a:ahLst/>
              <a:cxnLst/>
              <a:rect l="l" t="t" r="r" b="b"/>
              <a:pathLst>
                <a:path w="6183" h="7096" extrusionOk="0">
                  <a:moveTo>
                    <a:pt x="1791" y="1"/>
                  </a:moveTo>
                  <a:lnTo>
                    <a:pt x="1" y="5545"/>
                  </a:lnTo>
                  <a:lnTo>
                    <a:pt x="1963" y="7095"/>
                  </a:lnTo>
                  <a:lnTo>
                    <a:pt x="4392" y="6963"/>
                  </a:lnTo>
                  <a:lnTo>
                    <a:pt x="6182" y="1420"/>
                  </a:lnTo>
                  <a:lnTo>
                    <a:pt x="1791"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9"/>
            <p:cNvSpPr/>
            <p:nvPr/>
          </p:nvSpPr>
          <p:spPr>
            <a:xfrm>
              <a:off x="917358" y="2795237"/>
              <a:ext cx="139946" cy="78344"/>
            </a:xfrm>
            <a:custGeom>
              <a:avLst/>
              <a:gdLst/>
              <a:ahLst/>
              <a:cxnLst/>
              <a:rect l="l" t="t" r="r" b="b"/>
              <a:pathLst>
                <a:path w="4798" h="2686" extrusionOk="0">
                  <a:moveTo>
                    <a:pt x="3246" y="0"/>
                  </a:moveTo>
                  <a:cubicBezTo>
                    <a:pt x="2874" y="0"/>
                    <a:pt x="2457" y="66"/>
                    <a:pt x="2032" y="203"/>
                  </a:cubicBezTo>
                  <a:cubicBezTo>
                    <a:pt x="819" y="596"/>
                    <a:pt x="1" y="1423"/>
                    <a:pt x="204" y="2053"/>
                  </a:cubicBezTo>
                  <a:cubicBezTo>
                    <a:pt x="336" y="2461"/>
                    <a:pt x="867" y="2686"/>
                    <a:pt x="1554" y="2686"/>
                  </a:cubicBezTo>
                  <a:cubicBezTo>
                    <a:pt x="1925" y="2686"/>
                    <a:pt x="2343" y="2620"/>
                    <a:pt x="2768" y="2482"/>
                  </a:cubicBezTo>
                  <a:cubicBezTo>
                    <a:pt x="3980" y="2091"/>
                    <a:pt x="4798" y="1264"/>
                    <a:pt x="4596" y="634"/>
                  </a:cubicBezTo>
                  <a:cubicBezTo>
                    <a:pt x="4464" y="225"/>
                    <a:pt x="3933" y="0"/>
                    <a:pt x="3246"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9"/>
            <p:cNvSpPr/>
            <p:nvPr/>
          </p:nvSpPr>
          <p:spPr>
            <a:xfrm>
              <a:off x="945738" y="2816471"/>
              <a:ext cx="83127" cy="35847"/>
            </a:xfrm>
            <a:custGeom>
              <a:avLst/>
              <a:gdLst/>
              <a:ahLst/>
              <a:cxnLst/>
              <a:rect l="l" t="t" r="r" b="b"/>
              <a:pathLst>
                <a:path w="2850" h="1229" extrusionOk="0">
                  <a:moveTo>
                    <a:pt x="2272" y="0"/>
                  </a:moveTo>
                  <a:cubicBezTo>
                    <a:pt x="1966" y="0"/>
                    <a:pt x="1622" y="57"/>
                    <a:pt x="1280" y="168"/>
                  </a:cubicBezTo>
                  <a:cubicBezTo>
                    <a:pt x="864" y="301"/>
                    <a:pt x="489" y="502"/>
                    <a:pt x="226" y="732"/>
                  </a:cubicBezTo>
                  <a:cubicBezTo>
                    <a:pt x="191" y="761"/>
                    <a:pt x="160" y="790"/>
                    <a:pt x="132" y="817"/>
                  </a:cubicBezTo>
                  <a:cubicBezTo>
                    <a:pt x="0" y="949"/>
                    <a:pt x="73" y="1174"/>
                    <a:pt x="257" y="1204"/>
                  </a:cubicBezTo>
                  <a:cubicBezTo>
                    <a:pt x="295" y="1209"/>
                    <a:pt x="337" y="1215"/>
                    <a:pt x="383" y="1220"/>
                  </a:cubicBezTo>
                  <a:cubicBezTo>
                    <a:pt x="447" y="1226"/>
                    <a:pt x="513" y="1228"/>
                    <a:pt x="581" y="1228"/>
                  </a:cubicBezTo>
                  <a:cubicBezTo>
                    <a:pt x="886" y="1228"/>
                    <a:pt x="1229" y="1170"/>
                    <a:pt x="1569" y="1061"/>
                  </a:cubicBezTo>
                  <a:cubicBezTo>
                    <a:pt x="1985" y="927"/>
                    <a:pt x="2359" y="726"/>
                    <a:pt x="2624" y="498"/>
                  </a:cubicBezTo>
                  <a:cubicBezTo>
                    <a:pt x="2659" y="467"/>
                    <a:pt x="2690" y="439"/>
                    <a:pt x="2717" y="411"/>
                  </a:cubicBezTo>
                  <a:cubicBezTo>
                    <a:pt x="2849" y="279"/>
                    <a:pt x="2776" y="55"/>
                    <a:pt x="2593" y="24"/>
                  </a:cubicBezTo>
                  <a:cubicBezTo>
                    <a:pt x="2555" y="19"/>
                    <a:pt x="2512" y="13"/>
                    <a:pt x="2467" y="8"/>
                  </a:cubicBezTo>
                  <a:cubicBezTo>
                    <a:pt x="2404" y="3"/>
                    <a:pt x="2339" y="0"/>
                    <a:pt x="2272"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9"/>
            <p:cNvSpPr/>
            <p:nvPr/>
          </p:nvSpPr>
          <p:spPr>
            <a:xfrm>
              <a:off x="965426" y="2765136"/>
              <a:ext cx="27855" cy="74494"/>
            </a:xfrm>
            <a:custGeom>
              <a:avLst/>
              <a:gdLst/>
              <a:ahLst/>
              <a:cxnLst/>
              <a:rect l="l" t="t" r="r" b="b"/>
              <a:pathLst>
                <a:path w="955" h="2554" extrusionOk="0">
                  <a:moveTo>
                    <a:pt x="584" y="1"/>
                  </a:moveTo>
                  <a:cubicBezTo>
                    <a:pt x="509" y="1"/>
                    <a:pt x="439" y="48"/>
                    <a:pt x="415" y="123"/>
                  </a:cubicBezTo>
                  <a:cubicBezTo>
                    <a:pt x="0" y="1428"/>
                    <a:pt x="576" y="2423"/>
                    <a:pt x="600" y="2466"/>
                  </a:cubicBezTo>
                  <a:cubicBezTo>
                    <a:pt x="632" y="2523"/>
                    <a:pt x="692" y="2553"/>
                    <a:pt x="752" y="2553"/>
                  </a:cubicBezTo>
                  <a:cubicBezTo>
                    <a:pt x="781" y="2553"/>
                    <a:pt x="812" y="2545"/>
                    <a:pt x="841" y="2530"/>
                  </a:cubicBezTo>
                  <a:cubicBezTo>
                    <a:pt x="925" y="2480"/>
                    <a:pt x="954" y="2370"/>
                    <a:pt x="906" y="2285"/>
                  </a:cubicBezTo>
                  <a:cubicBezTo>
                    <a:pt x="900" y="2277"/>
                    <a:pt x="389" y="1380"/>
                    <a:pt x="753" y="232"/>
                  </a:cubicBezTo>
                  <a:cubicBezTo>
                    <a:pt x="783" y="138"/>
                    <a:pt x="731" y="38"/>
                    <a:pt x="638" y="9"/>
                  </a:cubicBezTo>
                  <a:cubicBezTo>
                    <a:pt x="620" y="3"/>
                    <a:pt x="602" y="1"/>
                    <a:pt x="58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9"/>
            <p:cNvSpPr/>
            <p:nvPr/>
          </p:nvSpPr>
          <p:spPr>
            <a:xfrm>
              <a:off x="804509" y="2849839"/>
              <a:ext cx="141900" cy="84148"/>
            </a:xfrm>
            <a:custGeom>
              <a:avLst/>
              <a:gdLst/>
              <a:ahLst/>
              <a:cxnLst/>
              <a:rect l="l" t="t" r="r" b="b"/>
              <a:pathLst>
                <a:path w="4865" h="2885" extrusionOk="0">
                  <a:moveTo>
                    <a:pt x="474" y="1"/>
                  </a:moveTo>
                  <a:lnTo>
                    <a:pt x="205" y="832"/>
                  </a:lnTo>
                  <a:cubicBezTo>
                    <a:pt x="1" y="1461"/>
                    <a:pt x="820" y="2289"/>
                    <a:pt x="2031" y="2682"/>
                  </a:cubicBezTo>
                  <a:cubicBezTo>
                    <a:pt x="2457" y="2819"/>
                    <a:pt x="2874" y="2884"/>
                    <a:pt x="3245" y="2884"/>
                  </a:cubicBezTo>
                  <a:cubicBezTo>
                    <a:pt x="3933" y="2884"/>
                    <a:pt x="4462" y="2660"/>
                    <a:pt x="4595" y="2251"/>
                  </a:cubicBezTo>
                  <a:lnTo>
                    <a:pt x="4864" y="1420"/>
                  </a:lnTo>
                  <a:lnTo>
                    <a:pt x="474" y="1"/>
                  </a:ln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9"/>
            <p:cNvSpPr/>
            <p:nvPr/>
          </p:nvSpPr>
          <p:spPr>
            <a:xfrm>
              <a:off x="812384" y="2831376"/>
              <a:ext cx="139946" cy="78373"/>
            </a:xfrm>
            <a:custGeom>
              <a:avLst/>
              <a:gdLst/>
              <a:ahLst/>
              <a:cxnLst/>
              <a:rect l="l" t="t" r="r" b="b"/>
              <a:pathLst>
                <a:path w="4798" h="2687" extrusionOk="0">
                  <a:moveTo>
                    <a:pt x="1553" y="1"/>
                  </a:moveTo>
                  <a:cubicBezTo>
                    <a:pt x="866" y="1"/>
                    <a:pt x="335" y="225"/>
                    <a:pt x="204" y="634"/>
                  </a:cubicBezTo>
                  <a:cubicBezTo>
                    <a:pt x="1" y="1264"/>
                    <a:pt x="819" y="2091"/>
                    <a:pt x="2031" y="2483"/>
                  </a:cubicBezTo>
                  <a:cubicBezTo>
                    <a:pt x="2457" y="2620"/>
                    <a:pt x="2875" y="2686"/>
                    <a:pt x="3247" y="2686"/>
                  </a:cubicBezTo>
                  <a:cubicBezTo>
                    <a:pt x="3934" y="2686"/>
                    <a:pt x="4462" y="2462"/>
                    <a:pt x="4594" y="2053"/>
                  </a:cubicBezTo>
                  <a:cubicBezTo>
                    <a:pt x="4798" y="1423"/>
                    <a:pt x="3979" y="596"/>
                    <a:pt x="2768" y="203"/>
                  </a:cubicBezTo>
                  <a:cubicBezTo>
                    <a:pt x="2342" y="66"/>
                    <a:pt x="1925" y="1"/>
                    <a:pt x="1553"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9"/>
            <p:cNvSpPr/>
            <p:nvPr/>
          </p:nvSpPr>
          <p:spPr>
            <a:xfrm>
              <a:off x="840852" y="2852639"/>
              <a:ext cx="83127" cy="35876"/>
            </a:xfrm>
            <a:custGeom>
              <a:avLst/>
              <a:gdLst/>
              <a:ahLst/>
              <a:cxnLst/>
              <a:rect l="l" t="t" r="r" b="b"/>
              <a:pathLst>
                <a:path w="2850" h="1230" extrusionOk="0">
                  <a:moveTo>
                    <a:pt x="575" y="1"/>
                  </a:moveTo>
                  <a:cubicBezTo>
                    <a:pt x="509" y="1"/>
                    <a:pt x="444" y="4"/>
                    <a:pt x="382" y="9"/>
                  </a:cubicBezTo>
                  <a:cubicBezTo>
                    <a:pt x="337" y="15"/>
                    <a:pt x="295" y="21"/>
                    <a:pt x="256" y="27"/>
                  </a:cubicBezTo>
                  <a:cubicBezTo>
                    <a:pt x="73" y="56"/>
                    <a:pt x="0" y="280"/>
                    <a:pt x="132" y="412"/>
                  </a:cubicBezTo>
                  <a:cubicBezTo>
                    <a:pt x="160" y="440"/>
                    <a:pt x="190" y="469"/>
                    <a:pt x="226" y="498"/>
                  </a:cubicBezTo>
                  <a:cubicBezTo>
                    <a:pt x="491" y="727"/>
                    <a:pt x="864" y="929"/>
                    <a:pt x="1280" y="1062"/>
                  </a:cubicBezTo>
                  <a:cubicBezTo>
                    <a:pt x="1623" y="1172"/>
                    <a:pt x="1968" y="1230"/>
                    <a:pt x="2275" y="1230"/>
                  </a:cubicBezTo>
                  <a:cubicBezTo>
                    <a:pt x="2341" y="1230"/>
                    <a:pt x="2405" y="1227"/>
                    <a:pt x="2467" y="1222"/>
                  </a:cubicBezTo>
                  <a:cubicBezTo>
                    <a:pt x="2512" y="1216"/>
                    <a:pt x="2555" y="1210"/>
                    <a:pt x="2593" y="1206"/>
                  </a:cubicBezTo>
                  <a:cubicBezTo>
                    <a:pt x="2776" y="1176"/>
                    <a:pt x="2849" y="951"/>
                    <a:pt x="2717" y="819"/>
                  </a:cubicBezTo>
                  <a:cubicBezTo>
                    <a:pt x="2689" y="791"/>
                    <a:pt x="2659" y="762"/>
                    <a:pt x="2624" y="733"/>
                  </a:cubicBezTo>
                  <a:cubicBezTo>
                    <a:pt x="2358" y="504"/>
                    <a:pt x="1985" y="302"/>
                    <a:pt x="1569" y="169"/>
                  </a:cubicBezTo>
                  <a:cubicBezTo>
                    <a:pt x="1228" y="59"/>
                    <a:pt x="882" y="1"/>
                    <a:pt x="575"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9"/>
            <p:cNvSpPr/>
            <p:nvPr/>
          </p:nvSpPr>
          <p:spPr>
            <a:xfrm>
              <a:off x="760145" y="2986605"/>
              <a:ext cx="142075" cy="84848"/>
            </a:xfrm>
            <a:custGeom>
              <a:avLst/>
              <a:gdLst/>
              <a:ahLst/>
              <a:cxnLst/>
              <a:rect l="l" t="t" r="r" b="b"/>
              <a:pathLst>
                <a:path w="4871" h="2909" extrusionOk="0">
                  <a:moveTo>
                    <a:pt x="4871" y="1420"/>
                  </a:moveTo>
                  <a:lnTo>
                    <a:pt x="4870" y="1421"/>
                  </a:lnTo>
                  <a:lnTo>
                    <a:pt x="4870" y="1421"/>
                  </a:lnTo>
                  <a:cubicBezTo>
                    <a:pt x="4870" y="1421"/>
                    <a:pt x="4871" y="1420"/>
                    <a:pt x="4871" y="1420"/>
                  </a:cubicBezTo>
                  <a:close/>
                  <a:moveTo>
                    <a:pt x="480" y="1"/>
                  </a:moveTo>
                  <a:lnTo>
                    <a:pt x="204" y="856"/>
                  </a:lnTo>
                  <a:cubicBezTo>
                    <a:pt x="0" y="1486"/>
                    <a:pt x="819" y="2314"/>
                    <a:pt x="2030" y="2706"/>
                  </a:cubicBezTo>
                  <a:cubicBezTo>
                    <a:pt x="2456" y="2844"/>
                    <a:pt x="2873" y="2909"/>
                    <a:pt x="3245" y="2909"/>
                  </a:cubicBezTo>
                  <a:cubicBezTo>
                    <a:pt x="3932" y="2909"/>
                    <a:pt x="4462" y="2685"/>
                    <a:pt x="4594" y="2276"/>
                  </a:cubicBezTo>
                  <a:lnTo>
                    <a:pt x="4870" y="1421"/>
                  </a:lnTo>
                  <a:lnTo>
                    <a:pt x="4870" y="1421"/>
                  </a:lnTo>
                  <a:cubicBezTo>
                    <a:pt x="4738" y="1829"/>
                    <a:pt x="4208" y="2054"/>
                    <a:pt x="3521" y="2054"/>
                  </a:cubicBezTo>
                  <a:cubicBezTo>
                    <a:pt x="3150" y="2054"/>
                    <a:pt x="2733" y="1988"/>
                    <a:pt x="2307" y="1851"/>
                  </a:cubicBezTo>
                  <a:cubicBezTo>
                    <a:pt x="1096" y="1458"/>
                    <a:pt x="277" y="631"/>
                    <a:pt x="480"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9"/>
            <p:cNvSpPr/>
            <p:nvPr/>
          </p:nvSpPr>
          <p:spPr>
            <a:xfrm>
              <a:off x="876465" y="2801304"/>
              <a:ext cx="27855" cy="74465"/>
            </a:xfrm>
            <a:custGeom>
              <a:avLst/>
              <a:gdLst/>
              <a:ahLst/>
              <a:cxnLst/>
              <a:rect l="l" t="t" r="r" b="b"/>
              <a:pathLst>
                <a:path w="955" h="2553" extrusionOk="0">
                  <a:moveTo>
                    <a:pt x="371" y="0"/>
                  </a:moveTo>
                  <a:cubicBezTo>
                    <a:pt x="353" y="0"/>
                    <a:pt x="335" y="3"/>
                    <a:pt x="317" y="8"/>
                  </a:cubicBezTo>
                  <a:cubicBezTo>
                    <a:pt x="223" y="38"/>
                    <a:pt x="172" y="137"/>
                    <a:pt x="201" y="231"/>
                  </a:cubicBezTo>
                  <a:cubicBezTo>
                    <a:pt x="566" y="1378"/>
                    <a:pt x="58" y="2274"/>
                    <a:pt x="51" y="2286"/>
                  </a:cubicBezTo>
                  <a:cubicBezTo>
                    <a:pt x="1" y="2370"/>
                    <a:pt x="29" y="2479"/>
                    <a:pt x="112" y="2529"/>
                  </a:cubicBezTo>
                  <a:cubicBezTo>
                    <a:pt x="140" y="2545"/>
                    <a:pt x="171" y="2553"/>
                    <a:pt x="201" y="2553"/>
                  </a:cubicBezTo>
                  <a:cubicBezTo>
                    <a:pt x="264" y="2553"/>
                    <a:pt x="323" y="2522"/>
                    <a:pt x="355" y="2465"/>
                  </a:cubicBezTo>
                  <a:cubicBezTo>
                    <a:pt x="380" y="2424"/>
                    <a:pt x="954" y="1429"/>
                    <a:pt x="541" y="124"/>
                  </a:cubicBezTo>
                  <a:cubicBezTo>
                    <a:pt x="518" y="48"/>
                    <a:pt x="447" y="0"/>
                    <a:pt x="37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9"/>
            <p:cNvSpPr/>
            <p:nvPr/>
          </p:nvSpPr>
          <p:spPr>
            <a:xfrm>
              <a:off x="796371" y="2945800"/>
              <a:ext cx="99753" cy="73415"/>
            </a:xfrm>
            <a:custGeom>
              <a:avLst/>
              <a:gdLst/>
              <a:ahLst/>
              <a:cxnLst/>
              <a:rect l="l" t="t" r="r" b="b"/>
              <a:pathLst>
                <a:path w="3420" h="2517" extrusionOk="0">
                  <a:moveTo>
                    <a:pt x="2115" y="1"/>
                  </a:moveTo>
                  <a:lnTo>
                    <a:pt x="0" y="707"/>
                  </a:lnTo>
                  <a:lnTo>
                    <a:pt x="1304" y="2516"/>
                  </a:lnTo>
                  <a:lnTo>
                    <a:pt x="3419" y="1810"/>
                  </a:lnTo>
                  <a:lnTo>
                    <a:pt x="2115"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9"/>
            <p:cNvSpPr/>
            <p:nvPr/>
          </p:nvSpPr>
          <p:spPr>
            <a:xfrm>
              <a:off x="823672" y="2965896"/>
              <a:ext cx="45151" cy="33193"/>
            </a:xfrm>
            <a:custGeom>
              <a:avLst/>
              <a:gdLst/>
              <a:ahLst/>
              <a:cxnLst/>
              <a:rect l="l" t="t" r="r" b="b"/>
              <a:pathLst>
                <a:path w="1548" h="1138" extrusionOk="0">
                  <a:moveTo>
                    <a:pt x="957" y="0"/>
                  </a:moveTo>
                  <a:lnTo>
                    <a:pt x="0" y="320"/>
                  </a:lnTo>
                  <a:lnTo>
                    <a:pt x="589" y="1137"/>
                  </a:lnTo>
                  <a:lnTo>
                    <a:pt x="1547" y="819"/>
                  </a:lnTo>
                  <a:lnTo>
                    <a:pt x="95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9"/>
            <p:cNvSpPr/>
            <p:nvPr/>
          </p:nvSpPr>
          <p:spPr>
            <a:xfrm>
              <a:off x="1003548" y="2728093"/>
              <a:ext cx="29634" cy="40893"/>
            </a:xfrm>
            <a:custGeom>
              <a:avLst/>
              <a:gdLst/>
              <a:ahLst/>
              <a:cxnLst/>
              <a:rect l="l" t="t" r="r" b="b"/>
              <a:pathLst>
                <a:path w="1016" h="1402" extrusionOk="0">
                  <a:moveTo>
                    <a:pt x="509" y="1"/>
                  </a:moveTo>
                  <a:cubicBezTo>
                    <a:pt x="489" y="1"/>
                    <a:pt x="468" y="12"/>
                    <a:pt x="459" y="34"/>
                  </a:cubicBezTo>
                  <a:cubicBezTo>
                    <a:pt x="400" y="177"/>
                    <a:pt x="275" y="409"/>
                    <a:pt x="19" y="662"/>
                  </a:cubicBezTo>
                  <a:cubicBezTo>
                    <a:pt x="0" y="683"/>
                    <a:pt x="0" y="718"/>
                    <a:pt x="19" y="738"/>
                  </a:cubicBezTo>
                  <a:cubicBezTo>
                    <a:pt x="275" y="992"/>
                    <a:pt x="400" y="1223"/>
                    <a:pt x="459" y="1368"/>
                  </a:cubicBezTo>
                  <a:cubicBezTo>
                    <a:pt x="468" y="1390"/>
                    <a:pt x="488" y="1401"/>
                    <a:pt x="508" y="1401"/>
                  </a:cubicBezTo>
                  <a:cubicBezTo>
                    <a:pt x="527" y="1401"/>
                    <a:pt x="547" y="1390"/>
                    <a:pt x="557" y="1368"/>
                  </a:cubicBezTo>
                  <a:cubicBezTo>
                    <a:pt x="615" y="1223"/>
                    <a:pt x="740" y="990"/>
                    <a:pt x="996" y="738"/>
                  </a:cubicBezTo>
                  <a:cubicBezTo>
                    <a:pt x="1015" y="718"/>
                    <a:pt x="1015" y="686"/>
                    <a:pt x="996" y="662"/>
                  </a:cubicBezTo>
                  <a:cubicBezTo>
                    <a:pt x="740" y="409"/>
                    <a:pt x="615" y="177"/>
                    <a:pt x="557" y="32"/>
                  </a:cubicBezTo>
                  <a:cubicBezTo>
                    <a:pt x="548" y="11"/>
                    <a:pt x="529" y="1"/>
                    <a:pt x="509"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9"/>
            <p:cNvSpPr/>
            <p:nvPr/>
          </p:nvSpPr>
          <p:spPr>
            <a:xfrm>
              <a:off x="902104" y="2768986"/>
              <a:ext cx="29693" cy="40835"/>
            </a:xfrm>
            <a:custGeom>
              <a:avLst/>
              <a:gdLst/>
              <a:ahLst/>
              <a:cxnLst/>
              <a:rect l="l" t="t" r="r" b="b"/>
              <a:pathLst>
                <a:path w="1018" h="1400" extrusionOk="0">
                  <a:moveTo>
                    <a:pt x="508" y="0"/>
                  </a:moveTo>
                  <a:cubicBezTo>
                    <a:pt x="489" y="0"/>
                    <a:pt x="469" y="11"/>
                    <a:pt x="461" y="32"/>
                  </a:cubicBezTo>
                  <a:cubicBezTo>
                    <a:pt x="402" y="176"/>
                    <a:pt x="277" y="409"/>
                    <a:pt x="21" y="662"/>
                  </a:cubicBezTo>
                  <a:cubicBezTo>
                    <a:pt x="1" y="683"/>
                    <a:pt x="1" y="715"/>
                    <a:pt x="21" y="737"/>
                  </a:cubicBezTo>
                  <a:cubicBezTo>
                    <a:pt x="277" y="992"/>
                    <a:pt x="402" y="1222"/>
                    <a:pt x="461" y="1367"/>
                  </a:cubicBezTo>
                  <a:cubicBezTo>
                    <a:pt x="469" y="1389"/>
                    <a:pt x="489" y="1400"/>
                    <a:pt x="508" y="1400"/>
                  </a:cubicBezTo>
                  <a:cubicBezTo>
                    <a:pt x="528" y="1400"/>
                    <a:pt x="548" y="1389"/>
                    <a:pt x="557" y="1367"/>
                  </a:cubicBezTo>
                  <a:cubicBezTo>
                    <a:pt x="616" y="1222"/>
                    <a:pt x="740" y="989"/>
                    <a:pt x="997" y="737"/>
                  </a:cubicBezTo>
                  <a:cubicBezTo>
                    <a:pt x="1017" y="716"/>
                    <a:pt x="1017" y="683"/>
                    <a:pt x="997" y="662"/>
                  </a:cubicBezTo>
                  <a:cubicBezTo>
                    <a:pt x="740" y="407"/>
                    <a:pt x="616" y="176"/>
                    <a:pt x="557" y="32"/>
                  </a:cubicBezTo>
                  <a:cubicBezTo>
                    <a:pt x="548" y="11"/>
                    <a:pt x="528" y="0"/>
                    <a:pt x="508"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9"/>
            <p:cNvSpPr/>
            <p:nvPr/>
          </p:nvSpPr>
          <p:spPr>
            <a:xfrm>
              <a:off x="846102" y="2742327"/>
              <a:ext cx="29634" cy="40893"/>
            </a:xfrm>
            <a:custGeom>
              <a:avLst/>
              <a:gdLst/>
              <a:ahLst/>
              <a:cxnLst/>
              <a:rect l="l" t="t" r="r" b="b"/>
              <a:pathLst>
                <a:path w="1016" h="1402" extrusionOk="0">
                  <a:moveTo>
                    <a:pt x="508" y="1"/>
                  </a:moveTo>
                  <a:cubicBezTo>
                    <a:pt x="488" y="1"/>
                    <a:pt x="468" y="12"/>
                    <a:pt x="459" y="34"/>
                  </a:cubicBezTo>
                  <a:cubicBezTo>
                    <a:pt x="400" y="179"/>
                    <a:pt x="276" y="412"/>
                    <a:pt x="19" y="664"/>
                  </a:cubicBezTo>
                  <a:cubicBezTo>
                    <a:pt x="0" y="684"/>
                    <a:pt x="0" y="716"/>
                    <a:pt x="19" y="738"/>
                  </a:cubicBezTo>
                  <a:cubicBezTo>
                    <a:pt x="276" y="993"/>
                    <a:pt x="400" y="1225"/>
                    <a:pt x="459" y="1368"/>
                  </a:cubicBezTo>
                  <a:cubicBezTo>
                    <a:pt x="468" y="1390"/>
                    <a:pt x="488" y="1401"/>
                    <a:pt x="508" y="1401"/>
                  </a:cubicBezTo>
                  <a:cubicBezTo>
                    <a:pt x="528" y="1401"/>
                    <a:pt x="547" y="1390"/>
                    <a:pt x="557" y="1368"/>
                  </a:cubicBezTo>
                  <a:cubicBezTo>
                    <a:pt x="615" y="1225"/>
                    <a:pt x="740" y="993"/>
                    <a:pt x="996" y="738"/>
                  </a:cubicBezTo>
                  <a:cubicBezTo>
                    <a:pt x="1015" y="719"/>
                    <a:pt x="1015" y="686"/>
                    <a:pt x="996" y="664"/>
                  </a:cubicBezTo>
                  <a:cubicBezTo>
                    <a:pt x="740" y="409"/>
                    <a:pt x="615" y="179"/>
                    <a:pt x="557" y="34"/>
                  </a:cubicBezTo>
                  <a:cubicBezTo>
                    <a:pt x="548" y="12"/>
                    <a:pt x="528" y="1"/>
                    <a:pt x="508"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 name="Google Shape;1404;p49"/>
          <p:cNvGrpSpPr/>
          <p:nvPr/>
        </p:nvGrpSpPr>
        <p:grpSpPr>
          <a:xfrm>
            <a:off x="4289918" y="2678472"/>
            <a:ext cx="541959" cy="548552"/>
            <a:chOff x="1440915" y="2113243"/>
            <a:chExt cx="343360" cy="343360"/>
          </a:xfrm>
        </p:grpSpPr>
        <p:sp>
          <p:nvSpPr>
            <p:cNvPr id="1405" name="Google Shape;1405;p49"/>
            <p:cNvSpPr/>
            <p:nvPr/>
          </p:nvSpPr>
          <p:spPr>
            <a:xfrm>
              <a:off x="1440915" y="2113243"/>
              <a:ext cx="343360" cy="343360"/>
            </a:xfrm>
            <a:custGeom>
              <a:avLst/>
              <a:gdLst/>
              <a:ahLst/>
              <a:cxnLst/>
              <a:rect l="l" t="t" r="r" b="b"/>
              <a:pathLst>
                <a:path w="11772" h="11772" extrusionOk="0">
                  <a:moveTo>
                    <a:pt x="6441" y="768"/>
                  </a:moveTo>
                  <a:cubicBezTo>
                    <a:pt x="7606" y="892"/>
                    <a:pt x="8685" y="1405"/>
                    <a:pt x="9526" y="2244"/>
                  </a:cubicBezTo>
                  <a:cubicBezTo>
                    <a:pt x="10497" y="3217"/>
                    <a:pt x="11032" y="4509"/>
                    <a:pt x="11032" y="5883"/>
                  </a:cubicBezTo>
                  <a:cubicBezTo>
                    <a:pt x="11032" y="7258"/>
                    <a:pt x="10496" y="8550"/>
                    <a:pt x="9523" y="9523"/>
                  </a:cubicBezTo>
                  <a:cubicBezTo>
                    <a:pt x="8684" y="10364"/>
                    <a:pt x="7604" y="10876"/>
                    <a:pt x="6440" y="11001"/>
                  </a:cubicBezTo>
                  <a:lnTo>
                    <a:pt x="6440" y="9107"/>
                  </a:lnTo>
                  <a:lnTo>
                    <a:pt x="5331" y="9107"/>
                  </a:lnTo>
                  <a:lnTo>
                    <a:pt x="5331" y="11001"/>
                  </a:lnTo>
                  <a:cubicBezTo>
                    <a:pt x="4166" y="10876"/>
                    <a:pt x="3088" y="10364"/>
                    <a:pt x="2248" y="9523"/>
                  </a:cubicBezTo>
                  <a:cubicBezTo>
                    <a:pt x="1275" y="8550"/>
                    <a:pt x="740" y="7258"/>
                    <a:pt x="740" y="5884"/>
                  </a:cubicBezTo>
                  <a:cubicBezTo>
                    <a:pt x="740" y="4510"/>
                    <a:pt x="1275" y="3218"/>
                    <a:pt x="2248" y="2247"/>
                  </a:cubicBezTo>
                  <a:cubicBezTo>
                    <a:pt x="3088" y="1406"/>
                    <a:pt x="4166" y="894"/>
                    <a:pt x="5331" y="769"/>
                  </a:cubicBezTo>
                  <a:lnTo>
                    <a:pt x="5331" y="2662"/>
                  </a:lnTo>
                  <a:lnTo>
                    <a:pt x="6441" y="2662"/>
                  </a:lnTo>
                  <a:lnTo>
                    <a:pt x="6441" y="768"/>
                  </a:lnTo>
                  <a:close/>
                  <a:moveTo>
                    <a:pt x="5885" y="0"/>
                  </a:moveTo>
                  <a:cubicBezTo>
                    <a:pt x="4313" y="0"/>
                    <a:pt x="2835" y="611"/>
                    <a:pt x="1723" y="1723"/>
                  </a:cubicBezTo>
                  <a:cubicBezTo>
                    <a:pt x="611" y="2834"/>
                    <a:pt x="0" y="4312"/>
                    <a:pt x="0" y="5884"/>
                  </a:cubicBezTo>
                  <a:cubicBezTo>
                    <a:pt x="0" y="7457"/>
                    <a:pt x="613" y="8935"/>
                    <a:pt x="1723" y="10047"/>
                  </a:cubicBezTo>
                  <a:cubicBezTo>
                    <a:pt x="2835" y="11158"/>
                    <a:pt x="4313" y="11771"/>
                    <a:pt x="5885" y="11771"/>
                  </a:cubicBezTo>
                  <a:cubicBezTo>
                    <a:pt x="7458" y="11771"/>
                    <a:pt x="8936" y="11160"/>
                    <a:pt x="10048" y="10047"/>
                  </a:cubicBezTo>
                  <a:cubicBezTo>
                    <a:pt x="11158" y="8935"/>
                    <a:pt x="11772" y="7457"/>
                    <a:pt x="11772" y="5884"/>
                  </a:cubicBezTo>
                  <a:cubicBezTo>
                    <a:pt x="11772" y="4312"/>
                    <a:pt x="11159" y="2834"/>
                    <a:pt x="10048" y="1723"/>
                  </a:cubicBezTo>
                  <a:cubicBezTo>
                    <a:pt x="8936" y="611"/>
                    <a:pt x="7458" y="0"/>
                    <a:pt x="5885"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9"/>
            <p:cNvSpPr/>
            <p:nvPr/>
          </p:nvSpPr>
          <p:spPr>
            <a:xfrm>
              <a:off x="1485862" y="2163556"/>
              <a:ext cx="87269" cy="242586"/>
            </a:xfrm>
            <a:custGeom>
              <a:avLst/>
              <a:gdLst/>
              <a:ahLst/>
              <a:cxnLst/>
              <a:rect l="l" t="t" r="r" b="b"/>
              <a:pathLst>
                <a:path w="2992" h="8317" extrusionOk="0">
                  <a:moveTo>
                    <a:pt x="2992" y="1"/>
                  </a:moveTo>
                  <a:lnTo>
                    <a:pt x="2555" y="200"/>
                  </a:lnTo>
                  <a:cubicBezTo>
                    <a:pt x="2079" y="415"/>
                    <a:pt x="1647" y="714"/>
                    <a:pt x="1273" y="1087"/>
                  </a:cubicBezTo>
                  <a:cubicBezTo>
                    <a:pt x="453" y="1908"/>
                    <a:pt x="0" y="2999"/>
                    <a:pt x="0" y="4158"/>
                  </a:cubicBezTo>
                  <a:cubicBezTo>
                    <a:pt x="0" y="5319"/>
                    <a:pt x="453" y="6408"/>
                    <a:pt x="1273" y="7228"/>
                  </a:cubicBezTo>
                  <a:cubicBezTo>
                    <a:pt x="1648" y="7603"/>
                    <a:pt x="2079" y="7902"/>
                    <a:pt x="2555" y="8119"/>
                  </a:cubicBezTo>
                  <a:lnTo>
                    <a:pt x="2992" y="8316"/>
                  </a:lnTo>
                  <a:lnTo>
                    <a:pt x="2992" y="5507"/>
                  </a:lnTo>
                  <a:lnTo>
                    <a:pt x="1742" y="5507"/>
                  </a:lnTo>
                  <a:lnTo>
                    <a:pt x="1742" y="6124"/>
                  </a:lnTo>
                  <a:lnTo>
                    <a:pt x="2373" y="6124"/>
                  </a:lnTo>
                  <a:lnTo>
                    <a:pt x="2373" y="7323"/>
                  </a:lnTo>
                  <a:cubicBezTo>
                    <a:pt x="2135" y="7174"/>
                    <a:pt x="1914" y="6998"/>
                    <a:pt x="1710" y="6794"/>
                  </a:cubicBezTo>
                  <a:cubicBezTo>
                    <a:pt x="1080" y="6165"/>
                    <a:pt x="702" y="5347"/>
                    <a:pt x="630" y="4467"/>
                  </a:cubicBezTo>
                  <a:lnTo>
                    <a:pt x="1498" y="4467"/>
                  </a:lnTo>
                  <a:lnTo>
                    <a:pt x="1498" y="3850"/>
                  </a:lnTo>
                  <a:lnTo>
                    <a:pt x="632" y="3850"/>
                  </a:lnTo>
                  <a:cubicBezTo>
                    <a:pt x="702" y="2971"/>
                    <a:pt x="1080" y="2154"/>
                    <a:pt x="1710" y="1523"/>
                  </a:cubicBezTo>
                  <a:cubicBezTo>
                    <a:pt x="1914" y="1319"/>
                    <a:pt x="2135" y="1142"/>
                    <a:pt x="2375" y="994"/>
                  </a:cubicBezTo>
                  <a:lnTo>
                    <a:pt x="2375" y="2193"/>
                  </a:lnTo>
                  <a:lnTo>
                    <a:pt x="1742" y="2193"/>
                  </a:lnTo>
                  <a:lnTo>
                    <a:pt x="1742" y="2810"/>
                  </a:lnTo>
                  <a:lnTo>
                    <a:pt x="2992" y="2810"/>
                  </a:lnTo>
                  <a:lnTo>
                    <a:pt x="2992"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9"/>
            <p:cNvSpPr/>
            <p:nvPr/>
          </p:nvSpPr>
          <p:spPr>
            <a:xfrm>
              <a:off x="1652029" y="2163556"/>
              <a:ext cx="87269" cy="242499"/>
            </a:xfrm>
            <a:custGeom>
              <a:avLst/>
              <a:gdLst/>
              <a:ahLst/>
              <a:cxnLst/>
              <a:rect l="l" t="t" r="r" b="b"/>
              <a:pathLst>
                <a:path w="2992" h="8314" extrusionOk="0">
                  <a:moveTo>
                    <a:pt x="0" y="1"/>
                  </a:moveTo>
                  <a:lnTo>
                    <a:pt x="0" y="2810"/>
                  </a:lnTo>
                  <a:lnTo>
                    <a:pt x="1250" y="2810"/>
                  </a:lnTo>
                  <a:lnTo>
                    <a:pt x="1250" y="2193"/>
                  </a:lnTo>
                  <a:lnTo>
                    <a:pt x="1250" y="2190"/>
                  </a:lnTo>
                  <a:lnTo>
                    <a:pt x="618" y="2190"/>
                  </a:lnTo>
                  <a:lnTo>
                    <a:pt x="618" y="992"/>
                  </a:lnTo>
                  <a:cubicBezTo>
                    <a:pt x="857" y="1140"/>
                    <a:pt x="1080" y="1317"/>
                    <a:pt x="1282" y="1521"/>
                  </a:cubicBezTo>
                  <a:cubicBezTo>
                    <a:pt x="1912" y="2152"/>
                    <a:pt x="2290" y="2970"/>
                    <a:pt x="2361" y="3849"/>
                  </a:cubicBezTo>
                  <a:lnTo>
                    <a:pt x="1494" y="3849"/>
                  </a:lnTo>
                  <a:lnTo>
                    <a:pt x="1494" y="4465"/>
                  </a:lnTo>
                  <a:lnTo>
                    <a:pt x="2361" y="4465"/>
                  </a:lnTo>
                  <a:cubicBezTo>
                    <a:pt x="2290" y="5346"/>
                    <a:pt x="1912" y="6163"/>
                    <a:pt x="1282" y="6793"/>
                  </a:cubicBezTo>
                  <a:cubicBezTo>
                    <a:pt x="1080" y="6995"/>
                    <a:pt x="857" y="7171"/>
                    <a:pt x="618" y="7322"/>
                  </a:cubicBezTo>
                  <a:lnTo>
                    <a:pt x="618" y="6122"/>
                  </a:lnTo>
                  <a:lnTo>
                    <a:pt x="1250" y="6122"/>
                  </a:lnTo>
                  <a:lnTo>
                    <a:pt x="1250" y="5505"/>
                  </a:lnTo>
                  <a:lnTo>
                    <a:pt x="0" y="5505"/>
                  </a:lnTo>
                  <a:lnTo>
                    <a:pt x="0" y="8313"/>
                  </a:lnTo>
                  <a:lnTo>
                    <a:pt x="437" y="8116"/>
                  </a:lnTo>
                  <a:cubicBezTo>
                    <a:pt x="913" y="7902"/>
                    <a:pt x="1345" y="7602"/>
                    <a:pt x="1718" y="7228"/>
                  </a:cubicBezTo>
                  <a:cubicBezTo>
                    <a:pt x="2539" y="6408"/>
                    <a:pt x="2991" y="5316"/>
                    <a:pt x="2991" y="4158"/>
                  </a:cubicBezTo>
                  <a:cubicBezTo>
                    <a:pt x="2991" y="2999"/>
                    <a:pt x="2539" y="1908"/>
                    <a:pt x="1718" y="1087"/>
                  </a:cubicBezTo>
                  <a:cubicBezTo>
                    <a:pt x="1345" y="714"/>
                    <a:pt x="913" y="415"/>
                    <a:pt x="437" y="200"/>
                  </a:cubicBezTo>
                  <a:lnTo>
                    <a:pt x="0"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9"/>
            <p:cNvSpPr/>
            <p:nvPr/>
          </p:nvSpPr>
          <p:spPr>
            <a:xfrm>
              <a:off x="1550205" y="2217021"/>
              <a:ext cx="124837" cy="135716"/>
            </a:xfrm>
            <a:custGeom>
              <a:avLst/>
              <a:gdLst/>
              <a:ahLst/>
              <a:cxnLst/>
              <a:rect l="l" t="t" r="r" b="b"/>
              <a:pathLst>
                <a:path w="4280" h="4653" extrusionOk="0">
                  <a:moveTo>
                    <a:pt x="1832" y="0"/>
                  </a:moveTo>
                  <a:lnTo>
                    <a:pt x="1832" y="2017"/>
                  </a:lnTo>
                  <a:lnTo>
                    <a:pt x="0" y="2017"/>
                  </a:lnTo>
                  <a:lnTo>
                    <a:pt x="0" y="2634"/>
                  </a:lnTo>
                  <a:lnTo>
                    <a:pt x="1832" y="2634"/>
                  </a:lnTo>
                  <a:lnTo>
                    <a:pt x="1832" y="4652"/>
                  </a:lnTo>
                  <a:lnTo>
                    <a:pt x="2448" y="4652"/>
                  </a:lnTo>
                  <a:lnTo>
                    <a:pt x="2448" y="2634"/>
                  </a:lnTo>
                  <a:lnTo>
                    <a:pt x="4279" y="2634"/>
                  </a:lnTo>
                  <a:lnTo>
                    <a:pt x="4279" y="2017"/>
                  </a:lnTo>
                  <a:lnTo>
                    <a:pt x="2447" y="2017"/>
                  </a:lnTo>
                  <a:lnTo>
                    <a:pt x="2447"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 name="Google Shape;1409;p49"/>
          <p:cNvGrpSpPr/>
          <p:nvPr/>
        </p:nvGrpSpPr>
        <p:grpSpPr>
          <a:xfrm>
            <a:off x="7463079" y="2678481"/>
            <a:ext cx="458722" cy="548552"/>
            <a:chOff x="8106739" y="2728093"/>
            <a:chExt cx="290625" cy="343360"/>
          </a:xfrm>
        </p:grpSpPr>
        <p:sp>
          <p:nvSpPr>
            <p:cNvPr id="1410" name="Google Shape;1410;p49"/>
            <p:cNvSpPr/>
            <p:nvPr/>
          </p:nvSpPr>
          <p:spPr>
            <a:xfrm>
              <a:off x="8116947" y="2826388"/>
              <a:ext cx="270208" cy="245065"/>
            </a:xfrm>
            <a:custGeom>
              <a:avLst/>
              <a:gdLst/>
              <a:ahLst/>
              <a:cxnLst/>
              <a:rect l="l" t="t" r="r" b="b"/>
              <a:pathLst>
                <a:path w="9264" h="8402" extrusionOk="0">
                  <a:moveTo>
                    <a:pt x="1176" y="1"/>
                  </a:moveTo>
                  <a:cubicBezTo>
                    <a:pt x="445" y="1023"/>
                    <a:pt x="0" y="2371"/>
                    <a:pt x="0" y="3849"/>
                  </a:cubicBezTo>
                  <a:cubicBezTo>
                    <a:pt x="0" y="5697"/>
                    <a:pt x="696" y="7344"/>
                    <a:pt x="1778" y="8402"/>
                  </a:cubicBezTo>
                  <a:lnTo>
                    <a:pt x="7485" y="8402"/>
                  </a:lnTo>
                  <a:cubicBezTo>
                    <a:pt x="8568" y="7344"/>
                    <a:pt x="9264" y="5697"/>
                    <a:pt x="9264" y="3849"/>
                  </a:cubicBezTo>
                  <a:cubicBezTo>
                    <a:pt x="9264" y="2371"/>
                    <a:pt x="8818" y="1023"/>
                    <a:pt x="8087"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9"/>
            <p:cNvSpPr/>
            <p:nvPr/>
          </p:nvSpPr>
          <p:spPr>
            <a:xfrm>
              <a:off x="8116947" y="2826388"/>
              <a:ext cx="79481" cy="245065"/>
            </a:xfrm>
            <a:custGeom>
              <a:avLst/>
              <a:gdLst/>
              <a:ahLst/>
              <a:cxnLst/>
              <a:rect l="l" t="t" r="r" b="b"/>
              <a:pathLst>
                <a:path w="2725" h="8402" extrusionOk="0">
                  <a:moveTo>
                    <a:pt x="1176" y="1"/>
                  </a:moveTo>
                  <a:cubicBezTo>
                    <a:pt x="445" y="1023"/>
                    <a:pt x="0" y="2371"/>
                    <a:pt x="0" y="3849"/>
                  </a:cubicBezTo>
                  <a:cubicBezTo>
                    <a:pt x="0" y="5697"/>
                    <a:pt x="696" y="7344"/>
                    <a:pt x="1778" y="8402"/>
                  </a:cubicBezTo>
                  <a:lnTo>
                    <a:pt x="2725" y="8402"/>
                  </a:lnTo>
                  <a:cubicBezTo>
                    <a:pt x="1642" y="7344"/>
                    <a:pt x="946" y="5697"/>
                    <a:pt x="946" y="3849"/>
                  </a:cubicBezTo>
                  <a:cubicBezTo>
                    <a:pt x="946" y="2371"/>
                    <a:pt x="1392" y="1023"/>
                    <a:pt x="2123"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9"/>
            <p:cNvSpPr/>
            <p:nvPr/>
          </p:nvSpPr>
          <p:spPr>
            <a:xfrm>
              <a:off x="8120068" y="2819504"/>
              <a:ext cx="263849" cy="60464"/>
            </a:xfrm>
            <a:custGeom>
              <a:avLst/>
              <a:gdLst/>
              <a:ahLst/>
              <a:cxnLst/>
              <a:rect l="l" t="t" r="r" b="b"/>
              <a:pathLst>
                <a:path w="9046" h="2073" extrusionOk="0">
                  <a:moveTo>
                    <a:pt x="942" y="1"/>
                  </a:moveTo>
                  <a:lnTo>
                    <a:pt x="873" y="101"/>
                  </a:lnTo>
                  <a:cubicBezTo>
                    <a:pt x="501" y="625"/>
                    <a:pt x="207" y="1223"/>
                    <a:pt x="0" y="1863"/>
                  </a:cubicBezTo>
                  <a:cubicBezTo>
                    <a:pt x="166" y="1993"/>
                    <a:pt x="375" y="2072"/>
                    <a:pt x="604" y="2072"/>
                  </a:cubicBezTo>
                  <a:cubicBezTo>
                    <a:pt x="1146" y="2072"/>
                    <a:pt x="1584" y="1633"/>
                    <a:pt x="1584" y="1092"/>
                  </a:cubicBezTo>
                  <a:cubicBezTo>
                    <a:pt x="1584" y="1634"/>
                    <a:pt x="2023" y="2072"/>
                    <a:pt x="2564" y="2072"/>
                  </a:cubicBezTo>
                  <a:cubicBezTo>
                    <a:pt x="3105" y="2072"/>
                    <a:pt x="3542" y="1633"/>
                    <a:pt x="3542" y="1092"/>
                  </a:cubicBezTo>
                  <a:cubicBezTo>
                    <a:pt x="3542" y="1634"/>
                    <a:pt x="3981" y="2072"/>
                    <a:pt x="4522" y="2072"/>
                  </a:cubicBezTo>
                  <a:cubicBezTo>
                    <a:pt x="5064" y="2072"/>
                    <a:pt x="5502" y="1633"/>
                    <a:pt x="5502" y="1092"/>
                  </a:cubicBezTo>
                  <a:cubicBezTo>
                    <a:pt x="5502" y="1634"/>
                    <a:pt x="5941" y="2072"/>
                    <a:pt x="6482" y="2072"/>
                  </a:cubicBezTo>
                  <a:cubicBezTo>
                    <a:pt x="7024" y="2072"/>
                    <a:pt x="7460" y="1633"/>
                    <a:pt x="7460" y="1092"/>
                  </a:cubicBezTo>
                  <a:cubicBezTo>
                    <a:pt x="7460" y="1634"/>
                    <a:pt x="7900" y="2072"/>
                    <a:pt x="8440" y="2072"/>
                  </a:cubicBezTo>
                  <a:cubicBezTo>
                    <a:pt x="8667" y="2072"/>
                    <a:pt x="8878" y="1995"/>
                    <a:pt x="9045" y="1863"/>
                  </a:cubicBezTo>
                  <a:cubicBezTo>
                    <a:pt x="8840" y="1223"/>
                    <a:pt x="8544" y="625"/>
                    <a:pt x="8169" y="101"/>
                  </a:cubicBezTo>
                  <a:lnTo>
                    <a:pt x="8101"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9"/>
            <p:cNvSpPr/>
            <p:nvPr/>
          </p:nvSpPr>
          <p:spPr>
            <a:xfrm>
              <a:off x="8120097" y="2819504"/>
              <a:ext cx="55185" cy="60464"/>
            </a:xfrm>
            <a:custGeom>
              <a:avLst/>
              <a:gdLst/>
              <a:ahLst/>
              <a:cxnLst/>
              <a:rect l="l" t="t" r="r" b="b"/>
              <a:pathLst>
                <a:path w="1892" h="2073" extrusionOk="0">
                  <a:moveTo>
                    <a:pt x="945" y="1"/>
                  </a:moveTo>
                  <a:lnTo>
                    <a:pt x="875" y="101"/>
                  </a:lnTo>
                  <a:cubicBezTo>
                    <a:pt x="500" y="625"/>
                    <a:pt x="206" y="1223"/>
                    <a:pt x="1" y="1863"/>
                  </a:cubicBezTo>
                  <a:cubicBezTo>
                    <a:pt x="168" y="1993"/>
                    <a:pt x="376" y="2072"/>
                    <a:pt x="604" y="2072"/>
                  </a:cubicBezTo>
                  <a:cubicBezTo>
                    <a:pt x="777" y="2072"/>
                    <a:pt x="938" y="2028"/>
                    <a:pt x="1079" y="1949"/>
                  </a:cubicBezTo>
                  <a:cubicBezTo>
                    <a:pt x="1032" y="1926"/>
                    <a:pt x="988" y="1896"/>
                    <a:pt x="947" y="1863"/>
                  </a:cubicBezTo>
                  <a:cubicBezTo>
                    <a:pt x="1152" y="1223"/>
                    <a:pt x="1446" y="625"/>
                    <a:pt x="1823" y="101"/>
                  </a:cubicBezTo>
                  <a:lnTo>
                    <a:pt x="1892"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9"/>
            <p:cNvSpPr/>
            <p:nvPr/>
          </p:nvSpPr>
          <p:spPr>
            <a:xfrm>
              <a:off x="8106739" y="2900794"/>
              <a:ext cx="290625" cy="20651"/>
            </a:xfrm>
            <a:custGeom>
              <a:avLst/>
              <a:gdLst/>
              <a:ahLst/>
              <a:cxnLst/>
              <a:rect l="l" t="t" r="r" b="b"/>
              <a:pathLst>
                <a:path w="9964" h="708" extrusionOk="0">
                  <a:moveTo>
                    <a:pt x="355" y="0"/>
                  </a:moveTo>
                  <a:cubicBezTo>
                    <a:pt x="158" y="0"/>
                    <a:pt x="0" y="158"/>
                    <a:pt x="0" y="355"/>
                  </a:cubicBezTo>
                  <a:cubicBezTo>
                    <a:pt x="0" y="549"/>
                    <a:pt x="158" y="708"/>
                    <a:pt x="355" y="708"/>
                  </a:cubicBezTo>
                  <a:lnTo>
                    <a:pt x="9609" y="708"/>
                  </a:lnTo>
                  <a:cubicBezTo>
                    <a:pt x="9806" y="708"/>
                    <a:pt x="9964" y="551"/>
                    <a:pt x="9964" y="355"/>
                  </a:cubicBezTo>
                  <a:cubicBezTo>
                    <a:pt x="9964" y="158"/>
                    <a:pt x="9806" y="0"/>
                    <a:pt x="9609" y="0"/>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9"/>
            <p:cNvSpPr/>
            <p:nvPr/>
          </p:nvSpPr>
          <p:spPr>
            <a:xfrm>
              <a:off x="8106797" y="2900823"/>
              <a:ext cx="37947" cy="20621"/>
            </a:xfrm>
            <a:custGeom>
              <a:avLst/>
              <a:gdLst/>
              <a:ahLst/>
              <a:cxnLst/>
              <a:rect l="l" t="t" r="r" b="b"/>
              <a:pathLst>
                <a:path w="1301" h="707" extrusionOk="0">
                  <a:moveTo>
                    <a:pt x="354" y="0"/>
                  </a:moveTo>
                  <a:cubicBezTo>
                    <a:pt x="158" y="0"/>
                    <a:pt x="1" y="157"/>
                    <a:pt x="1" y="354"/>
                  </a:cubicBezTo>
                  <a:cubicBezTo>
                    <a:pt x="1" y="550"/>
                    <a:pt x="158" y="707"/>
                    <a:pt x="354" y="707"/>
                  </a:cubicBezTo>
                  <a:lnTo>
                    <a:pt x="1300" y="707"/>
                  </a:lnTo>
                  <a:cubicBezTo>
                    <a:pt x="1104" y="707"/>
                    <a:pt x="947" y="550"/>
                    <a:pt x="947" y="354"/>
                  </a:cubicBezTo>
                  <a:cubicBezTo>
                    <a:pt x="947" y="157"/>
                    <a:pt x="1104" y="0"/>
                    <a:pt x="1300"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9"/>
            <p:cNvSpPr/>
            <p:nvPr/>
          </p:nvSpPr>
          <p:spPr>
            <a:xfrm>
              <a:off x="8131035" y="3030356"/>
              <a:ext cx="242032" cy="20680"/>
            </a:xfrm>
            <a:custGeom>
              <a:avLst/>
              <a:gdLst/>
              <a:ahLst/>
              <a:cxnLst/>
              <a:rect l="l" t="t" r="r" b="b"/>
              <a:pathLst>
                <a:path w="8298" h="709" extrusionOk="0">
                  <a:moveTo>
                    <a:pt x="354" y="1"/>
                  </a:moveTo>
                  <a:cubicBezTo>
                    <a:pt x="159" y="1"/>
                    <a:pt x="1" y="159"/>
                    <a:pt x="1" y="354"/>
                  </a:cubicBezTo>
                  <a:cubicBezTo>
                    <a:pt x="1" y="550"/>
                    <a:pt x="159" y="708"/>
                    <a:pt x="354" y="708"/>
                  </a:cubicBezTo>
                  <a:lnTo>
                    <a:pt x="7944" y="708"/>
                  </a:lnTo>
                  <a:cubicBezTo>
                    <a:pt x="8139" y="708"/>
                    <a:pt x="8297" y="550"/>
                    <a:pt x="8297" y="354"/>
                  </a:cubicBezTo>
                  <a:cubicBezTo>
                    <a:pt x="8297" y="159"/>
                    <a:pt x="8139" y="1"/>
                    <a:pt x="7944" y="1"/>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9"/>
            <p:cNvSpPr/>
            <p:nvPr/>
          </p:nvSpPr>
          <p:spPr>
            <a:xfrm>
              <a:off x="8131064" y="3030356"/>
              <a:ext cx="37976" cy="20680"/>
            </a:xfrm>
            <a:custGeom>
              <a:avLst/>
              <a:gdLst/>
              <a:ahLst/>
              <a:cxnLst/>
              <a:rect l="l" t="t" r="r" b="b"/>
              <a:pathLst>
                <a:path w="1302" h="709" extrusionOk="0">
                  <a:moveTo>
                    <a:pt x="354" y="1"/>
                  </a:moveTo>
                  <a:cubicBezTo>
                    <a:pt x="159" y="1"/>
                    <a:pt x="1" y="159"/>
                    <a:pt x="1" y="354"/>
                  </a:cubicBezTo>
                  <a:cubicBezTo>
                    <a:pt x="1" y="550"/>
                    <a:pt x="159" y="708"/>
                    <a:pt x="354" y="708"/>
                  </a:cubicBezTo>
                  <a:lnTo>
                    <a:pt x="1302" y="708"/>
                  </a:lnTo>
                  <a:cubicBezTo>
                    <a:pt x="1105" y="708"/>
                    <a:pt x="949" y="550"/>
                    <a:pt x="949" y="354"/>
                  </a:cubicBezTo>
                  <a:cubicBezTo>
                    <a:pt x="949" y="159"/>
                    <a:pt x="1105" y="1"/>
                    <a:pt x="130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9"/>
            <p:cNvSpPr/>
            <p:nvPr/>
          </p:nvSpPr>
          <p:spPr>
            <a:xfrm>
              <a:off x="8225917" y="2936379"/>
              <a:ext cx="52151" cy="52151"/>
            </a:xfrm>
            <a:custGeom>
              <a:avLst/>
              <a:gdLst/>
              <a:ahLst/>
              <a:cxnLst/>
              <a:rect l="l" t="t" r="r" b="b"/>
              <a:pathLst>
                <a:path w="1788" h="1788" extrusionOk="0">
                  <a:moveTo>
                    <a:pt x="894" y="0"/>
                  </a:moveTo>
                  <a:cubicBezTo>
                    <a:pt x="401" y="0"/>
                    <a:pt x="1" y="402"/>
                    <a:pt x="1" y="894"/>
                  </a:cubicBezTo>
                  <a:cubicBezTo>
                    <a:pt x="1" y="1389"/>
                    <a:pt x="402" y="1787"/>
                    <a:pt x="894" y="1787"/>
                  </a:cubicBezTo>
                  <a:cubicBezTo>
                    <a:pt x="1390" y="1787"/>
                    <a:pt x="1788" y="1386"/>
                    <a:pt x="1788" y="894"/>
                  </a:cubicBezTo>
                  <a:cubicBezTo>
                    <a:pt x="1788" y="402"/>
                    <a:pt x="1390" y="0"/>
                    <a:pt x="894" y="0"/>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9"/>
            <p:cNvSpPr/>
            <p:nvPr/>
          </p:nvSpPr>
          <p:spPr>
            <a:xfrm>
              <a:off x="8221017" y="2953967"/>
              <a:ext cx="62098" cy="62127"/>
            </a:xfrm>
            <a:custGeom>
              <a:avLst/>
              <a:gdLst/>
              <a:ahLst/>
              <a:cxnLst/>
              <a:rect l="l" t="t" r="r" b="b"/>
              <a:pathLst>
                <a:path w="2129" h="2130" extrusionOk="0">
                  <a:moveTo>
                    <a:pt x="1065" y="546"/>
                  </a:moveTo>
                  <a:cubicBezTo>
                    <a:pt x="1352" y="546"/>
                    <a:pt x="1587" y="780"/>
                    <a:pt x="1587" y="1067"/>
                  </a:cubicBezTo>
                  <a:cubicBezTo>
                    <a:pt x="1587" y="1354"/>
                    <a:pt x="1352" y="1589"/>
                    <a:pt x="1065" y="1589"/>
                  </a:cubicBezTo>
                  <a:cubicBezTo>
                    <a:pt x="777" y="1589"/>
                    <a:pt x="542" y="1354"/>
                    <a:pt x="542" y="1067"/>
                  </a:cubicBezTo>
                  <a:cubicBezTo>
                    <a:pt x="542" y="780"/>
                    <a:pt x="777" y="546"/>
                    <a:pt x="1065" y="546"/>
                  </a:cubicBezTo>
                  <a:close/>
                  <a:moveTo>
                    <a:pt x="1065" y="1"/>
                  </a:moveTo>
                  <a:cubicBezTo>
                    <a:pt x="477" y="1"/>
                    <a:pt x="0" y="480"/>
                    <a:pt x="0" y="1066"/>
                  </a:cubicBezTo>
                  <a:cubicBezTo>
                    <a:pt x="0" y="1653"/>
                    <a:pt x="479" y="2129"/>
                    <a:pt x="1065" y="2129"/>
                  </a:cubicBezTo>
                  <a:cubicBezTo>
                    <a:pt x="1651" y="2129"/>
                    <a:pt x="2127" y="1653"/>
                    <a:pt x="2129" y="1066"/>
                  </a:cubicBezTo>
                  <a:cubicBezTo>
                    <a:pt x="2129" y="477"/>
                    <a:pt x="1651" y="1"/>
                    <a:pt x="1065"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9"/>
            <p:cNvSpPr/>
            <p:nvPr/>
          </p:nvSpPr>
          <p:spPr>
            <a:xfrm>
              <a:off x="8246130" y="2856080"/>
              <a:ext cx="11871" cy="11930"/>
            </a:xfrm>
            <a:custGeom>
              <a:avLst/>
              <a:gdLst/>
              <a:ahLst/>
              <a:cxnLst/>
              <a:rect l="l" t="t" r="r" b="b"/>
              <a:pathLst>
                <a:path w="407" h="409" extrusionOk="0">
                  <a:moveTo>
                    <a:pt x="204" y="1"/>
                  </a:moveTo>
                  <a:cubicBezTo>
                    <a:pt x="92" y="1"/>
                    <a:pt x="1" y="93"/>
                    <a:pt x="1" y="204"/>
                  </a:cubicBezTo>
                  <a:cubicBezTo>
                    <a:pt x="1" y="316"/>
                    <a:pt x="92" y="408"/>
                    <a:pt x="204" y="408"/>
                  </a:cubicBezTo>
                  <a:cubicBezTo>
                    <a:pt x="316" y="408"/>
                    <a:pt x="407" y="316"/>
                    <a:pt x="407" y="204"/>
                  </a:cubicBezTo>
                  <a:cubicBezTo>
                    <a:pt x="407" y="93"/>
                    <a:pt x="316" y="1"/>
                    <a:pt x="204" y="1"/>
                  </a:cubicBez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9"/>
            <p:cNvSpPr/>
            <p:nvPr/>
          </p:nvSpPr>
          <p:spPr>
            <a:xfrm>
              <a:off x="8189312" y="2856080"/>
              <a:ext cx="11871" cy="11930"/>
            </a:xfrm>
            <a:custGeom>
              <a:avLst/>
              <a:gdLst/>
              <a:ahLst/>
              <a:cxnLst/>
              <a:rect l="l" t="t" r="r" b="b"/>
              <a:pathLst>
                <a:path w="407" h="409" extrusionOk="0">
                  <a:moveTo>
                    <a:pt x="204" y="1"/>
                  </a:moveTo>
                  <a:cubicBezTo>
                    <a:pt x="91" y="1"/>
                    <a:pt x="1" y="93"/>
                    <a:pt x="1" y="204"/>
                  </a:cubicBezTo>
                  <a:cubicBezTo>
                    <a:pt x="1" y="316"/>
                    <a:pt x="91" y="408"/>
                    <a:pt x="204" y="408"/>
                  </a:cubicBezTo>
                  <a:cubicBezTo>
                    <a:pt x="315" y="408"/>
                    <a:pt x="406" y="316"/>
                    <a:pt x="406" y="204"/>
                  </a:cubicBezTo>
                  <a:cubicBezTo>
                    <a:pt x="406" y="93"/>
                    <a:pt x="317" y="1"/>
                    <a:pt x="204" y="1"/>
                  </a:cubicBez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9"/>
            <p:cNvSpPr/>
            <p:nvPr/>
          </p:nvSpPr>
          <p:spPr>
            <a:xfrm>
              <a:off x="8132523" y="2856080"/>
              <a:ext cx="11900" cy="11930"/>
            </a:xfrm>
            <a:custGeom>
              <a:avLst/>
              <a:gdLst/>
              <a:ahLst/>
              <a:cxnLst/>
              <a:rect l="l" t="t" r="r" b="b"/>
              <a:pathLst>
                <a:path w="408" h="409" extrusionOk="0">
                  <a:moveTo>
                    <a:pt x="204" y="1"/>
                  </a:moveTo>
                  <a:cubicBezTo>
                    <a:pt x="93" y="1"/>
                    <a:pt x="1" y="93"/>
                    <a:pt x="1" y="204"/>
                  </a:cubicBezTo>
                  <a:cubicBezTo>
                    <a:pt x="1" y="316"/>
                    <a:pt x="93" y="408"/>
                    <a:pt x="204" y="408"/>
                  </a:cubicBezTo>
                  <a:cubicBezTo>
                    <a:pt x="316" y="408"/>
                    <a:pt x="408" y="316"/>
                    <a:pt x="408" y="204"/>
                  </a:cubicBezTo>
                  <a:cubicBezTo>
                    <a:pt x="408" y="93"/>
                    <a:pt x="316" y="1"/>
                    <a:pt x="204" y="1"/>
                  </a:cubicBez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9"/>
            <p:cNvSpPr/>
            <p:nvPr/>
          </p:nvSpPr>
          <p:spPr>
            <a:xfrm>
              <a:off x="8302919" y="2856080"/>
              <a:ext cx="11871" cy="11930"/>
            </a:xfrm>
            <a:custGeom>
              <a:avLst/>
              <a:gdLst/>
              <a:ahLst/>
              <a:cxnLst/>
              <a:rect l="l" t="t" r="r" b="b"/>
              <a:pathLst>
                <a:path w="407" h="409" extrusionOk="0">
                  <a:moveTo>
                    <a:pt x="203" y="1"/>
                  </a:moveTo>
                  <a:cubicBezTo>
                    <a:pt x="91" y="1"/>
                    <a:pt x="1" y="93"/>
                    <a:pt x="1" y="204"/>
                  </a:cubicBezTo>
                  <a:cubicBezTo>
                    <a:pt x="1" y="316"/>
                    <a:pt x="91" y="408"/>
                    <a:pt x="203" y="408"/>
                  </a:cubicBezTo>
                  <a:cubicBezTo>
                    <a:pt x="315" y="408"/>
                    <a:pt x="406" y="316"/>
                    <a:pt x="406" y="204"/>
                  </a:cubicBezTo>
                  <a:cubicBezTo>
                    <a:pt x="406" y="93"/>
                    <a:pt x="315" y="1"/>
                    <a:pt x="203" y="1"/>
                  </a:cubicBez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9"/>
            <p:cNvSpPr/>
            <p:nvPr/>
          </p:nvSpPr>
          <p:spPr>
            <a:xfrm>
              <a:off x="8359650" y="2856080"/>
              <a:ext cx="11900" cy="11930"/>
            </a:xfrm>
            <a:custGeom>
              <a:avLst/>
              <a:gdLst/>
              <a:ahLst/>
              <a:cxnLst/>
              <a:rect l="l" t="t" r="r" b="b"/>
              <a:pathLst>
                <a:path w="408" h="409" extrusionOk="0">
                  <a:moveTo>
                    <a:pt x="204" y="1"/>
                  </a:moveTo>
                  <a:cubicBezTo>
                    <a:pt x="93" y="1"/>
                    <a:pt x="1" y="93"/>
                    <a:pt x="1" y="204"/>
                  </a:cubicBezTo>
                  <a:cubicBezTo>
                    <a:pt x="1" y="316"/>
                    <a:pt x="93" y="408"/>
                    <a:pt x="204" y="408"/>
                  </a:cubicBezTo>
                  <a:cubicBezTo>
                    <a:pt x="316" y="408"/>
                    <a:pt x="408" y="316"/>
                    <a:pt x="408" y="204"/>
                  </a:cubicBezTo>
                  <a:cubicBezTo>
                    <a:pt x="408" y="93"/>
                    <a:pt x="319" y="1"/>
                    <a:pt x="204" y="1"/>
                  </a:cubicBez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9"/>
            <p:cNvSpPr/>
            <p:nvPr/>
          </p:nvSpPr>
          <p:spPr>
            <a:xfrm>
              <a:off x="8146581" y="2728093"/>
              <a:ext cx="75281" cy="73327"/>
            </a:xfrm>
            <a:custGeom>
              <a:avLst/>
              <a:gdLst/>
              <a:ahLst/>
              <a:cxnLst/>
              <a:rect l="l" t="t" r="r" b="b"/>
              <a:pathLst>
                <a:path w="2581" h="2514" extrusionOk="0">
                  <a:moveTo>
                    <a:pt x="388" y="1"/>
                  </a:moveTo>
                  <a:cubicBezTo>
                    <a:pt x="297" y="1"/>
                    <a:pt x="207" y="35"/>
                    <a:pt x="138" y="104"/>
                  </a:cubicBezTo>
                  <a:cubicBezTo>
                    <a:pt x="1" y="242"/>
                    <a:pt x="1" y="468"/>
                    <a:pt x="138" y="604"/>
                  </a:cubicBezTo>
                  <a:lnTo>
                    <a:pt x="1943" y="2410"/>
                  </a:lnTo>
                  <a:cubicBezTo>
                    <a:pt x="2012" y="2479"/>
                    <a:pt x="2103" y="2513"/>
                    <a:pt x="2193" y="2513"/>
                  </a:cubicBezTo>
                  <a:cubicBezTo>
                    <a:pt x="2284" y="2513"/>
                    <a:pt x="2374" y="2479"/>
                    <a:pt x="2443" y="2410"/>
                  </a:cubicBezTo>
                  <a:cubicBezTo>
                    <a:pt x="2580" y="2271"/>
                    <a:pt x="2580" y="2048"/>
                    <a:pt x="2443" y="1910"/>
                  </a:cubicBezTo>
                  <a:lnTo>
                    <a:pt x="638" y="104"/>
                  </a:lnTo>
                  <a:cubicBezTo>
                    <a:pt x="569" y="35"/>
                    <a:pt x="478" y="1"/>
                    <a:pt x="388" y="1"/>
                  </a:cubicBezTo>
                  <a:close/>
                </a:path>
              </a:pathLst>
            </a:custGeom>
            <a:gradFill>
              <a:gsLst>
                <a:gs pos="0">
                  <a:srgbClr val="D8AF93"/>
                </a:gs>
                <a:gs pos="100000">
                  <a:srgbClr val="A46B4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9"/>
            <p:cNvSpPr/>
            <p:nvPr/>
          </p:nvSpPr>
          <p:spPr>
            <a:xfrm>
              <a:off x="8282239" y="2728093"/>
              <a:ext cx="75310" cy="73327"/>
            </a:xfrm>
            <a:custGeom>
              <a:avLst/>
              <a:gdLst/>
              <a:ahLst/>
              <a:cxnLst/>
              <a:rect l="l" t="t" r="r" b="b"/>
              <a:pathLst>
                <a:path w="2582" h="2514" extrusionOk="0">
                  <a:moveTo>
                    <a:pt x="2195" y="1"/>
                  </a:moveTo>
                  <a:cubicBezTo>
                    <a:pt x="2104" y="1"/>
                    <a:pt x="2013" y="35"/>
                    <a:pt x="1944" y="104"/>
                  </a:cubicBezTo>
                  <a:lnTo>
                    <a:pt x="140" y="1910"/>
                  </a:lnTo>
                  <a:cubicBezTo>
                    <a:pt x="1" y="2048"/>
                    <a:pt x="1" y="2271"/>
                    <a:pt x="140" y="2410"/>
                  </a:cubicBezTo>
                  <a:cubicBezTo>
                    <a:pt x="209" y="2479"/>
                    <a:pt x="299" y="2513"/>
                    <a:pt x="389" y="2513"/>
                  </a:cubicBezTo>
                  <a:cubicBezTo>
                    <a:pt x="480" y="2513"/>
                    <a:pt x="570" y="2479"/>
                    <a:pt x="639" y="2410"/>
                  </a:cubicBezTo>
                  <a:lnTo>
                    <a:pt x="2445" y="604"/>
                  </a:lnTo>
                  <a:cubicBezTo>
                    <a:pt x="2582" y="468"/>
                    <a:pt x="2582" y="242"/>
                    <a:pt x="2445" y="104"/>
                  </a:cubicBezTo>
                  <a:cubicBezTo>
                    <a:pt x="2376" y="35"/>
                    <a:pt x="2286" y="1"/>
                    <a:pt x="2195" y="1"/>
                  </a:cubicBezTo>
                  <a:close/>
                </a:path>
              </a:pathLst>
            </a:custGeom>
            <a:gradFill>
              <a:gsLst>
                <a:gs pos="0">
                  <a:srgbClr val="D8AF93"/>
                </a:gs>
                <a:gs pos="100000">
                  <a:srgbClr val="A46B4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9"/>
            <p:cNvSpPr/>
            <p:nvPr/>
          </p:nvSpPr>
          <p:spPr>
            <a:xfrm>
              <a:off x="8196779" y="2777357"/>
              <a:ext cx="42205" cy="42176"/>
            </a:xfrm>
            <a:custGeom>
              <a:avLst/>
              <a:gdLst/>
              <a:ahLst/>
              <a:cxnLst/>
              <a:rect l="l" t="t" r="r" b="b"/>
              <a:pathLst>
                <a:path w="1447" h="1446" extrusionOk="0">
                  <a:moveTo>
                    <a:pt x="725" y="0"/>
                  </a:moveTo>
                  <a:cubicBezTo>
                    <a:pt x="325" y="0"/>
                    <a:pt x="1" y="324"/>
                    <a:pt x="1" y="722"/>
                  </a:cubicBezTo>
                  <a:cubicBezTo>
                    <a:pt x="1" y="1122"/>
                    <a:pt x="325" y="1446"/>
                    <a:pt x="725" y="1446"/>
                  </a:cubicBezTo>
                  <a:cubicBezTo>
                    <a:pt x="1123" y="1446"/>
                    <a:pt x="1447" y="1122"/>
                    <a:pt x="1447" y="722"/>
                  </a:cubicBezTo>
                  <a:cubicBezTo>
                    <a:pt x="1447" y="324"/>
                    <a:pt x="1123" y="0"/>
                    <a:pt x="725" y="0"/>
                  </a:cubicBezTo>
                  <a:close/>
                </a:path>
              </a:pathLst>
            </a:custGeom>
            <a:gradFill>
              <a:gsLst>
                <a:gs pos="0">
                  <a:srgbClr val="E63636"/>
                </a:gs>
                <a:gs pos="100000">
                  <a:srgbClr val="83171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9"/>
            <p:cNvSpPr/>
            <p:nvPr/>
          </p:nvSpPr>
          <p:spPr>
            <a:xfrm>
              <a:off x="8194708" y="2777299"/>
              <a:ext cx="30101" cy="42235"/>
            </a:xfrm>
            <a:custGeom>
              <a:avLst/>
              <a:gdLst/>
              <a:ahLst/>
              <a:cxnLst/>
              <a:rect l="l" t="t" r="r" b="b"/>
              <a:pathLst>
                <a:path w="1032" h="1448" extrusionOk="0">
                  <a:moveTo>
                    <a:pt x="795" y="1"/>
                  </a:moveTo>
                  <a:cubicBezTo>
                    <a:pt x="610" y="1"/>
                    <a:pt x="424" y="71"/>
                    <a:pt x="283" y="212"/>
                  </a:cubicBezTo>
                  <a:cubicBezTo>
                    <a:pt x="0" y="494"/>
                    <a:pt x="0" y="954"/>
                    <a:pt x="283" y="1236"/>
                  </a:cubicBezTo>
                  <a:cubicBezTo>
                    <a:pt x="423" y="1377"/>
                    <a:pt x="607" y="1448"/>
                    <a:pt x="791" y="1448"/>
                  </a:cubicBezTo>
                  <a:cubicBezTo>
                    <a:pt x="872" y="1448"/>
                    <a:pt x="954" y="1434"/>
                    <a:pt x="1031" y="1407"/>
                  </a:cubicBezTo>
                  <a:cubicBezTo>
                    <a:pt x="930" y="1373"/>
                    <a:pt x="837" y="1316"/>
                    <a:pt x="756" y="1236"/>
                  </a:cubicBezTo>
                  <a:cubicBezTo>
                    <a:pt x="475" y="954"/>
                    <a:pt x="475" y="494"/>
                    <a:pt x="756" y="212"/>
                  </a:cubicBezTo>
                  <a:cubicBezTo>
                    <a:pt x="837" y="131"/>
                    <a:pt x="930" y="75"/>
                    <a:pt x="1031" y="40"/>
                  </a:cubicBezTo>
                  <a:cubicBezTo>
                    <a:pt x="955" y="14"/>
                    <a:pt x="875" y="1"/>
                    <a:pt x="795"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9"/>
            <p:cNvSpPr/>
            <p:nvPr/>
          </p:nvSpPr>
          <p:spPr>
            <a:xfrm>
              <a:off x="8265147" y="2777357"/>
              <a:ext cx="42205" cy="42176"/>
            </a:xfrm>
            <a:custGeom>
              <a:avLst/>
              <a:gdLst/>
              <a:ahLst/>
              <a:cxnLst/>
              <a:rect l="l" t="t" r="r" b="b"/>
              <a:pathLst>
                <a:path w="1447" h="1446" extrusionOk="0">
                  <a:moveTo>
                    <a:pt x="724" y="0"/>
                  </a:moveTo>
                  <a:cubicBezTo>
                    <a:pt x="324" y="0"/>
                    <a:pt x="1" y="324"/>
                    <a:pt x="1" y="722"/>
                  </a:cubicBezTo>
                  <a:cubicBezTo>
                    <a:pt x="1" y="1122"/>
                    <a:pt x="324" y="1446"/>
                    <a:pt x="724" y="1446"/>
                  </a:cubicBezTo>
                  <a:cubicBezTo>
                    <a:pt x="1123" y="1446"/>
                    <a:pt x="1446" y="1122"/>
                    <a:pt x="1446" y="722"/>
                  </a:cubicBezTo>
                  <a:cubicBezTo>
                    <a:pt x="1446" y="324"/>
                    <a:pt x="1123" y="0"/>
                    <a:pt x="724" y="0"/>
                  </a:cubicBezTo>
                  <a:close/>
                </a:path>
              </a:pathLst>
            </a:custGeom>
            <a:gradFill>
              <a:gsLst>
                <a:gs pos="0">
                  <a:srgbClr val="E63636"/>
                </a:gs>
                <a:gs pos="100000">
                  <a:srgbClr val="83171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9"/>
            <p:cNvSpPr/>
            <p:nvPr/>
          </p:nvSpPr>
          <p:spPr>
            <a:xfrm>
              <a:off x="8263047" y="2777299"/>
              <a:ext cx="30130" cy="42235"/>
            </a:xfrm>
            <a:custGeom>
              <a:avLst/>
              <a:gdLst/>
              <a:ahLst/>
              <a:cxnLst/>
              <a:rect l="l" t="t" r="r" b="b"/>
              <a:pathLst>
                <a:path w="1033" h="1448" extrusionOk="0">
                  <a:moveTo>
                    <a:pt x="795" y="1"/>
                  </a:moveTo>
                  <a:cubicBezTo>
                    <a:pt x="610" y="1"/>
                    <a:pt x="425" y="71"/>
                    <a:pt x="284" y="212"/>
                  </a:cubicBezTo>
                  <a:cubicBezTo>
                    <a:pt x="1" y="494"/>
                    <a:pt x="1" y="954"/>
                    <a:pt x="284" y="1236"/>
                  </a:cubicBezTo>
                  <a:cubicBezTo>
                    <a:pt x="424" y="1377"/>
                    <a:pt x="608" y="1448"/>
                    <a:pt x="792" y="1448"/>
                  </a:cubicBezTo>
                  <a:cubicBezTo>
                    <a:pt x="873" y="1448"/>
                    <a:pt x="954" y="1434"/>
                    <a:pt x="1032" y="1407"/>
                  </a:cubicBezTo>
                  <a:cubicBezTo>
                    <a:pt x="931" y="1373"/>
                    <a:pt x="837" y="1316"/>
                    <a:pt x="757" y="1236"/>
                  </a:cubicBezTo>
                  <a:cubicBezTo>
                    <a:pt x="475" y="954"/>
                    <a:pt x="475" y="494"/>
                    <a:pt x="757" y="212"/>
                  </a:cubicBezTo>
                  <a:cubicBezTo>
                    <a:pt x="837" y="131"/>
                    <a:pt x="931" y="75"/>
                    <a:pt x="1032" y="40"/>
                  </a:cubicBezTo>
                  <a:cubicBezTo>
                    <a:pt x="955" y="14"/>
                    <a:pt x="875" y="1"/>
                    <a:pt x="795"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9"/>
            <p:cNvSpPr/>
            <p:nvPr/>
          </p:nvSpPr>
          <p:spPr>
            <a:xfrm>
              <a:off x="8246859" y="2945945"/>
              <a:ext cx="10413" cy="33601"/>
            </a:xfrm>
            <a:custGeom>
              <a:avLst/>
              <a:gdLst/>
              <a:ahLst/>
              <a:cxnLst/>
              <a:rect l="l" t="t" r="r" b="b"/>
              <a:pathLst>
                <a:path w="357" h="1152" extrusionOk="0">
                  <a:moveTo>
                    <a:pt x="179" y="0"/>
                  </a:moveTo>
                  <a:cubicBezTo>
                    <a:pt x="80" y="0"/>
                    <a:pt x="1" y="79"/>
                    <a:pt x="1" y="178"/>
                  </a:cubicBezTo>
                  <a:lnTo>
                    <a:pt x="1" y="974"/>
                  </a:lnTo>
                  <a:cubicBezTo>
                    <a:pt x="1" y="1073"/>
                    <a:pt x="80" y="1152"/>
                    <a:pt x="179" y="1152"/>
                  </a:cubicBezTo>
                  <a:cubicBezTo>
                    <a:pt x="276" y="1152"/>
                    <a:pt x="357" y="1073"/>
                    <a:pt x="357" y="974"/>
                  </a:cubicBezTo>
                  <a:lnTo>
                    <a:pt x="357" y="178"/>
                  </a:lnTo>
                  <a:cubicBezTo>
                    <a:pt x="357" y="79"/>
                    <a:pt x="278" y="0"/>
                    <a:pt x="179" y="0"/>
                  </a:cubicBezTo>
                  <a:close/>
                </a:path>
              </a:pathLst>
            </a:custGeom>
            <a:solidFill>
              <a:srgbClr val="BB94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 name="Google Shape;1432;p49"/>
          <p:cNvGrpSpPr/>
          <p:nvPr/>
        </p:nvGrpSpPr>
        <p:grpSpPr>
          <a:xfrm>
            <a:off x="2746339" y="2678504"/>
            <a:ext cx="530956" cy="548505"/>
            <a:chOff x="1444415" y="2728093"/>
            <a:chExt cx="336389" cy="343331"/>
          </a:xfrm>
        </p:grpSpPr>
        <p:sp>
          <p:nvSpPr>
            <p:cNvPr id="1433" name="Google Shape;1433;p49"/>
            <p:cNvSpPr/>
            <p:nvPr/>
          </p:nvSpPr>
          <p:spPr>
            <a:xfrm>
              <a:off x="1498666" y="2785203"/>
              <a:ext cx="33018" cy="269362"/>
            </a:xfrm>
            <a:custGeom>
              <a:avLst/>
              <a:gdLst/>
              <a:ahLst/>
              <a:cxnLst/>
              <a:rect l="l" t="t" r="r" b="b"/>
              <a:pathLst>
                <a:path w="1132" h="9235" extrusionOk="0">
                  <a:moveTo>
                    <a:pt x="1" y="1"/>
                  </a:moveTo>
                  <a:lnTo>
                    <a:pt x="1" y="9235"/>
                  </a:lnTo>
                  <a:lnTo>
                    <a:pt x="1132" y="9235"/>
                  </a:lnTo>
                  <a:lnTo>
                    <a:pt x="1132" y="1"/>
                  </a:ln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9"/>
            <p:cNvSpPr/>
            <p:nvPr/>
          </p:nvSpPr>
          <p:spPr>
            <a:xfrm>
              <a:off x="1491112" y="3037677"/>
              <a:ext cx="48156" cy="33747"/>
            </a:xfrm>
            <a:custGeom>
              <a:avLst/>
              <a:gdLst/>
              <a:ahLst/>
              <a:cxnLst/>
              <a:rect l="l" t="t" r="r" b="b"/>
              <a:pathLst>
                <a:path w="1651" h="1157" extrusionOk="0">
                  <a:moveTo>
                    <a:pt x="261" y="0"/>
                  </a:moveTo>
                  <a:cubicBezTo>
                    <a:pt x="116" y="0"/>
                    <a:pt x="1" y="117"/>
                    <a:pt x="1" y="261"/>
                  </a:cubicBezTo>
                  <a:lnTo>
                    <a:pt x="1" y="897"/>
                  </a:lnTo>
                  <a:cubicBezTo>
                    <a:pt x="1" y="1040"/>
                    <a:pt x="118" y="1156"/>
                    <a:pt x="261" y="1156"/>
                  </a:cubicBezTo>
                  <a:lnTo>
                    <a:pt x="1388" y="1156"/>
                  </a:lnTo>
                  <a:cubicBezTo>
                    <a:pt x="1533" y="1156"/>
                    <a:pt x="1649" y="1039"/>
                    <a:pt x="1649" y="897"/>
                  </a:cubicBezTo>
                  <a:lnTo>
                    <a:pt x="1649" y="261"/>
                  </a:lnTo>
                  <a:cubicBezTo>
                    <a:pt x="1650" y="116"/>
                    <a:pt x="1533" y="0"/>
                    <a:pt x="1388" y="0"/>
                  </a:cubicBezTo>
                  <a:close/>
                </a:path>
              </a:pathLst>
            </a:custGeom>
            <a:gradFill>
              <a:gsLst>
                <a:gs pos="0">
                  <a:srgbClr val="D8AF93"/>
                </a:gs>
                <a:gs pos="100000">
                  <a:srgbClr val="A46B4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9"/>
            <p:cNvSpPr/>
            <p:nvPr/>
          </p:nvSpPr>
          <p:spPr>
            <a:xfrm>
              <a:off x="1693505" y="2785203"/>
              <a:ext cx="33018" cy="269362"/>
            </a:xfrm>
            <a:custGeom>
              <a:avLst/>
              <a:gdLst/>
              <a:ahLst/>
              <a:cxnLst/>
              <a:rect l="l" t="t" r="r" b="b"/>
              <a:pathLst>
                <a:path w="1132" h="9235" extrusionOk="0">
                  <a:moveTo>
                    <a:pt x="1" y="1"/>
                  </a:moveTo>
                  <a:lnTo>
                    <a:pt x="1" y="9235"/>
                  </a:lnTo>
                  <a:lnTo>
                    <a:pt x="1131" y="9235"/>
                  </a:lnTo>
                  <a:lnTo>
                    <a:pt x="1131" y="1"/>
                  </a:ln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9"/>
            <p:cNvSpPr/>
            <p:nvPr/>
          </p:nvSpPr>
          <p:spPr>
            <a:xfrm>
              <a:off x="1596144" y="2785203"/>
              <a:ext cx="32959" cy="122883"/>
            </a:xfrm>
            <a:custGeom>
              <a:avLst/>
              <a:gdLst/>
              <a:ahLst/>
              <a:cxnLst/>
              <a:rect l="l" t="t" r="r" b="b"/>
              <a:pathLst>
                <a:path w="1130" h="4213" extrusionOk="0">
                  <a:moveTo>
                    <a:pt x="0" y="1"/>
                  </a:moveTo>
                  <a:lnTo>
                    <a:pt x="0" y="4212"/>
                  </a:lnTo>
                  <a:lnTo>
                    <a:pt x="1130" y="4212"/>
                  </a:lnTo>
                  <a:lnTo>
                    <a:pt x="1130" y="1"/>
                  </a:ln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9"/>
            <p:cNvSpPr/>
            <p:nvPr/>
          </p:nvSpPr>
          <p:spPr>
            <a:xfrm>
              <a:off x="1685893" y="3037677"/>
              <a:ext cx="48156" cy="33747"/>
            </a:xfrm>
            <a:custGeom>
              <a:avLst/>
              <a:gdLst/>
              <a:ahLst/>
              <a:cxnLst/>
              <a:rect l="l" t="t" r="r" b="b"/>
              <a:pathLst>
                <a:path w="1651" h="1157" extrusionOk="0">
                  <a:moveTo>
                    <a:pt x="263" y="0"/>
                  </a:moveTo>
                  <a:cubicBezTo>
                    <a:pt x="118" y="0"/>
                    <a:pt x="1" y="116"/>
                    <a:pt x="2" y="261"/>
                  </a:cubicBezTo>
                  <a:lnTo>
                    <a:pt x="2" y="897"/>
                  </a:lnTo>
                  <a:cubicBezTo>
                    <a:pt x="2" y="1039"/>
                    <a:pt x="118" y="1156"/>
                    <a:pt x="263" y="1156"/>
                  </a:cubicBezTo>
                  <a:lnTo>
                    <a:pt x="1391" y="1156"/>
                  </a:lnTo>
                  <a:cubicBezTo>
                    <a:pt x="1533" y="1156"/>
                    <a:pt x="1650" y="1040"/>
                    <a:pt x="1650" y="897"/>
                  </a:cubicBezTo>
                  <a:lnTo>
                    <a:pt x="1650" y="261"/>
                  </a:lnTo>
                  <a:cubicBezTo>
                    <a:pt x="1650" y="117"/>
                    <a:pt x="1534" y="0"/>
                    <a:pt x="1391" y="0"/>
                  </a:cubicBezTo>
                  <a:close/>
                </a:path>
              </a:pathLst>
            </a:custGeom>
            <a:gradFill>
              <a:gsLst>
                <a:gs pos="0">
                  <a:srgbClr val="D8AF93"/>
                </a:gs>
                <a:gs pos="100000">
                  <a:srgbClr val="A46B4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9"/>
            <p:cNvSpPr/>
            <p:nvPr/>
          </p:nvSpPr>
          <p:spPr>
            <a:xfrm>
              <a:off x="1445407" y="2837559"/>
              <a:ext cx="334318" cy="25434"/>
            </a:xfrm>
            <a:custGeom>
              <a:avLst/>
              <a:gdLst/>
              <a:ahLst/>
              <a:cxnLst/>
              <a:rect l="l" t="t" r="r" b="b"/>
              <a:pathLst>
                <a:path w="11462" h="872" extrusionOk="0">
                  <a:moveTo>
                    <a:pt x="151" y="0"/>
                  </a:moveTo>
                  <a:cubicBezTo>
                    <a:pt x="68" y="0"/>
                    <a:pt x="0" y="69"/>
                    <a:pt x="0" y="151"/>
                  </a:cubicBezTo>
                  <a:lnTo>
                    <a:pt x="0" y="722"/>
                  </a:lnTo>
                  <a:cubicBezTo>
                    <a:pt x="0" y="804"/>
                    <a:pt x="66" y="872"/>
                    <a:pt x="151" y="872"/>
                  </a:cubicBezTo>
                  <a:lnTo>
                    <a:pt x="11310" y="872"/>
                  </a:lnTo>
                  <a:cubicBezTo>
                    <a:pt x="11394" y="872"/>
                    <a:pt x="11461" y="804"/>
                    <a:pt x="11461" y="722"/>
                  </a:cubicBezTo>
                  <a:lnTo>
                    <a:pt x="11461" y="151"/>
                  </a:lnTo>
                  <a:cubicBezTo>
                    <a:pt x="11461" y="67"/>
                    <a:pt x="11394" y="0"/>
                    <a:pt x="11310"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9"/>
            <p:cNvSpPr/>
            <p:nvPr/>
          </p:nvSpPr>
          <p:spPr>
            <a:xfrm>
              <a:off x="1445523" y="2837501"/>
              <a:ext cx="31997" cy="25463"/>
            </a:xfrm>
            <a:custGeom>
              <a:avLst/>
              <a:gdLst/>
              <a:ahLst/>
              <a:cxnLst/>
              <a:rect l="l" t="t" r="r" b="b"/>
              <a:pathLst>
                <a:path w="1097" h="873" extrusionOk="0">
                  <a:moveTo>
                    <a:pt x="150" y="1"/>
                  </a:moveTo>
                  <a:cubicBezTo>
                    <a:pt x="68" y="1"/>
                    <a:pt x="1" y="69"/>
                    <a:pt x="1" y="152"/>
                  </a:cubicBezTo>
                  <a:lnTo>
                    <a:pt x="1" y="723"/>
                  </a:lnTo>
                  <a:cubicBezTo>
                    <a:pt x="1" y="805"/>
                    <a:pt x="68" y="872"/>
                    <a:pt x="150" y="872"/>
                  </a:cubicBezTo>
                  <a:lnTo>
                    <a:pt x="1096" y="872"/>
                  </a:lnTo>
                  <a:cubicBezTo>
                    <a:pt x="1013" y="872"/>
                    <a:pt x="947" y="805"/>
                    <a:pt x="947" y="723"/>
                  </a:cubicBezTo>
                  <a:lnTo>
                    <a:pt x="947" y="152"/>
                  </a:lnTo>
                  <a:cubicBezTo>
                    <a:pt x="947" y="69"/>
                    <a:pt x="1014" y="1"/>
                    <a:pt x="1096"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9"/>
            <p:cNvSpPr/>
            <p:nvPr/>
          </p:nvSpPr>
          <p:spPr>
            <a:xfrm>
              <a:off x="1498666" y="2901465"/>
              <a:ext cx="33018" cy="33426"/>
            </a:xfrm>
            <a:custGeom>
              <a:avLst/>
              <a:gdLst/>
              <a:ahLst/>
              <a:cxnLst/>
              <a:rect l="l" t="t" r="r" b="b"/>
              <a:pathLst>
                <a:path w="1132" h="1146" extrusionOk="0">
                  <a:moveTo>
                    <a:pt x="1" y="0"/>
                  </a:moveTo>
                  <a:lnTo>
                    <a:pt x="1" y="1146"/>
                  </a:lnTo>
                  <a:lnTo>
                    <a:pt x="1132" y="1146"/>
                  </a:lnTo>
                  <a:lnTo>
                    <a:pt x="1132"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9"/>
            <p:cNvSpPr/>
            <p:nvPr/>
          </p:nvSpPr>
          <p:spPr>
            <a:xfrm>
              <a:off x="1693505" y="2901465"/>
              <a:ext cx="33018" cy="33426"/>
            </a:xfrm>
            <a:custGeom>
              <a:avLst/>
              <a:gdLst/>
              <a:ahLst/>
              <a:cxnLst/>
              <a:rect l="l" t="t" r="r" b="b"/>
              <a:pathLst>
                <a:path w="1132" h="1146" extrusionOk="0">
                  <a:moveTo>
                    <a:pt x="1" y="0"/>
                  </a:moveTo>
                  <a:lnTo>
                    <a:pt x="1" y="1146"/>
                  </a:lnTo>
                  <a:lnTo>
                    <a:pt x="1131" y="1146"/>
                  </a:lnTo>
                  <a:lnTo>
                    <a:pt x="1131"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9"/>
            <p:cNvSpPr/>
            <p:nvPr/>
          </p:nvSpPr>
          <p:spPr>
            <a:xfrm>
              <a:off x="1445407" y="2888719"/>
              <a:ext cx="334318" cy="25463"/>
            </a:xfrm>
            <a:custGeom>
              <a:avLst/>
              <a:gdLst/>
              <a:ahLst/>
              <a:cxnLst/>
              <a:rect l="l" t="t" r="r" b="b"/>
              <a:pathLst>
                <a:path w="11462" h="873" extrusionOk="0">
                  <a:moveTo>
                    <a:pt x="151" y="1"/>
                  </a:moveTo>
                  <a:cubicBezTo>
                    <a:pt x="68" y="1"/>
                    <a:pt x="0" y="68"/>
                    <a:pt x="0" y="150"/>
                  </a:cubicBezTo>
                  <a:lnTo>
                    <a:pt x="0" y="722"/>
                  </a:lnTo>
                  <a:cubicBezTo>
                    <a:pt x="0" y="805"/>
                    <a:pt x="66" y="873"/>
                    <a:pt x="151" y="873"/>
                  </a:cubicBezTo>
                  <a:lnTo>
                    <a:pt x="11310" y="873"/>
                  </a:lnTo>
                  <a:cubicBezTo>
                    <a:pt x="11394" y="873"/>
                    <a:pt x="11461" y="805"/>
                    <a:pt x="11461" y="722"/>
                  </a:cubicBezTo>
                  <a:lnTo>
                    <a:pt x="11461" y="150"/>
                  </a:lnTo>
                  <a:cubicBezTo>
                    <a:pt x="11461" y="67"/>
                    <a:pt x="11394" y="1"/>
                    <a:pt x="11310"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9"/>
            <p:cNvSpPr/>
            <p:nvPr/>
          </p:nvSpPr>
          <p:spPr>
            <a:xfrm>
              <a:off x="1470024" y="2759449"/>
              <a:ext cx="285112" cy="51539"/>
            </a:xfrm>
            <a:custGeom>
              <a:avLst/>
              <a:gdLst/>
              <a:ahLst/>
              <a:cxnLst/>
              <a:rect l="l" t="t" r="r" b="b"/>
              <a:pathLst>
                <a:path w="9775" h="1767" extrusionOk="0">
                  <a:moveTo>
                    <a:pt x="0" y="0"/>
                  </a:moveTo>
                  <a:lnTo>
                    <a:pt x="0" y="1423"/>
                  </a:lnTo>
                  <a:cubicBezTo>
                    <a:pt x="0" y="1613"/>
                    <a:pt x="154" y="1767"/>
                    <a:pt x="344" y="1767"/>
                  </a:cubicBezTo>
                  <a:lnTo>
                    <a:pt x="9431" y="1767"/>
                  </a:lnTo>
                  <a:cubicBezTo>
                    <a:pt x="9621" y="1767"/>
                    <a:pt x="9775" y="1613"/>
                    <a:pt x="9775" y="1423"/>
                  </a:cubicBezTo>
                  <a:lnTo>
                    <a:pt x="9775" y="0"/>
                  </a:lnTo>
                  <a:lnTo>
                    <a:pt x="4888" y="374"/>
                  </a:lnTo>
                  <a:lnTo>
                    <a:pt x="0"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9"/>
            <p:cNvSpPr/>
            <p:nvPr/>
          </p:nvSpPr>
          <p:spPr>
            <a:xfrm>
              <a:off x="1470024" y="2759449"/>
              <a:ext cx="51510" cy="51539"/>
            </a:xfrm>
            <a:custGeom>
              <a:avLst/>
              <a:gdLst/>
              <a:ahLst/>
              <a:cxnLst/>
              <a:rect l="l" t="t" r="r" b="b"/>
              <a:pathLst>
                <a:path w="1766" h="1767" extrusionOk="0">
                  <a:moveTo>
                    <a:pt x="0" y="0"/>
                  </a:moveTo>
                  <a:lnTo>
                    <a:pt x="0" y="1423"/>
                  </a:lnTo>
                  <a:cubicBezTo>
                    <a:pt x="0" y="1613"/>
                    <a:pt x="154" y="1767"/>
                    <a:pt x="344" y="1767"/>
                  </a:cubicBezTo>
                  <a:lnTo>
                    <a:pt x="1765" y="1767"/>
                  </a:lnTo>
                  <a:cubicBezTo>
                    <a:pt x="1575" y="1767"/>
                    <a:pt x="1421" y="1613"/>
                    <a:pt x="1421" y="1423"/>
                  </a:cubicBezTo>
                  <a:lnTo>
                    <a:pt x="1421" y="109"/>
                  </a:lnTo>
                  <a:lnTo>
                    <a:pt x="0"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9"/>
            <p:cNvSpPr/>
            <p:nvPr/>
          </p:nvSpPr>
          <p:spPr>
            <a:xfrm>
              <a:off x="1444415" y="2728093"/>
              <a:ext cx="336389" cy="55914"/>
            </a:xfrm>
            <a:custGeom>
              <a:avLst/>
              <a:gdLst/>
              <a:ahLst/>
              <a:cxnLst/>
              <a:rect l="l" t="t" r="r" b="b"/>
              <a:pathLst>
                <a:path w="11533" h="1917" extrusionOk="0">
                  <a:moveTo>
                    <a:pt x="191" y="1"/>
                  </a:moveTo>
                  <a:cubicBezTo>
                    <a:pt x="87" y="1"/>
                    <a:pt x="0" y="113"/>
                    <a:pt x="53" y="221"/>
                  </a:cubicBezTo>
                  <a:lnTo>
                    <a:pt x="468" y="1080"/>
                  </a:lnTo>
                  <a:cubicBezTo>
                    <a:pt x="715" y="1591"/>
                    <a:pt x="1234" y="1916"/>
                    <a:pt x="1801" y="1916"/>
                  </a:cubicBezTo>
                  <a:lnTo>
                    <a:pt x="9731" y="1916"/>
                  </a:lnTo>
                  <a:cubicBezTo>
                    <a:pt x="10300" y="1916"/>
                    <a:pt x="10817" y="1591"/>
                    <a:pt x="11064" y="1080"/>
                  </a:cubicBezTo>
                  <a:lnTo>
                    <a:pt x="11480" y="221"/>
                  </a:lnTo>
                  <a:cubicBezTo>
                    <a:pt x="11532" y="113"/>
                    <a:pt x="11445" y="1"/>
                    <a:pt x="11340" y="1"/>
                  </a:cubicBezTo>
                  <a:cubicBezTo>
                    <a:pt x="11314" y="1"/>
                    <a:pt x="11288" y="7"/>
                    <a:pt x="11262" y="22"/>
                  </a:cubicBezTo>
                  <a:cubicBezTo>
                    <a:pt x="10559" y="437"/>
                    <a:pt x="8984" y="1037"/>
                    <a:pt x="5766" y="1037"/>
                  </a:cubicBezTo>
                  <a:cubicBezTo>
                    <a:pt x="2546" y="1037"/>
                    <a:pt x="972" y="437"/>
                    <a:pt x="269" y="22"/>
                  </a:cubicBezTo>
                  <a:cubicBezTo>
                    <a:pt x="243" y="7"/>
                    <a:pt x="217" y="1"/>
                    <a:pt x="191"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9"/>
            <p:cNvSpPr/>
            <p:nvPr/>
          </p:nvSpPr>
          <p:spPr>
            <a:xfrm>
              <a:off x="1444444" y="2728093"/>
              <a:ext cx="87123" cy="55914"/>
            </a:xfrm>
            <a:custGeom>
              <a:avLst/>
              <a:gdLst/>
              <a:ahLst/>
              <a:cxnLst/>
              <a:rect l="l" t="t" r="r" b="b"/>
              <a:pathLst>
                <a:path w="2987" h="1917" extrusionOk="0">
                  <a:moveTo>
                    <a:pt x="191" y="0"/>
                  </a:moveTo>
                  <a:cubicBezTo>
                    <a:pt x="87" y="0"/>
                    <a:pt x="1" y="113"/>
                    <a:pt x="54" y="221"/>
                  </a:cubicBezTo>
                  <a:lnTo>
                    <a:pt x="470" y="1080"/>
                  </a:lnTo>
                  <a:cubicBezTo>
                    <a:pt x="716" y="1591"/>
                    <a:pt x="1234" y="1916"/>
                    <a:pt x="1803" y="1916"/>
                  </a:cubicBezTo>
                  <a:lnTo>
                    <a:pt x="2979" y="1916"/>
                  </a:lnTo>
                  <a:cubicBezTo>
                    <a:pt x="2410" y="1915"/>
                    <a:pt x="1898" y="1589"/>
                    <a:pt x="1652" y="1080"/>
                  </a:cubicBezTo>
                  <a:lnTo>
                    <a:pt x="1368" y="492"/>
                  </a:lnTo>
                  <a:cubicBezTo>
                    <a:pt x="873" y="336"/>
                    <a:pt x="517" y="167"/>
                    <a:pt x="269" y="22"/>
                  </a:cubicBezTo>
                  <a:cubicBezTo>
                    <a:pt x="243" y="7"/>
                    <a:pt x="217" y="0"/>
                    <a:pt x="191" y="0"/>
                  </a:cubicBezTo>
                  <a:close/>
                  <a:moveTo>
                    <a:pt x="2979" y="1916"/>
                  </a:moveTo>
                  <a:cubicBezTo>
                    <a:pt x="2980" y="1916"/>
                    <a:pt x="2981" y="1916"/>
                    <a:pt x="2983" y="1916"/>
                  </a:cubicBezTo>
                  <a:cubicBezTo>
                    <a:pt x="2984" y="1916"/>
                    <a:pt x="2985" y="1916"/>
                    <a:pt x="2986" y="1916"/>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9"/>
            <p:cNvSpPr/>
            <p:nvPr/>
          </p:nvSpPr>
          <p:spPr>
            <a:xfrm>
              <a:off x="1445523" y="2888690"/>
              <a:ext cx="31997" cy="25463"/>
            </a:xfrm>
            <a:custGeom>
              <a:avLst/>
              <a:gdLst/>
              <a:ahLst/>
              <a:cxnLst/>
              <a:rect l="l" t="t" r="r" b="b"/>
              <a:pathLst>
                <a:path w="1097" h="873" extrusionOk="0">
                  <a:moveTo>
                    <a:pt x="150" y="0"/>
                  </a:moveTo>
                  <a:cubicBezTo>
                    <a:pt x="68" y="0"/>
                    <a:pt x="1" y="68"/>
                    <a:pt x="1" y="150"/>
                  </a:cubicBezTo>
                  <a:lnTo>
                    <a:pt x="1" y="721"/>
                  </a:lnTo>
                  <a:cubicBezTo>
                    <a:pt x="1" y="805"/>
                    <a:pt x="68" y="872"/>
                    <a:pt x="150" y="872"/>
                  </a:cubicBezTo>
                  <a:lnTo>
                    <a:pt x="1096" y="872"/>
                  </a:lnTo>
                  <a:cubicBezTo>
                    <a:pt x="1013" y="872"/>
                    <a:pt x="947" y="806"/>
                    <a:pt x="947" y="721"/>
                  </a:cubicBezTo>
                  <a:lnTo>
                    <a:pt x="947" y="150"/>
                  </a:lnTo>
                  <a:cubicBezTo>
                    <a:pt x="947" y="68"/>
                    <a:pt x="1014" y="0"/>
                    <a:pt x="109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 name="Google Shape;1448;p49"/>
          <p:cNvGrpSpPr/>
          <p:nvPr/>
        </p:nvGrpSpPr>
        <p:grpSpPr>
          <a:xfrm>
            <a:off x="5969937" y="2697526"/>
            <a:ext cx="324660" cy="548552"/>
            <a:chOff x="8149206" y="3356361"/>
            <a:chExt cx="205689" cy="343360"/>
          </a:xfrm>
        </p:grpSpPr>
        <p:sp>
          <p:nvSpPr>
            <p:cNvPr id="1449" name="Google Shape;1449;p49"/>
            <p:cNvSpPr/>
            <p:nvPr/>
          </p:nvSpPr>
          <p:spPr>
            <a:xfrm>
              <a:off x="8237905" y="3653520"/>
              <a:ext cx="28205" cy="36605"/>
            </a:xfrm>
            <a:custGeom>
              <a:avLst/>
              <a:gdLst/>
              <a:ahLst/>
              <a:cxnLst/>
              <a:rect l="l" t="t" r="r" b="b"/>
              <a:pathLst>
                <a:path w="967" h="1255" extrusionOk="0">
                  <a:moveTo>
                    <a:pt x="139" y="0"/>
                  </a:moveTo>
                  <a:cubicBezTo>
                    <a:pt x="139" y="0"/>
                    <a:pt x="41" y="185"/>
                    <a:pt x="0" y="927"/>
                  </a:cubicBezTo>
                  <a:lnTo>
                    <a:pt x="483" y="1254"/>
                  </a:lnTo>
                  <a:lnTo>
                    <a:pt x="967" y="927"/>
                  </a:lnTo>
                  <a:cubicBezTo>
                    <a:pt x="930" y="185"/>
                    <a:pt x="831" y="0"/>
                    <a:pt x="831"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9"/>
            <p:cNvSpPr/>
            <p:nvPr/>
          </p:nvSpPr>
          <p:spPr>
            <a:xfrm>
              <a:off x="8237963" y="3653520"/>
              <a:ext cx="19309" cy="36605"/>
            </a:xfrm>
            <a:custGeom>
              <a:avLst/>
              <a:gdLst/>
              <a:ahLst/>
              <a:cxnLst/>
              <a:rect l="l" t="t" r="r" b="b"/>
              <a:pathLst>
                <a:path w="662" h="1255" extrusionOk="0">
                  <a:moveTo>
                    <a:pt x="140" y="0"/>
                  </a:moveTo>
                  <a:cubicBezTo>
                    <a:pt x="140" y="0"/>
                    <a:pt x="41" y="185"/>
                    <a:pt x="1" y="927"/>
                  </a:cubicBezTo>
                  <a:lnTo>
                    <a:pt x="484" y="1254"/>
                  </a:lnTo>
                  <a:lnTo>
                    <a:pt x="662" y="1134"/>
                  </a:lnTo>
                  <a:lnTo>
                    <a:pt x="355" y="927"/>
                  </a:lnTo>
                  <a:cubicBezTo>
                    <a:pt x="396" y="185"/>
                    <a:pt x="495" y="0"/>
                    <a:pt x="495"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9"/>
            <p:cNvSpPr/>
            <p:nvPr/>
          </p:nvSpPr>
          <p:spPr>
            <a:xfrm>
              <a:off x="8246859" y="3589351"/>
              <a:ext cx="10413" cy="63964"/>
            </a:xfrm>
            <a:custGeom>
              <a:avLst/>
              <a:gdLst/>
              <a:ahLst/>
              <a:cxnLst/>
              <a:rect l="l" t="t" r="r" b="b"/>
              <a:pathLst>
                <a:path w="357" h="2193" extrusionOk="0">
                  <a:moveTo>
                    <a:pt x="179" y="0"/>
                  </a:moveTo>
                  <a:cubicBezTo>
                    <a:pt x="80" y="0"/>
                    <a:pt x="1" y="78"/>
                    <a:pt x="1" y="177"/>
                  </a:cubicBezTo>
                  <a:lnTo>
                    <a:pt x="1" y="2016"/>
                  </a:lnTo>
                  <a:cubicBezTo>
                    <a:pt x="1" y="2114"/>
                    <a:pt x="80" y="2193"/>
                    <a:pt x="179" y="2193"/>
                  </a:cubicBezTo>
                  <a:cubicBezTo>
                    <a:pt x="276" y="2193"/>
                    <a:pt x="357" y="2112"/>
                    <a:pt x="357" y="2016"/>
                  </a:cubicBezTo>
                  <a:lnTo>
                    <a:pt x="357" y="177"/>
                  </a:lnTo>
                  <a:cubicBezTo>
                    <a:pt x="357" y="78"/>
                    <a:pt x="278" y="0"/>
                    <a:pt x="179" y="0"/>
                  </a:cubicBezTo>
                  <a:close/>
                </a:path>
              </a:pathLst>
            </a:custGeom>
            <a:solidFill>
              <a:srgbClr val="9F2B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9"/>
            <p:cNvSpPr/>
            <p:nvPr/>
          </p:nvSpPr>
          <p:spPr>
            <a:xfrm>
              <a:off x="8149206" y="3356361"/>
              <a:ext cx="205660" cy="47281"/>
            </a:xfrm>
            <a:custGeom>
              <a:avLst/>
              <a:gdLst/>
              <a:ahLst/>
              <a:cxnLst/>
              <a:rect l="l" t="t" r="r" b="b"/>
              <a:pathLst>
                <a:path w="7051" h="1621" extrusionOk="0">
                  <a:moveTo>
                    <a:pt x="949" y="0"/>
                  </a:moveTo>
                  <a:lnTo>
                    <a:pt x="0" y="1081"/>
                  </a:lnTo>
                  <a:lnTo>
                    <a:pt x="3524" y="1620"/>
                  </a:lnTo>
                  <a:lnTo>
                    <a:pt x="7050" y="1081"/>
                  </a:lnTo>
                  <a:lnTo>
                    <a:pt x="6103"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9"/>
            <p:cNvSpPr/>
            <p:nvPr/>
          </p:nvSpPr>
          <p:spPr>
            <a:xfrm>
              <a:off x="8149236" y="3403700"/>
              <a:ext cx="205660" cy="63031"/>
            </a:xfrm>
            <a:custGeom>
              <a:avLst/>
              <a:gdLst/>
              <a:ahLst/>
              <a:cxnLst/>
              <a:rect l="l" t="t" r="r" b="b"/>
              <a:pathLst>
                <a:path w="7051" h="2161" extrusionOk="0">
                  <a:moveTo>
                    <a:pt x="3526" y="0"/>
                  </a:moveTo>
                  <a:lnTo>
                    <a:pt x="950" y="539"/>
                  </a:lnTo>
                  <a:lnTo>
                    <a:pt x="1" y="1620"/>
                  </a:lnTo>
                  <a:lnTo>
                    <a:pt x="3526" y="2161"/>
                  </a:lnTo>
                  <a:lnTo>
                    <a:pt x="7051" y="1620"/>
                  </a:lnTo>
                  <a:lnTo>
                    <a:pt x="6102" y="539"/>
                  </a:lnTo>
                  <a:lnTo>
                    <a:pt x="3526"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9"/>
            <p:cNvSpPr/>
            <p:nvPr/>
          </p:nvSpPr>
          <p:spPr>
            <a:xfrm>
              <a:off x="8149236" y="3466731"/>
              <a:ext cx="205660" cy="63031"/>
            </a:xfrm>
            <a:custGeom>
              <a:avLst/>
              <a:gdLst/>
              <a:ahLst/>
              <a:cxnLst/>
              <a:rect l="l" t="t" r="r" b="b"/>
              <a:pathLst>
                <a:path w="7051" h="2161" extrusionOk="0">
                  <a:moveTo>
                    <a:pt x="3526" y="0"/>
                  </a:moveTo>
                  <a:lnTo>
                    <a:pt x="950" y="539"/>
                  </a:lnTo>
                  <a:lnTo>
                    <a:pt x="1" y="1620"/>
                  </a:lnTo>
                  <a:lnTo>
                    <a:pt x="3526" y="2161"/>
                  </a:lnTo>
                  <a:lnTo>
                    <a:pt x="7051" y="1620"/>
                  </a:lnTo>
                  <a:lnTo>
                    <a:pt x="6102" y="539"/>
                  </a:lnTo>
                  <a:lnTo>
                    <a:pt x="3526"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9"/>
            <p:cNvSpPr/>
            <p:nvPr/>
          </p:nvSpPr>
          <p:spPr>
            <a:xfrm>
              <a:off x="8149206" y="3529791"/>
              <a:ext cx="205660" cy="63031"/>
            </a:xfrm>
            <a:custGeom>
              <a:avLst/>
              <a:gdLst/>
              <a:ahLst/>
              <a:cxnLst/>
              <a:rect l="l" t="t" r="r" b="b"/>
              <a:pathLst>
                <a:path w="7051" h="2161" extrusionOk="0">
                  <a:moveTo>
                    <a:pt x="3527" y="0"/>
                  </a:moveTo>
                  <a:lnTo>
                    <a:pt x="949" y="541"/>
                  </a:lnTo>
                  <a:lnTo>
                    <a:pt x="0" y="1620"/>
                  </a:lnTo>
                  <a:lnTo>
                    <a:pt x="3524" y="2161"/>
                  </a:lnTo>
                  <a:lnTo>
                    <a:pt x="7050" y="1620"/>
                  </a:lnTo>
                  <a:lnTo>
                    <a:pt x="6103" y="541"/>
                  </a:lnTo>
                  <a:lnTo>
                    <a:pt x="3527"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9"/>
            <p:cNvSpPr/>
            <p:nvPr/>
          </p:nvSpPr>
          <p:spPr>
            <a:xfrm>
              <a:off x="8240617" y="3636690"/>
              <a:ext cx="22896" cy="22867"/>
            </a:xfrm>
            <a:custGeom>
              <a:avLst/>
              <a:gdLst/>
              <a:ahLst/>
              <a:cxnLst/>
              <a:rect l="l" t="t" r="r" b="b"/>
              <a:pathLst>
                <a:path w="785" h="784" extrusionOk="0">
                  <a:moveTo>
                    <a:pt x="393" y="0"/>
                  </a:moveTo>
                  <a:cubicBezTo>
                    <a:pt x="177" y="0"/>
                    <a:pt x="1" y="176"/>
                    <a:pt x="1" y="393"/>
                  </a:cubicBezTo>
                  <a:cubicBezTo>
                    <a:pt x="1" y="608"/>
                    <a:pt x="177" y="784"/>
                    <a:pt x="393" y="784"/>
                  </a:cubicBezTo>
                  <a:cubicBezTo>
                    <a:pt x="609" y="784"/>
                    <a:pt x="784" y="608"/>
                    <a:pt x="784" y="393"/>
                  </a:cubicBezTo>
                  <a:cubicBezTo>
                    <a:pt x="784" y="176"/>
                    <a:pt x="609" y="0"/>
                    <a:pt x="393"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9"/>
            <p:cNvSpPr/>
            <p:nvPr/>
          </p:nvSpPr>
          <p:spPr>
            <a:xfrm>
              <a:off x="8240588" y="3636690"/>
              <a:ext cx="14934" cy="22867"/>
            </a:xfrm>
            <a:custGeom>
              <a:avLst/>
              <a:gdLst/>
              <a:ahLst/>
              <a:cxnLst/>
              <a:rect l="l" t="t" r="r" b="b"/>
              <a:pathLst>
                <a:path w="512" h="784" extrusionOk="0">
                  <a:moveTo>
                    <a:pt x="391" y="0"/>
                  </a:moveTo>
                  <a:cubicBezTo>
                    <a:pt x="176" y="0"/>
                    <a:pt x="0" y="176"/>
                    <a:pt x="0" y="393"/>
                  </a:cubicBezTo>
                  <a:cubicBezTo>
                    <a:pt x="0" y="608"/>
                    <a:pt x="176" y="784"/>
                    <a:pt x="391" y="784"/>
                  </a:cubicBezTo>
                  <a:cubicBezTo>
                    <a:pt x="432" y="784"/>
                    <a:pt x="472" y="776"/>
                    <a:pt x="512" y="766"/>
                  </a:cubicBezTo>
                  <a:cubicBezTo>
                    <a:pt x="353" y="715"/>
                    <a:pt x="238" y="567"/>
                    <a:pt x="238" y="393"/>
                  </a:cubicBezTo>
                  <a:cubicBezTo>
                    <a:pt x="238" y="217"/>
                    <a:pt x="353" y="70"/>
                    <a:pt x="512" y="19"/>
                  </a:cubicBezTo>
                  <a:cubicBezTo>
                    <a:pt x="475" y="7"/>
                    <a:pt x="434" y="0"/>
                    <a:pt x="39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9"/>
            <p:cNvSpPr/>
            <p:nvPr/>
          </p:nvSpPr>
          <p:spPr>
            <a:xfrm>
              <a:off x="8237467" y="3680558"/>
              <a:ext cx="29197" cy="19163"/>
            </a:xfrm>
            <a:custGeom>
              <a:avLst/>
              <a:gdLst/>
              <a:ahLst/>
              <a:cxnLst/>
              <a:rect l="l" t="t" r="r" b="b"/>
              <a:pathLst>
                <a:path w="1001" h="657" extrusionOk="0">
                  <a:moveTo>
                    <a:pt x="18" y="0"/>
                  </a:moveTo>
                  <a:cubicBezTo>
                    <a:pt x="6" y="184"/>
                    <a:pt x="0" y="400"/>
                    <a:pt x="0" y="657"/>
                  </a:cubicBezTo>
                  <a:lnTo>
                    <a:pt x="1001" y="657"/>
                  </a:lnTo>
                  <a:cubicBezTo>
                    <a:pt x="1001" y="400"/>
                    <a:pt x="994" y="184"/>
                    <a:pt x="986"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9"/>
            <p:cNvSpPr/>
            <p:nvPr/>
          </p:nvSpPr>
          <p:spPr>
            <a:xfrm>
              <a:off x="8237467" y="3680558"/>
              <a:ext cx="10879" cy="19163"/>
            </a:xfrm>
            <a:custGeom>
              <a:avLst/>
              <a:gdLst/>
              <a:ahLst/>
              <a:cxnLst/>
              <a:rect l="l" t="t" r="r" b="b"/>
              <a:pathLst>
                <a:path w="373" h="657" extrusionOk="0">
                  <a:moveTo>
                    <a:pt x="18" y="0"/>
                  </a:moveTo>
                  <a:cubicBezTo>
                    <a:pt x="8" y="184"/>
                    <a:pt x="0" y="400"/>
                    <a:pt x="0" y="657"/>
                  </a:cubicBezTo>
                  <a:lnTo>
                    <a:pt x="356" y="657"/>
                  </a:lnTo>
                  <a:cubicBezTo>
                    <a:pt x="356" y="400"/>
                    <a:pt x="362" y="184"/>
                    <a:pt x="372"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9"/>
            <p:cNvSpPr/>
            <p:nvPr/>
          </p:nvSpPr>
          <p:spPr>
            <a:xfrm>
              <a:off x="8149206" y="3387891"/>
              <a:ext cx="205689" cy="31501"/>
            </a:xfrm>
            <a:custGeom>
              <a:avLst/>
              <a:gdLst/>
              <a:ahLst/>
              <a:cxnLst/>
              <a:rect l="l" t="t" r="r" b="b"/>
              <a:pathLst>
                <a:path w="7052" h="1080" extrusionOk="0">
                  <a:moveTo>
                    <a:pt x="0" y="0"/>
                  </a:moveTo>
                  <a:lnTo>
                    <a:pt x="948" y="1080"/>
                  </a:lnTo>
                  <a:lnTo>
                    <a:pt x="6103" y="1080"/>
                  </a:lnTo>
                  <a:lnTo>
                    <a:pt x="7052" y="0"/>
                  </a:ln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9"/>
            <p:cNvSpPr/>
            <p:nvPr/>
          </p:nvSpPr>
          <p:spPr>
            <a:xfrm>
              <a:off x="8149206" y="3450952"/>
              <a:ext cx="205689" cy="31530"/>
            </a:xfrm>
            <a:custGeom>
              <a:avLst/>
              <a:gdLst/>
              <a:ahLst/>
              <a:cxnLst/>
              <a:rect l="l" t="t" r="r" b="b"/>
              <a:pathLst>
                <a:path w="7052" h="1081" extrusionOk="0">
                  <a:moveTo>
                    <a:pt x="0" y="0"/>
                  </a:moveTo>
                  <a:lnTo>
                    <a:pt x="948" y="1080"/>
                  </a:lnTo>
                  <a:lnTo>
                    <a:pt x="6103" y="1080"/>
                  </a:lnTo>
                  <a:lnTo>
                    <a:pt x="7052" y="0"/>
                  </a:ln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9"/>
            <p:cNvSpPr/>
            <p:nvPr/>
          </p:nvSpPr>
          <p:spPr>
            <a:xfrm>
              <a:off x="8149206" y="3514012"/>
              <a:ext cx="205689" cy="31559"/>
            </a:xfrm>
            <a:custGeom>
              <a:avLst/>
              <a:gdLst/>
              <a:ahLst/>
              <a:cxnLst/>
              <a:rect l="l" t="t" r="r" b="b"/>
              <a:pathLst>
                <a:path w="7052" h="1082" extrusionOk="0">
                  <a:moveTo>
                    <a:pt x="0" y="1"/>
                  </a:moveTo>
                  <a:lnTo>
                    <a:pt x="948" y="1082"/>
                  </a:lnTo>
                  <a:lnTo>
                    <a:pt x="6103" y="1082"/>
                  </a:lnTo>
                  <a:lnTo>
                    <a:pt x="7052" y="1"/>
                  </a:ln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9"/>
            <p:cNvSpPr/>
            <p:nvPr/>
          </p:nvSpPr>
          <p:spPr>
            <a:xfrm>
              <a:off x="8246859" y="3589264"/>
              <a:ext cx="10413" cy="36634"/>
            </a:xfrm>
            <a:custGeom>
              <a:avLst/>
              <a:gdLst/>
              <a:ahLst/>
              <a:cxnLst/>
              <a:rect l="l" t="t" r="r" b="b"/>
              <a:pathLst>
                <a:path w="357" h="1256" extrusionOk="0">
                  <a:moveTo>
                    <a:pt x="179" y="0"/>
                  </a:moveTo>
                  <a:cubicBezTo>
                    <a:pt x="80" y="0"/>
                    <a:pt x="1" y="79"/>
                    <a:pt x="1" y="179"/>
                  </a:cubicBezTo>
                  <a:lnTo>
                    <a:pt x="1" y="1255"/>
                  </a:lnTo>
                  <a:lnTo>
                    <a:pt x="357" y="1255"/>
                  </a:lnTo>
                  <a:lnTo>
                    <a:pt x="357" y="179"/>
                  </a:lnTo>
                  <a:cubicBezTo>
                    <a:pt x="357" y="81"/>
                    <a:pt x="276" y="0"/>
                    <a:pt x="179"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9"/>
            <p:cNvSpPr/>
            <p:nvPr/>
          </p:nvSpPr>
          <p:spPr>
            <a:xfrm>
              <a:off x="8149206" y="3577072"/>
              <a:ext cx="205689" cy="31559"/>
            </a:xfrm>
            <a:custGeom>
              <a:avLst/>
              <a:gdLst/>
              <a:ahLst/>
              <a:cxnLst/>
              <a:rect l="l" t="t" r="r" b="b"/>
              <a:pathLst>
                <a:path w="7052" h="1082" extrusionOk="0">
                  <a:moveTo>
                    <a:pt x="0" y="1"/>
                  </a:moveTo>
                  <a:lnTo>
                    <a:pt x="948" y="1082"/>
                  </a:lnTo>
                  <a:lnTo>
                    <a:pt x="6103" y="1082"/>
                  </a:lnTo>
                  <a:lnTo>
                    <a:pt x="7052" y="1"/>
                  </a:ln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1" name="Google Shape;1371;p49"/>
          <p:cNvSpPr/>
          <p:nvPr/>
        </p:nvSpPr>
        <p:spPr>
          <a:xfrm>
            <a:off x="720000" y="1809750"/>
            <a:ext cx="1463100" cy="457200"/>
          </a:xfrm>
          <a:prstGeom prst="snip2DiagRect">
            <a:avLst>
              <a:gd name="adj1" fmla="val 26974"/>
              <a:gd name="adj2" fmla="val 20221"/>
            </a:avLst>
          </a:pr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hlink"/>
                </a:solidFill>
                <a:latin typeface="Black Han Sans"/>
                <a:ea typeface="Black Han Sans"/>
                <a:cs typeface="Black Han Sans"/>
                <a:sym typeface="Black Han Sans"/>
              </a:rPr>
              <a:t>Mercury</a:t>
            </a:r>
            <a:endParaRPr/>
          </a:p>
        </p:txBody>
      </p:sp>
      <p:sp>
        <p:nvSpPr>
          <p:cNvPr id="1373" name="Google Shape;1373;p49"/>
          <p:cNvSpPr/>
          <p:nvPr/>
        </p:nvSpPr>
        <p:spPr>
          <a:xfrm>
            <a:off x="2280225" y="1809750"/>
            <a:ext cx="1463100" cy="457200"/>
          </a:xfrm>
          <a:prstGeom prst="snip2DiagRect">
            <a:avLst>
              <a:gd name="adj1" fmla="val 26974"/>
              <a:gd name="adj2" fmla="val 20221"/>
            </a:avLst>
          </a:pr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hlink"/>
                </a:solidFill>
                <a:latin typeface="Black Han Sans"/>
                <a:ea typeface="Black Han Sans"/>
                <a:cs typeface="Black Han Sans"/>
                <a:sym typeface="Black Han Sans"/>
              </a:rPr>
              <a:t>Venus</a:t>
            </a:r>
            <a:endParaRPr/>
          </a:p>
        </p:txBody>
      </p:sp>
      <p:sp>
        <p:nvSpPr>
          <p:cNvPr id="1375" name="Google Shape;1375;p49"/>
          <p:cNvSpPr/>
          <p:nvPr/>
        </p:nvSpPr>
        <p:spPr>
          <a:xfrm>
            <a:off x="3840450" y="1809750"/>
            <a:ext cx="1463100" cy="457200"/>
          </a:xfrm>
          <a:prstGeom prst="snip2DiagRect">
            <a:avLst>
              <a:gd name="adj1" fmla="val 26974"/>
              <a:gd name="adj2" fmla="val 20221"/>
            </a:avLst>
          </a:pr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hlink"/>
                </a:solidFill>
                <a:latin typeface="Black Han Sans"/>
                <a:ea typeface="Black Han Sans"/>
                <a:cs typeface="Black Han Sans"/>
                <a:sym typeface="Black Han Sans"/>
              </a:rPr>
              <a:t>Mars</a:t>
            </a:r>
            <a:endParaRPr/>
          </a:p>
        </p:txBody>
      </p:sp>
      <p:sp>
        <p:nvSpPr>
          <p:cNvPr id="1377" name="Google Shape;1377;p49"/>
          <p:cNvSpPr/>
          <p:nvPr/>
        </p:nvSpPr>
        <p:spPr>
          <a:xfrm>
            <a:off x="5400675" y="1809750"/>
            <a:ext cx="1463100" cy="457200"/>
          </a:xfrm>
          <a:prstGeom prst="snip2DiagRect">
            <a:avLst>
              <a:gd name="adj1" fmla="val 26974"/>
              <a:gd name="adj2" fmla="val 20221"/>
            </a:avLst>
          </a:pr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hlink"/>
                </a:solidFill>
                <a:latin typeface="Black Han Sans"/>
                <a:ea typeface="Black Han Sans"/>
                <a:cs typeface="Black Han Sans"/>
                <a:sym typeface="Black Han Sans"/>
              </a:rPr>
              <a:t>Jupiter</a:t>
            </a:r>
            <a:endParaRPr/>
          </a:p>
        </p:txBody>
      </p:sp>
      <p:sp>
        <p:nvSpPr>
          <p:cNvPr id="1379" name="Google Shape;1379;p49"/>
          <p:cNvSpPr/>
          <p:nvPr/>
        </p:nvSpPr>
        <p:spPr>
          <a:xfrm>
            <a:off x="6960900" y="1809750"/>
            <a:ext cx="1463100" cy="457200"/>
          </a:xfrm>
          <a:prstGeom prst="snip2DiagRect">
            <a:avLst>
              <a:gd name="adj1" fmla="val 26974"/>
              <a:gd name="adj2" fmla="val 20221"/>
            </a:avLst>
          </a:pr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hlink"/>
                </a:solidFill>
                <a:latin typeface="Black Han Sans"/>
                <a:ea typeface="Black Han Sans"/>
                <a:cs typeface="Black Han Sans"/>
                <a:sym typeface="Black Han Sans"/>
              </a:rPr>
              <a:t>Saturn</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Shape 1468"/>
        <p:cNvGrpSpPr/>
        <p:nvPr/>
      </p:nvGrpSpPr>
      <p:grpSpPr>
        <a:xfrm>
          <a:off x="0" y="0"/>
          <a:ext cx="0" cy="0"/>
          <a:chOff x="0" y="0"/>
          <a:chExt cx="0" cy="0"/>
        </a:xfrm>
      </p:grpSpPr>
      <p:sp>
        <p:nvSpPr>
          <p:cNvPr id="1469" name="Google Shape;1469;p50"/>
          <p:cNvSpPr/>
          <p:nvPr/>
        </p:nvSpPr>
        <p:spPr>
          <a:xfrm>
            <a:off x="2540975" y="740367"/>
            <a:ext cx="4020000" cy="895200"/>
          </a:xfrm>
          <a:prstGeom prst="snip2DiagRect">
            <a:avLst>
              <a:gd name="adj1" fmla="val 19707"/>
              <a:gd name="adj2" fmla="val 24838"/>
            </a:avLst>
          </a:prstGeom>
          <a:gradFill>
            <a:gsLst>
              <a:gs pos="0">
                <a:schemeClr val="dk2"/>
              </a:gs>
              <a:gs pos="100000">
                <a:schemeClr val="lt2"/>
              </a:gs>
            </a:gsLst>
            <a:lin ang="5400012" scaled="0"/>
          </a:gra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0"/>
          <p:cNvSpPr txBox="1">
            <a:spLocks noGrp="1"/>
          </p:cNvSpPr>
          <p:nvPr>
            <p:ph type="ctrTitle"/>
          </p:nvPr>
        </p:nvSpPr>
        <p:spPr>
          <a:xfrm>
            <a:off x="2813650" y="776492"/>
            <a:ext cx="3474600" cy="8229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Thanks</a:t>
            </a:r>
            <a:endParaRPr/>
          </a:p>
        </p:txBody>
      </p:sp>
      <p:sp>
        <p:nvSpPr>
          <p:cNvPr id="1471" name="Google Shape;1471;p50"/>
          <p:cNvSpPr txBox="1">
            <a:spLocks noGrp="1"/>
          </p:cNvSpPr>
          <p:nvPr>
            <p:ph type="subTitle" idx="1"/>
          </p:nvPr>
        </p:nvSpPr>
        <p:spPr>
          <a:xfrm>
            <a:off x="3115706" y="1893849"/>
            <a:ext cx="2905800" cy="104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lt1"/>
              </a:buClr>
              <a:buSzPts val="1100"/>
              <a:buFont typeface="Arial"/>
              <a:buNone/>
            </a:pPr>
            <a:r>
              <a:rPr lang="en-US" b="1" dirty="0">
                <a:solidFill>
                  <a:srgbClr val="FFFFFF"/>
                </a:solidFill>
              </a:rPr>
              <a:t>Do you have any questions? </a:t>
            </a:r>
            <a:r>
              <a:rPr lang="en-US" dirty="0">
                <a:solidFill>
                  <a:srgbClr val="FFFFFF"/>
                </a:solidFill>
              </a:rPr>
              <a:t>great_ppt@outlook.com</a:t>
            </a:r>
          </a:p>
          <a:p>
            <a:pPr marL="0" lvl="0" indent="0" algn="ctr" rtl="0">
              <a:spcBef>
                <a:spcPts val="0"/>
              </a:spcBef>
              <a:spcAft>
                <a:spcPts val="0"/>
              </a:spcAft>
              <a:buClr>
                <a:schemeClr val="lt1"/>
              </a:buClr>
              <a:buSzPts val="1100"/>
              <a:buFont typeface="Arial"/>
              <a:buNone/>
            </a:pPr>
            <a:r>
              <a:rPr lang="en-US" dirty="0">
                <a:solidFill>
                  <a:srgbClr val="FFFFFF"/>
                </a:solidFill>
              </a:rPr>
              <a:t>+1(540) 328-0772</a:t>
            </a:r>
          </a:p>
          <a:p>
            <a:pPr marL="0" lvl="0" indent="0" algn="ctr" rtl="0">
              <a:spcBef>
                <a:spcPts val="0"/>
              </a:spcBef>
              <a:spcAft>
                <a:spcPts val="0"/>
              </a:spcAft>
              <a:buClr>
                <a:schemeClr val="lt1"/>
              </a:buClr>
              <a:buSzPts val="1100"/>
              <a:buFont typeface="Arial"/>
              <a:buNone/>
            </a:pPr>
            <a:r>
              <a:rPr lang="en-US" dirty="0">
                <a:solidFill>
                  <a:srgbClr val="FFFFFF"/>
                </a:solidFill>
              </a:rPr>
              <a:t>www.greatppt.com</a:t>
            </a:r>
          </a:p>
        </p:txBody>
      </p:sp>
      <p:grpSp>
        <p:nvGrpSpPr>
          <p:cNvPr id="1472" name="Google Shape;1472;p50"/>
          <p:cNvGrpSpPr/>
          <p:nvPr/>
        </p:nvGrpSpPr>
        <p:grpSpPr>
          <a:xfrm>
            <a:off x="3497744" y="3200931"/>
            <a:ext cx="2145819" cy="365748"/>
            <a:chOff x="2773638" y="3162124"/>
            <a:chExt cx="2148827" cy="365748"/>
          </a:xfrm>
        </p:grpSpPr>
        <p:grpSp>
          <p:nvGrpSpPr>
            <p:cNvPr id="1473" name="Google Shape;1473;p50"/>
            <p:cNvGrpSpPr/>
            <p:nvPr/>
          </p:nvGrpSpPr>
          <p:grpSpPr>
            <a:xfrm>
              <a:off x="2773638" y="3162124"/>
              <a:ext cx="359879" cy="361073"/>
              <a:chOff x="2773638" y="3162124"/>
              <a:chExt cx="359879" cy="361073"/>
            </a:xfrm>
          </p:grpSpPr>
          <p:sp>
            <p:nvSpPr>
              <p:cNvPr id="1474" name="Google Shape;1474;p50"/>
              <p:cNvSpPr/>
              <p:nvPr/>
            </p:nvSpPr>
            <p:spPr>
              <a:xfrm>
                <a:off x="2773638" y="3162124"/>
                <a:ext cx="359879" cy="361073"/>
              </a:xfrm>
              <a:custGeom>
                <a:avLst/>
                <a:gdLst/>
                <a:ahLst/>
                <a:cxnLst/>
                <a:rect l="l" t="t" r="r" b="b"/>
                <a:pathLst>
                  <a:path w="23218" h="23250" extrusionOk="0">
                    <a:moveTo>
                      <a:pt x="11609" y="0"/>
                    </a:moveTo>
                    <a:cubicBezTo>
                      <a:pt x="5204" y="0"/>
                      <a:pt x="1" y="5204"/>
                      <a:pt x="1" y="11642"/>
                    </a:cubicBezTo>
                    <a:cubicBezTo>
                      <a:pt x="1" y="18046"/>
                      <a:pt x="5204" y="23250"/>
                      <a:pt x="11609" y="23250"/>
                    </a:cubicBezTo>
                    <a:cubicBezTo>
                      <a:pt x="18013" y="23250"/>
                      <a:pt x="23217" y="18046"/>
                      <a:pt x="23217" y="11642"/>
                    </a:cubicBezTo>
                    <a:cubicBezTo>
                      <a:pt x="23217" y="5204"/>
                      <a:pt x="18013" y="0"/>
                      <a:pt x="11609" y="0"/>
                    </a:cubicBezTo>
                    <a:close/>
                  </a:path>
                </a:pathLst>
              </a:custGeom>
              <a:gradFill>
                <a:gsLst>
                  <a:gs pos="0">
                    <a:schemeClr val="dk2"/>
                  </a:gs>
                  <a:gs pos="100000">
                    <a:schemeClr val="lt2"/>
                  </a:gs>
                </a:gsLst>
                <a:lin ang="5400700" scaled="0"/>
              </a:gra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0"/>
              <p:cNvSpPr/>
              <p:nvPr/>
            </p:nvSpPr>
            <p:spPr>
              <a:xfrm>
                <a:off x="2888964" y="3239834"/>
                <a:ext cx="110143" cy="211891"/>
              </a:xfrm>
              <a:custGeom>
                <a:avLst/>
                <a:gdLst/>
                <a:ahLst/>
                <a:cxnLst/>
                <a:rect l="l" t="t" r="r" b="b"/>
                <a:pathLst>
                  <a:path w="7106" h="13644" extrusionOk="0">
                    <a:moveTo>
                      <a:pt x="5671" y="2302"/>
                    </a:moveTo>
                    <a:cubicBezTo>
                      <a:pt x="6071" y="2302"/>
                      <a:pt x="6505" y="2302"/>
                      <a:pt x="6939" y="2302"/>
                    </a:cubicBezTo>
                    <a:lnTo>
                      <a:pt x="7105" y="2302"/>
                    </a:lnTo>
                    <a:lnTo>
                      <a:pt x="7105" y="101"/>
                    </a:lnTo>
                    <a:cubicBezTo>
                      <a:pt x="6872" y="101"/>
                      <a:pt x="6638" y="67"/>
                      <a:pt x="6405" y="34"/>
                    </a:cubicBezTo>
                    <a:cubicBezTo>
                      <a:pt x="5971" y="34"/>
                      <a:pt x="5538" y="1"/>
                      <a:pt x="5104" y="1"/>
                    </a:cubicBezTo>
                    <a:cubicBezTo>
                      <a:pt x="4437" y="34"/>
                      <a:pt x="3803" y="201"/>
                      <a:pt x="3269" y="568"/>
                    </a:cubicBezTo>
                    <a:cubicBezTo>
                      <a:pt x="2635" y="1035"/>
                      <a:pt x="2302" y="1669"/>
                      <a:pt x="2168" y="2402"/>
                    </a:cubicBezTo>
                    <a:cubicBezTo>
                      <a:pt x="2102" y="2736"/>
                      <a:pt x="2102" y="3036"/>
                      <a:pt x="2102" y="3370"/>
                    </a:cubicBezTo>
                    <a:cubicBezTo>
                      <a:pt x="2068" y="3837"/>
                      <a:pt x="2068" y="4337"/>
                      <a:pt x="2102" y="4838"/>
                    </a:cubicBezTo>
                    <a:lnTo>
                      <a:pt x="2102" y="5004"/>
                    </a:lnTo>
                    <a:lnTo>
                      <a:pt x="0" y="5004"/>
                    </a:lnTo>
                    <a:lnTo>
                      <a:pt x="0" y="7473"/>
                    </a:lnTo>
                    <a:lnTo>
                      <a:pt x="2068" y="7473"/>
                    </a:lnTo>
                    <a:lnTo>
                      <a:pt x="2068" y="13644"/>
                    </a:lnTo>
                    <a:lnTo>
                      <a:pt x="4637" y="13644"/>
                    </a:lnTo>
                    <a:lnTo>
                      <a:pt x="4637" y="7473"/>
                    </a:lnTo>
                    <a:lnTo>
                      <a:pt x="6705" y="7473"/>
                    </a:lnTo>
                    <a:cubicBezTo>
                      <a:pt x="6805" y="6672"/>
                      <a:pt x="6905" y="5872"/>
                      <a:pt x="7039" y="5004"/>
                    </a:cubicBezTo>
                    <a:lnTo>
                      <a:pt x="6572" y="5004"/>
                    </a:lnTo>
                    <a:cubicBezTo>
                      <a:pt x="5971" y="5004"/>
                      <a:pt x="4604" y="5004"/>
                      <a:pt x="4604" y="5004"/>
                    </a:cubicBezTo>
                    <a:cubicBezTo>
                      <a:pt x="4604" y="5004"/>
                      <a:pt x="4604" y="3803"/>
                      <a:pt x="4637" y="3270"/>
                    </a:cubicBezTo>
                    <a:cubicBezTo>
                      <a:pt x="4637" y="2569"/>
                      <a:pt x="5071" y="2336"/>
                      <a:pt x="5671" y="230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 name="Google Shape;1476;p50"/>
            <p:cNvGrpSpPr/>
            <p:nvPr/>
          </p:nvGrpSpPr>
          <p:grpSpPr>
            <a:xfrm>
              <a:off x="3369959" y="3162124"/>
              <a:ext cx="359879" cy="361073"/>
              <a:chOff x="3178033" y="3162124"/>
              <a:chExt cx="359879" cy="361073"/>
            </a:xfrm>
          </p:grpSpPr>
          <p:sp>
            <p:nvSpPr>
              <p:cNvPr id="1477" name="Google Shape;1477;p50"/>
              <p:cNvSpPr/>
              <p:nvPr/>
            </p:nvSpPr>
            <p:spPr>
              <a:xfrm>
                <a:off x="3178033" y="3162124"/>
                <a:ext cx="359879" cy="361073"/>
              </a:xfrm>
              <a:custGeom>
                <a:avLst/>
                <a:gdLst/>
                <a:ahLst/>
                <a:cxnLst/>
                <a:rect l="l" t="t" r="r" b="b"/>
                <a:pathLst>
                  <a:path w="23218" h="23250" extrusionOk="0">
                    <a:moveTo>
                      <a:pt x="11609" y="0"/>
                    </a:moveTo>
                    <a:cubicBezTo>
                      <a:pt x="5205" y="0"/>
                      <a:pt x="1" y="5204"/>
                      <a:pt x="1" y="11642"/>
                    </a:cubicBezTo>
                    <a:cubicBezTo>
                      <a:pt x="1" y="18046"/>
                      <a:pt x="5205" y="23250"/>
                      <a:pt x="11609" y="23250"/>
                    </a:cubicBezTo>
                    <a:cubicBezTo>
                      <a:pt x="18014" y="23250"/>
                      <a:pt x="23217" y="18046"/>
                      <a:pt x="23217" y="11642"/>
                    </a:cubicBezTo>
                    <a:cubicBezTo>
                      <a:pt x="23217" y="5204"/>
                      <a:pt x="18014" y="0"/>
                      <a:pt x="11609" y="0"/>
                    </a:cubicBezTo>
                    <a:close/>
                  </a:path>
                </a:pathLst>
              </a:custGeom>
              <a:gradFill>
                <a:gsLst>
                  <a:gs pos="0">
                    <a:schemeClr val="dk2"/>
                  </a:gs>
                  <a:gs pos="100000">
                    <a:schemeClr val="lt2"/>
                  </a:gs>
                </a:gsLst>
                <a:lin ang="5400700" scaled="0"/>
              </a:gra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0"/>
              <p:cNvSpPr/>
              <p:nvPr/>
            </p:nvSpPr>
            <p:spPr>
              <a:xfrm>
                <a:off x="3262850" y="3263149"/>
                <a:ext cx="205794" cy="169929"/>
              </a:xfrm>
              <a:custGeom>
                <a:avLst/>
                <a:gdLst/>
                <a:ahLst/>
                <a:cxnLst/>
                <a:rect l="l" t="t" r="r" b="b"/>
                <a:pathLst>
                  <a:path w="13277" h="10942" extrusionOk="0">
                    <a:moveTo>
                      <a:pt x="4037" y="8574"/>
                    </a:moveTo>
                    <a:cubicBezTo>
                      <a:pt x="2602" y="8507"/>
                      <a:pt x="1735" y="7473"/>
                      <a:pt x="1502" y="6672"/>
                    </a:cubicBezTo>
                    <a:cubicBezTo>
                      <a:pt x="1902" y="6739"/>
                      <a:pt x="2269" y="6739"/>
                      <a:pt x="2669" y="6639"/>
                    </a:cubicBezTo>
                    <a:cubicBezTo>
                      <a:pt x="2669" y="6639"/>
                      <a:pt x="2669" y="6639"/>
                      <a:pt x="2702" y="6606"/>
                    </a:cubicBezTo>
                    <a:cubicBezTo>
                      <a:pt x="1935" y="6439"/>
                      <a:pt x="1335" y="6038"/>
                      <a:pt x="934" y="5371"/>
                    </a:cubicBezTo>
                    <a:cubicBezTo>
                      <a:pt x="668" y="4938"/>
                      <a:pt x="534" y="4437"/>
                      <a:pt x="534" y="3904"/>
                    </a:cubicBezTo>
                    <a:cubicBezTo>
                      <a:pt x="901" y="4104"/>
                      <a:pt x="1301" y="4237"/>
                      <a:pt x="1735" y="4237"/>
                    </a:cubicBezTo>
                    <a:cubicBezTo>
                      <a:pt x="1168" y="3837"/>
                      <a:pt x="768" y="3270"/>
                      <a:pt x="634" y="2603"/>
                    </a:cubicBezTo>
                    <a:cubicBezTo>
                      <a:pt x="467" y="1902"/>
                      <a:pt x="568" y="1235"/>
                      <a:pt x="901" y="601"/>
                    </a:cubicBezTo>
                    <a:cubicBezTo>
                      <a:pt x="2402" y="2336"/>
                      <a:pt x="4270" y="3303"/>
                      <a:pt x="6538" y="3470"/>
                    </a:cubicBezTo>
                    <a:cubicBezTo>
                      <a:pt x="6538" y="3370"/>
                      <a:pt x="6505" y="3270"/>
                      <a:pt x="6505" y="3170"/>
                    </a:cubicBezTo>
                    <a:cubicBezTo>
                      <a:pt x="6405" y="2536"/>
                      <a:pt x="6538" y="1936"/>
                      <a:pt x="6905" y="1368"/>
                    </a:cubicBezTo>
                    <a:cubicBezTo>
                      <a:pt x="7339" y="701"/>
                      <a:pt x="7939" y="268"/>
                      <a:pt x="8740" y="134"/>
                    </a:cubicBezTo>
                    <a:cubicBezTo>
                      <a:pt x="9674" y="1"/>
                      <a:pt x="10475" y="268"/>
                      <a:pt x="11142" y="901"/>
                    </a:cubicBezTo>
                    <a:cubicBezTo>
                      <a:pt x="11175" y="935"/>
                      <a:pt x="11208" y="968"/>
                      <a:pt x="11275" y="935"/>
                    </a:cubicBezTo>
                    <a:cubicBezTo>
                      <a:pt x="11842" y="835"/>
                      <a:pt x="12376" y="635"/>
                      <a:pt x="12876" y="334"/>
                    </a:cubicBezTo>
                    <a:cubicBezTo>
                      <a:pt x="12876" y="334"/>
                      <a:pt x="12910" y="334"/>
                      <a:pt x="12910" y="334"/>
                    </a:cubicBezTo>
                    <a:lnTo>
                      <a:pt x="12910" y="334"/>
                    </a:lnTo>
                    <a:cubicBezTo>
                      <a:pt x="12710" y="968"/>
                      <a:pt x="12309" y="1435"/>
                      <a:pt x="11742" y="1802"/>
                    </a:cubicBezTo>
                    <a:cubicBezTo>
                      <a:pt x="12276" y="1735"/>
                      <a:pt x="12776" y="1602"/>
                      <a:pt x="13277" y="1402"/>
                    </a:cubicBezTo>
                    <a:lnTo>
                      <a:pt x="13277" y="1402"/>
                    </a:lnTo>
                    <a:cubicBezTo>
                      <a:pt x="13177" y="1535"/>
                      <a:pt x="13076" y="1669"/>
                      <a:pt x="12976" y="1802"/>
                    </a:cubicBezTo>
                    <a:cubicBezTo>
                      <a:pt x="12676" y="2169"/>
                      <a:pt x="12343" y="2503"/>
                      <a:pt x="11976" y="2769"/>
                    </a:cubicBezTo>
                    <a:cubicBezTo>
                      <a:pt x="11942" y="2769"/>
                      <a:pt x="11942" y="2803"/>
                      <a:pt x="11942" y="2836"/>
                    </a:cubicBezTo>
                    <a:cubicBezTo>
                      <a:pt x="11942" y="3236"/>
                      <a:pt x="11942" y="3670"/>
                      <a:pt x="11876" y="4070"/>
                    </a:cubicBezTo>
                    <a:cubicBezTo>
                      <a:pt x="11776" y="4904"/>
                      <a:pt x="11542" y="5705"/>
                      <a:pt x="11175" y="6505"/>
                    </a:cubicBezTo>
                    <a:cubicBezTo>
                      <a:pt x="10808" y="7273"/>
                      <a:pt x="10308" y="8007"/>
                      <a:pt x="9707" y="8640"/>
                    </a:cubicBezTo>
                    <a:cubicBezTo>
                      <a:pt x="8673" y="9708"/>
                      <a:pt x="7406" y="10408"/>
                      <a:pt x="5971" y="10742"/>
                    </a:cubicBezTo>
                    <a:cubicBezTo>
                      <a:pt x="5438" y="10842"/>
                      <a:pt x="4937" y="10909"/>
                      <a:pt x="4437" y="10909"/>
                    </a:cubicBezTo>
                    <a:cubicBezTo>
                      <a:pt x="2869" y="10942"/>
                      <a:pt x="1401" y="10575"/>
                      <a:pt x="67" y="9741"/>
                    </a:cubicBezTo>
                    <a:cubicBezTo>
                      <a:pt x="34" y="9741"/>
                      <a:pt x="34" y="9708"/>
                      <a:pt x="0" y="9708"/>
                    </a:cubicBezTo>
                    <a:cubicBezTo>
                      <a:pt x="968" y="9808"/>
                      <a:pt x="1868" y="9674"/>
                      <a:pt x="2736" y="9307"/>
                    </a:cubicBezTo>
                    <a:cubicBezTo>
                      <a:pt x="3203" y="9141"/>
                      <a:pt x="3636" y="8874"/>
                      <a:pt x="4037" y="857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 name="Google Shape;1479;p50"/>
            <p:cNvGrpSpPr/>
            <p:nvPr/>
          </p:nvGrpSpPr>
          <p:grpSpPr>
            <a:xfrm>
              <a:off x="3966280" y="3162124"/>
              <a:ext cx="359879" cy="361073"/>
              <a:chOff x="3582956" y="3162124"/>
              <a:chExt cx="359879" cy="361073"/>
            </a:xfrm>
          </p:grpSpPr>
          <p:sp>
            <p:nvSpPr>
              <p:cNvPr id="1480" name="Google Shape;1480;p50"/>
              <p:cNvSpPr/>
              <p:nvPr/>
            </p:nvSpPr>
            <p:spPr>
              <a:xfrm>
                <a:off x="3582956" y="3162124"/>
                <a:ext cx="359879" cy="361073"/>
              </a:xfrm>
              <a:custGeom>
                <a:avLst/>
                <a:gdLst/>
                <a:ahLst/>
                <a:cxnLst/>
                <a:rect l="l" t="t" r="r" b="b"/>
                <a:pathLst>
                  <a:path w="23218" h="23250" extrusionOk="0">
                    <a:moveTo>
                      <a:pt x="11609" y="0"/>
                    </a:moveTo>
                    <a:cubicBezTo>
                      <a:pt x="5171" y="0"/>
                      <a:pt x="1" y="5204"/>
                      <a:pt x="1" y="11642"/>
                    </a:cubicBezTo>
                    <a:cubicBezTo>
                      <a:pt x="1" y="18046"/>
                      <a:pt x="5171" y="23250"/>
                      <a:pt x="11609" y="23250"/>
                    </a:cubicBezTo>
                    <a:cubicBezTo>
                      <a:pt x="18013" y="23250"/>
                      <a:pt x="23217" y="18046"/>
                      <a:pt x="23217" y="11642"/>
                    </a:cubicBezTo>
                    <a:cubicBezTo>
                      <a:pt x="23217" y="5204"/>
                      <a:pt x="18013" y="0"/>
                      <a:pt x="11609" y="0"/>
                    </a:cubicBezTo>
                    <a:close/>
                  </a:path>
                </a:pathLst>
              </a:custGeom>
              <a:gradFill>
                <a:gsLst>
                  <a:gs pos="0">
                    <a:schemeClr val="dk2"/>
                  </a:gs>
                  <a:gs pos="100000">
                    <a:schemeClr val="lt2"/>
                  </a:gs>
                </a:gsLst>
                <a:lin ang="5400700" scaled="0"/>
              </a:gra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0"/>
              <p:cNvSpPr/>
              <p:nvPr/>
            </p:nvSpPr>
            <p:spPr>
              <a:xfrm>
                <a:off x="3667773" y="3247616"/>
                <a:ext cx="193905" cy="190646"/>
              </a:xfrm>
              <a:custGeom>
                <a:avLst/>
                <a:gdLst/>
                <a:ahLst/>
                <a:cxnLst/>
                <a:rect l="l" t="t" r="r" b="b"/>
                <a:pathLst>
                  <a:path w="12510" h="12276" extrusionOk="0">
                    <a:moveTo>
                      <a:pt x="9540" y="2135"/>
                    </a:moveTo>
                    <a:cubicBezTo>
                      <a:pt x="9107" y="2135"/>
                      <a:pt x="8773" y="2469"/>
                      <a:pt x="8773" y="2869"/>
                    </a:cubicBezTo>
                    <a:cubicBezTo>
                      <a:pt x="8773" y="3269"/>
                      <a:pt x="9107" y="3603"/>
                      <a:pt x="9540" y="3603"/>
                    </a:cubicBezTo>
                    <a:cubicBezTo>
                      <a:pt x="9941" y="3603"/>
                      <a:pt x="10274" y="3269"/>
                      <a:pt x="10274" y="2869"/>
                    </a:cubicBezTo>
                    <a:cubicBezTo>
                      <a:pt x="10274" y="2469"/>
                      <a:pt x="9941" y="2135"/>
                      <a:pt x="9540" y="2135"/>
                    </a:cubicBezTo>
                    <a:close/>
                    <a:moveTo>
                      <a:pt x="6271" y="4103"/>
                    </a:moveTo>
                    <a:cubicBezTo>
                      <a:pt x="7372" y="4103"/>
                      <a:pt x="8306" y="5037"/>
                      <a:pt x="8273" y="6171"/>
                    </a:cubicBezTo>
                    <a:cubicBezTo>
                      <a:pt x="8273" y="7253"/>
                      <a:pt x="7371" y="8174"/>
                      <a:pt x="6295" y="8174"/>
                    </a:cubicBezTo>
                    <a:cubicBezTo>
                      <a:pt x="6276" y="8174"/>
                      <a:pt x="6257" y="8173"/>
                      <a:pt x="6238" y="8173"/>
                    </a:cubicBezTo>
                    <a:cubicBezTo>
                      <a:pt x="5104" y="8173"/>
                      <a:pt x="4203" y="7239"/>
                      <a:pt x="4203" y="6138"/>
                    </a:cubicBezTo>
                    <a:cubicBezTo>
                      <a:pt x="4203" y="5004"/>
                      <a:pt x="5137" y="4103"/>
                      <a:pt x="6271" y="4103"/>
                    </a:cubicBezTo>
                    <a:close/>
                    <a:moveTo>
                      <a:pt x="6238" y="3002"/>
                    </a:moveTo>
                    <a:cubicBezTo>
                      <a:pt x="4503" y="3002"/>
                      <a:pt x="3102" y="4403"/>
                      <a:pt x="3102" y="6138"/>
                    </a:cubicBezTo>
                    <a:cubicBezTo>
                      <a:pt x="3102" y="7872"/>
                      <a:pt x="4503" y="9307"/>
                      <a:pt x="6238" y="9307"/>
                    </a:cubicBezTo>
                    <a:cubicBezTo>
                      <a:pt x="7972" y="9307"/>
                      <a:pt x="9407" y="7906"/>
                      <a:pt x="9407" y="6138"/>
                    </a:cubicBezTo>
                    <a:cubicBezTo>
                      <a:pt x="9407" y="4403"/>
                      <a:pt x="8006" y="3002"/>
                      <a:pt x="6238" y="3002"/>
                    </a:cubicBezTo>
                    <a:close/>
                    <a:moveTo>
                      <a:pt x="6121" y="1105"/>
                    </a:moveTo>
                    <a:cubicBezTo>
                      <a:pt x="7440" y="1105"/>
                      <a:pt x="8794" y="1146"/>
                      <a:pt x="9340" y="1234"/>
                    </a:cubicBezTo>
                    <a:cubicBezTo>
                      <a:pt x="10408" y="1401"/>
                      <a:pt x="11075" y="2102"/>
                      <a:pt x="11208" y="3169"/>
                    </a:cubicBezTo>
                    <a:cubicBezTo>
                      <a:pt x="11308" y="4203"/>
                      <a:pt x="11342" y="8139"/>
                      <a:pt x="11175" y="9240"/>
                    </a:cubicBezTo>
                    <a:cubicBezTo>
                      <a:pt x="11008" y="10307"/>
                      <a:pt x="10274" y="10975"/>
                      <a:pt x="9207" y="11075"/>
                    </a:cubicBezTo>
                    <a:cubicBezTo>
                      <a:pt x="8730" y="11122"/>
                      <a:pt x="7479" y="11163"/>
                      <a:pt x="6199" y="11163"/>
                    </a:cubicBezTo>
                    <a:cubicBezTo>
                      <a:pt x="4796" y="11163"/>
                      <a:pt x="3357" y="11114"/>
                      <a:pt x="2869" y="10975"/>
                    </a:cubicBezTo>
                    <a:cubicBezTo>
                      <a:pt x="2002" y="10741"/>
                      <a:pt x="1468" y="10141"/>
                      <a:pt x="1334" y="9240"/>
                    </a:cubicBezTo>
                    <a:cubicBezTo>
                      <a:pt x="1201" y="8406"/>
                      <a:pt x="1168" y="4170"/>
                      <a:pt x="1334" y="3036"/>
                    </a:cubicBezTo>
                    <a:cubicBezTo>
                      <a:pt x="1501" y="1968"/>
                      <a:pt x="2202" y="1334"/>
                      <a:pt x="3269" y="1201"/>
                    </a:cubicBezTo>
                    <a:cubicBezTo>
                      <a:pt x="3789" y="1138"/>
                      <a:pt x="4941" y="1105"/>
                      <a:pt x="6121" y="1105"/>
                    </a:cubicBezTo>
                    <a:close/>
                    <a:moveTo>
                      <a:pt x="5917" y="0"/>
                    </a:moveTo>
                    <a:cubicBezTo>
                      <a:pt x="4728" y="0"/>
                      <a:pt x="3569" y="33"/>
                      <a:pt x="2969" y="134"/>
                    </a:cubicBezTo>
                    <a:cubicBezTo>
                      <a:pt x="1601" y="367"/>
                      <a:pt x="667" y="1168"/>
                      <a:pt x="300" y="2535"/>
                    </a:cubicBezTo>
                    <a:cubicBezTo>
                      <a:pt x="0" y="3569"/>
                      <a:pt x="67" y="8406"/>
                      <a:pt x="234" y="9440"/>
                    </a:cubicBezTo>
                    <a:cubicBezTo>
                      <a:pt x="467" y="10841"/>
                      <a:pt x="1301" y="11742"/>
                      <a:pt x="2702" y="12109"/>
                    </a:cubicBezTo>
                    <a:cubicBezTo>
                      <a:pt x="3186" y="12226"/>
                      <a:pt x="4620" y="12276"/>
                      <a:pt x="6067" y="12276"/>
                    </a:cubicBezTo>
                    <a:cubicBezTo>
                      <a:pt x="7514" y="12276"/>
                      <a:pt x="8973" y="12226"/>
                      <a:pt x="9507" y="12142"/>
                    </a:cubicBezTo>
                    <a:cubicBezTo>
                      <a:pt x="10941" y="11909"/>
                      <a:pt x="11842" y="11108"/>
                      <a:pt x="12209" y="9707"/>
                    </a:cubicBezTo>
                    <a:cubicBezTo>
                      <a:pt x="12509" y="8606"/>
                      <a:pt x="12409" y="4036"/>
                      <a:pt x="12309" y="3069"/>
                    </a:cubicBezTo>
                    <a:cubicBezTo>
                      <a:pt x="12209" y="2268"/>
                      <a:pt x="11909" y="1568"/>
                      <a:pt x="11308" y="1001"/>
                    </a:cubicBezTo>
                    <a:cubicBezTo>
                      <a:pt x="10674" y="367"/>
                      <a:pt x="9907" y="100"/>
                      <a:pt x="9040" y="67"/>
                    </a:cubicBezTo>
                    <a:cubicBezTo>
                      <a:pt x="8323" y="33"/>
                      <a:pt x="7105" y="0"/>
                      <a:pt x="59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0"/>
              <p:cNvSpPr/>
              <p:nvPr/>
            </p:nvSpPr>
            <p:spPr>
              <a:xfrm>
                <a:off x="3667773" y="3247616"/>
                <a:ext cx="193905" cy="190646"/>
              </a:xfrm>
              <a:custGeom>
                <a:avLst/>
                <a:gdLst/>
                <a:ahLst/>
                <a:cxnLst/>
                <a:rect l="l" t="t" r="r" b="b"/>
                <a:pathLst>
                  <a:path w="12510" h="12276" extrusionOk="0">
                    <a:moveTo>
                      <a:pt x="9540" y="2135"/>
                    </a:moveTo>
                    <a:cubicBezTo>
                      <a:pt x="9107" y="2135"/>
                      <a:pt x="8773" y="2469"/>
                      <a:pt x="8773" y="2869"/>
                    </a:cubicBezTo>
                    <a:cubicBezTo>
                      <a:pt x="8773" y="3269"/>
                      <a:pt x="9107" y="3603"/>
                      <a:pt x="9540" y="3603"/>
                    </a:cubicBezTo>
                    <a:cubicBezTo>
                      <a:pt x="9941" y="3603"/>
                      <a:pt x="10274" y="3269"/>
                      <a:pt x="10274" y="2869"/>
                    </a:cubicBezTo>
                    <a:cubicBezTo>
                      <a:pt x="10274" y="2469"/>
                      <a:pt x="9941" y="2135"/>
                      <a:pt x="9540" y="2135"/>
                    </a:cubicBezTo>
                    <a:close/>
                    <a:moveTo>
                      <a:pt x="6271" y="4103"/>
                    </a:moveTo>
                    <a:cubicBezTo>
                      <a:pt x="7372" y="4103"/>
                      <a:pt x="8306" y="5037"/>
                      <a:pt x="8273" y="6171"/>
                    </a:cubicBezTo>
                    <a:cubicBezTo>
                      <a:pt x="8273" y="7253"/>
                      <a:pt x="7371" y="8174"/>
                      <a:pt x="6295" y="8174"/>
                    </a:cubicBezTo>
                    <a:cubicBezTo>
                      <a:pt x="6276" y="8174"/>
                      <a:pt x="6257" y="8173"/>
                      <a:pt x="6238" y="8173"/>
                    </a:cubicBezTo>
                    <a:cubicBezTo>
                      <a:pt x="5104" y="8173"/>
                      <a:pt x="4203" y="7239"/>
                      <a:pt x="4203" y="6138"/>
                    </a:cubicBezTo>
                    <a:cubicBezTo>
                      <a:pt x="4203" y="5004"/>
                      <a:pt x="5137" y="4103"/>
                      <a:pt x="6271" y="4103"/>
                    </a:cubicBezTo>
                    <a:close/>
                    <a:moveTo>
                      <a:pt x="6238" y="3002"/>
                    </a:moveTo>
                    <a:cubicBezTo>
                      <a:pt x="4503" y="3002"/>
                      <a:pt x="3102" y="4403"/>
                      <a:pt x="3102" y="6138"/>
                    </a:cubicBezTo>
                    <a:cubicBezTo>
                      <a:pt x="3102" y="7872"/>
                      <a:pt x="4503" y="9307"/>
                      <a:pt x="6238" y="9307"/>
                    </a:cubicBezTo>
                    <a:cubicBezTo>
                      <a:pt x="7972" y="9307"/>
                      <a:pt x="9407" y="7906"/>
                      <a:pt x="9407" y="6138"/>
                    </a:cubicBezTo>
                    <a:cubicBezTo>
                      <a:pt x="9407" y="4403"/>
                      <a:pt x="8006" y="3002"/>
                      <a:pt x="6238" y="3002"/>
                    </a:cubicBezTo>
                    <a:close/>
                    <a:moveTo>
                      <a:pt x="6121" y="1105"/>
                    </a:moveTo>
                    <a:cubicBezTo>
                      <a:pt x="7440" y="1105"/>
                      <a:pt x="8794" y="1146"/>
                      <a:pt x="9340" y="1234"/>
                    </a:cubicBezTo>
                    <a:cubicBezTo>
                      <a:pt x="10408" y="1401"/>
                      <a:pt x="11075" y="2102"/>
                      <a:pt x="11208" y="3169"/>
                    </a:cubicBezTo>
                    <a:cubicBezTo>
                      <a:pt x="11308" y="4203"/>
                      <a:pt x="11342" y="8139"/>
                      <a:pt x="11175" y="9240"/>
                    </a:cubicBezTo>
                    <a:cubicBezTo>
                      <a:pt x="11008" y="10307"/>
                      <a:pt x="10274" y="10975"/>
                      <a:pt x="9207" y="11075"/>
                    </a:cubicBezTo>
                    <a:cubicBezTo>
                      <a:pt x="8730" y="11122"/>
                      <a:pt x="7479" y="11163"/>
                      <a:pt x="6199" y="11163"/>
                    </a:cubicBezTo>
                    <a:cubicBezTo>
                      <a:pt x="4796" y="11163"/>
                      <a:pt x="3357" y="11114"/>
                      <a:pt x="2869" y="10975"/>
                    </a:cubicBezTo>
                    <a:cubicBezTo>
                      <a:pt x="2002" y="10741"/>
                      <a:pt x="1468" y="10141"/>
                      <a:pt x="1334" y="9240"/>
                    </a:cubicBezTo>
                    <a:cubicBezTo>
                      <a:pt x="1201" y="8406"/>
                      <a:pt x="1168" y="4170"/>
                      <a:pt x="1334" y="3036"/>
                    </a:cubicBezTo>
                    <a:cubicBezTo>
                      <a:pt x="1501" y="1968"/>
                      <a:pt x="2202" y="1334"/>
                      <a:pt x="3269" y="1201"/>
                    </a:cubicBezTo>
                    <a:cubicBezTo>
                      <a:pt x="3789" y="1138"/>
                      <a:pt x="4941" y="1105"/>
                      <a:pt x="6121" y="1105"/>
                    </a:cubicBezTo>
                    <a:close/>
                    <a:moveTo>
                      <a:pt x="5917" y="0"/>
                    </a:moveTo>
                    <a:cubicBezTo>
                      <a:pt x="4728" y="0"/>
                      <a:pt x="3569" y="33"/>
                      <a:pt x="2969" y="134"/>
                    </a:cubicBezTo>
                    <a:cubicBezTo>
                      <a:pt x="1601" y="367"/>
                      <a:pt x="667" y="1168"/>
                      <a:pt x="300" y="2535"/>
                    </a:cubicBezTo>
                    <a:cubicBezTo>
                      <a:pt x="0" y="3569"/>
                      <a:pt x="67" y="8406"/>
                      <a:pt x="234" y="9440"/>
                    </a:cubicBezTo>
                    <a:cubicBezTo>
                      <a:pt x="467" y="10841"/>
                      <a:pt x="1301" y="11742"/>
                      <a:pt x="2702" y="12109"/>
                    </a:cubicBezTo>
                    <a:cubicBezTo>
                      <a:pt x="3186" y="12226"/>
                      <a:pt x="4620" y="12276"/>
                      <a:pt x="6067" y="12276"/>
                    </a:cubicBezTo>
                    <a:cubicBezTo>
                      <a:pt x="7514" y="12276"/>
                      <a:pt x="8973" y="12226"/>
                      <a:pt x="9507" y="12142"/>
                    </a:cubicBezTo>
                    <a:cubicBezTo>
                      <a:pt x="10941" y="11909"/>
                      <a:pt x="11842" y="11108"/>
                      <a:pt x="12209" y="9707"/>
                    </a:cubicBezTo>
                    <a:cubicBezTo>
                      <a:pt x="12509" y="8606"/>
                      <a:pt x="12409" y="4036"/>
                      <a:pt x="12309" y="3069"/>
                    </a:cubicBezTo>
                    <a:cubicBezTo>
                      <a:pt x="12209" y="2268"/>
                      <a:pt x="11909" y="1568"/>
                      <a:pt x="11308" y="1001"/>
                    </a:cubicBezTo>
                    <a:cubicBezTo>
                      <a:pt x="10674" y="367"/>
                      <a:pt x="9907" y="100"/>
                      <a:pt x="9040" y="67"/>
                    </a:cubicBezTo>
                    <a:cubicBezTo>
                      <a:pt x="8323" y="33"/>
                      <a:pt x="7105" y="0"/>
                      <a:pt x="59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 name="Google Shape;1483;p50"/>
            <p:cNvGrpSpPr/>
            <p:nvPr/>
          </p:nvGrpSpPr>
          <p:grpSpPr>
            <a:xfrm>
              <a:off x="4562601" y="3167296"/>
              <a:ext cx="359864" cy="360576"/>
              <a:chOff x="6010401" y="3167296"/>
              <a:chExt cx="359864" cy="360576"/>
            </a:xfrm>
          </p:grpSpPr>
          <p:sp>
            <p:nvSpPr>
              <p:cNvPr id="1484" name="Google Shape;1484;p50"/>
              <p:cNvSpPr/>
              <p:nvPr/>
            </p:nvSpPr>
            <p:spPr>
              <a:xfrm>
                <a:off x="6010401" y="3167296"/>
                <a:ext cx="359864" cy="360576"/>
              </a:xfrm>
              <a:custGeom>
                <a:avLst/>
                <a:gdLst/>
                <a:ahLst/>
                <a:cxnLst/>
                <a:rect l="l" t="t" r="r" b="b"/>
                <a:pathLst>
                  <a:path w="23217" h="23218" extrusionOk="0">
                    <a:moveTo>
                      <a:pt x="11608" y="1"/>
                    </a:moveTo>
                    <a:cubicBezTo>
                      <a:pt x="5204" y="1"/>
                      <a:pt x="0" y="5204"/>
                      <a:pt x="0" y="11609"/>
                    </a:cubicBezTo>
                    <a:cubicBezTo>
                      <a:pt x="0" y="18014"/>
                      <a:pt x="5204" y="23217"/>
                      <a:pt x="11608" y="23217"/>
                    </a:cubicBezTo>
                    <a:cubicBezTo>
                      <a:pt x="18013" y="23217"/>
                      <a:pt x="23217" y="18014"/>
                      <a:pt x="23217" y="11609"/>
                    </a:cubicBezTo>
                    <a:cubicBezTo>
                      <a:pt x="23217" y="5204"/>
                      <a:pt x="18013" y="1"/>
                      <a:pt x="11608" y="1"/>
                    </a:cubicBezTo>
                    <a:close/>
                  </a:path>
                </a:pathLst>
              </a:custGeom>
              <a:gradFill>
                <a:gsLst>
                  <a:gs pos="0">
                    <a:schemeClr val="dk2"/>
                  </a:gs>
                  <a:gs pos="100000">
                    <a:schemeClr val="lt2"/>
                  </a:gs>
                </a:gsLst>
                <a:lin ang="5400700" scaled="0"/>
              </a:gra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0"/>
              <p:cNvSpPr/>
              <p:nvPr/>
            </p:nvSpPr>
            <p:spPr>
              <a:xfrm>
                <a:off x="6094164" y="3255895"/>
                <a:ext cx="192355" cy="183409"/>
              </a:xfrm>
              <a:custGeom>
                <a:avLst/>
                <a:gdLst/>
                <a:ahLst/>
                <a:cxnLst/>
                <a:rect l="l" t="t" r="r" b="b"/>
                <a:pathLst>
                  <a:path w="12410" h="11810" extrusionOk="0">
                    <a:moveTo>
                      <a:pt x="6139" y="1"/>
                    </a:moveTo>
                    <a:cubicBezTo>
                      <a:pt x="4404" y="1"/>
                      <a:pt x="3003" y="1402"/>
                      <a:pt x="3003" y="3136"/>
                    </a:cubicBezTo>
                    <a:lnTo>
                      <a:pt x="3003" y="5004"/>
                    </a:lnTo>
                    <a:cubicBezTo>
                      <a:pt x="2948" y="5023"/>
                      <a:pt x="2834" y="5051"/>
                      <a:pt x="2697" y="5051"/>
                    </a:cubicBezTo>
                    <a:cubicBezTo>
                      <a:pt x="2585" y="5051"/>
                      <a:pt x="2457" y="5032"/>
                      <a:pt x="2336" y="4971"/>
                    </a:cubicBezTo>
                    <a:cubicBezTo>
                      <a:pt x="2163" y="4884"/>
                      <a:pt x="2008" y="4825"/>
                      <a:pt x="1861" y="4825"/>
                    </a:cubicBezTo>
                    <a:cubicBezTo>
                      <a:pt x="1725" y="4825"/>
                      <a:pt x="1597" y="4876"/>
                      <a:pt x="1469" y="5004"/>
                    </a:cubicBezTo>
                    <a:cubicBezTo>
                      <a:pt x="1202" y="5271"/>
                      <a:pt x="1502" y="5505"/>
                      <a:pt x="1936" y="5672"/>
                    </a:cubicBezTo>
                    <a:cubicBezTo>
                      <a:pt x="2336" y="5838"/>
                      <a:pt x="2936" y="6005"/>
                      <a:pt x="2936" y="6505"/>
                    </a:cubicBezTo>
                    <a:cubicBezTo>
                      <a:pt x="2803" y="7139"/>
                      <a:pt x="2369" y="7806"/>
                      <a:pt x="1602" y="8407"/>
                    </a:cubicBezTo>
                    <a:cubicBezTo>
                      <a:pt x="953" y="8904"/>
                      <a:pt x="528" y="8953"/>
                      <a:pt x="301" y="8953"/>
                    </a:cubicBezTo>
                    <a:cubicBezTo>
                      <a:pt x="246" y="8953"/>
                      <a:pt x="202" y="8950"/>
                      <a:pt x="170" y="8950"/>
                    </a:cubicBezTo>
                    <a:cubicBezTo>
                      <a:pt x="130" y="8950"/>
                      <a:pt x="107" y="8955"/>
                      <a:pt x="101" y="8974"/>
                    </a:cubicBezTo>
                    <a:cubicBezTo>
                      <a:pt x="101" y="9074"/>
                      <a:pt x="1" y="9474"/>
                      <a:pt x="768" y="9674"/>
                    </a:cubicBezTo>
                    <a:cubicBezTo>
                      <a:pt x="1535" y="9875"/>
                      <a:pt x="1669" y="9741"/>
                      <a:pt x="1836" y="10141"/>
                    </a:cubicBezTo>
                    <a:cubicBezTo>
                      <a:pt x="1969" y="10542"/>
                      <a:pt x="1936" y="10708"/>
                      <a:pt x="2102" y="10708"/>
                    </a:cubicBezTo>
                    <a:cubicBezTo>
                      <a:pt x="2242" y="10708"/>
                      <a:pt x="2840" y="10594"/>
                      <a:pt x="3346" y="10594"/>
                    </a:cubicBezTo>
                    <a:cubicBezTo>
                      <a:pt x="3563" y="10594"/>
                      <a:pt x="3764" y="10615"/>
                      <a:pt x="3904" y="10675"/>
                    </a:cubicBezTo>
                    <a:cubicBezTo>
                      <a:pt x="4371" y="10875"/>
                      <a:pt x="5105" y="11776"/>
                      <a:pt x="6205" y="11809"/>
                    </a:cubicBezTo>
                    <a:cubicBezTo>
                      <a:pt x="7306" y="11776"/>
                      <a:pt x="8040" y="10875"/>
                      <a:pt x="8507" y="10675"/>
                    </a:cubicBezTo>
                    <a:cubicBezTo>
                      <a:pt x="8647" y="10615"/>
                      <a:pt x="8847" y="10594"/>
                      <a:pt x="9063" y="10594"/>
                    </a:cubicBezTo>
                    <a:cubicBezTo>
                      <a:pt x="9567" y="10594"/>
                      <a:pt x="10158" y="10708"/>
                      <a:pt x="10275" y="10708"/>
                    </a:cubicBezTo>
                    <a:cubicBezTo>
                      <a:pt x="10475" y="10708"/>
                      <a:pt x="10408" y="10542"/>
                      <a:pt x="10575" y="10141"/>
                    </a:cubicBezTo>
                    <a:cubicBezTo>
                      <a:pt x="10709" y="9741"/>
                      <a:pt x="10875" y="9875"/>
                      <a:pt x="11643" y="9674"/>
                    </a:cubicBezTo>
                    <a:cubicBezTo>
                      <a:pt x="12410" y="9474"/>
                      <a:pt x="12310" y="9074"/>
                      <a:pt x="12276" y="8974"/>
                    </a:cubicBezTo>
                    <a:cubicBezTo>
                      <a:pt x="12276" y="8955"/>
                      <a:pt x="12259" y="8950"/>
                      <a:pt x="12223" y="8950"/>
                    </a:cubicBezTo>
                    <a:cubicBezTo>
                      <a:pt x="12194" y="8950"/>
                      <a:pt x="12153" y="8953"/>
                      <a:pt x="12100" y="8953"/>
                    </a:cubicBezTo>
                    <a:cubicBezTo>
                      <a:pt x="11882" y="8953"/>
                      <a:pt x="11458" y="8904"/>
                      <a:pt x="10809" y="8407"/>
                    </a:cubicBezTo>
                    <a:cubicBezTo>
                      <a:pt x="10008" y="7806"/>
                      <a:pt x="9608" y="7139"/>
                      <a:pt x="9441" y="6505"/>
                    </a:cubicBezTo>
                    <a:cubicBezTo>
                      <a:pt x="9474" y="6005"/>
                      <a:pt x="10075" y="5838"/>
                      <a:pt x="10475" y="5672"/>
                    </a:cubicBezTo>
                    <a:cubicBezTo>
                      <a:pt x="10909" y="5505"/>
                      <a:pt x="11176" y="5271"/>
                      <a:pt x="10909" y="5004"/>
                    </a:cubicBezTo>
                    <a:cubicBezTo>
                      <a:pt x="10785" y="4865"/>
                      <a:pt x="10660" y="4812"/>
                      <a:pt x="10533" y="4812"/>
                    </a:cubicBezTo>
                    <a:cubicBezTo>
                      <a:pt x="10386" y="4812"/>
                      <a:pt x="10235" y="4882"/>
                      <a:pt x="10075" y="4971"/>
                    </a:cubicBezTo>
                    <a:cubicBezTo>
                      <a:pt x="9954" y="5032"/>
                      <a:pt x="9819" y="5051"/>
                      <a:pt x="9702" y="5051"/>
                    </a:cubicBezTo>
                    <a:cubicBezTo>
                      <a:pt x="9560" y="5051"/>
                      <a:pt x="9444" y="5023"/>
                      <a:pt x="9408" y="5004"/>
                    </a:cubicBezTo>
                    <a:lnTo>
                      <a:pt x="9408" y="3136"/>
                    </a:lnTo>
                    <a:cubicBezTo>
                      <a:pt x="9408" y="1402"/>
                      <a:pt x="8007" y="1"/>
                      <a:pt x="62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86" name="Google Shape;1486;p50"/>
          <p:cNvSpPr txBox="1"/>
          <p:nvPr/>
        </p:nvSpPr>
        <p:spPr>
          <a:xfrm>
            <a:off x="3030897" y="4448943"/>
            <a:ext cx="3089100" cy="1830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None/>
            </a:pPr>
            <a:r>
              <a:rPr lang="en" sz="1200" dirty="0">
                <a:solidFill>
                  <a:srgbClr val="FFFFFF"/>
                </a:solidFill>
                <a:latin typeface="Ubuntu"/>
                <a:ea typeface="Ubuntu"/>
                <a:cs typeface="Ubuntu"/>
                <a:sym typeface="Ubuntu"/>
              </a:rPr>
              <a:t>Please keep this slide for attribution</a:t>
            </a:r>
            <a:endParaRPr dirty="0">
              <a:solidFill>
                <a:srgbClr val="FFFFFF"/>
              </a:solidFill>
              <a:latin typeface="Ubuntu"/>
              <a:ea typeface="Ubuntu"/>
              <a:cs typeface="Ubuntu"/>
              <a:sym typeface="Ubuntu"/>
            </a:endParaRPr>
          </a:p>
        </p:txBody>
      </p:sp>
      <p:pic>
        <p:nvPicPr>
          <p:cNvPr id="1487" name="Google Shape;1487;p50"/>
          <p:cNvPicPr preferRelativeResize="0"/>
          <p:nvPr/>
        </p:nvPicPr>
        <p:blipFill rotWithShape="1">
          <a:blip r:embed="rId3">
            <a:alphaModFix/>
          </a:blip>
          <a:srcRect l="-355" t="5779" r="15817" b="-5779"/>
          <a:stretch/>
        </p:blipFill>
        <p:spPr>
          <a:xfrm rot="10800000">
            <a:off x="573228" y="1172750"/>
            <a:ext cx="2370300" cy="3430800"/>
          </a:xfrm>
          <a:prstGeom prst="snip1Rect">
            <a:avLst>
              <a:gd name="adj" fmla="val 27544"/>
            </a:avLst>
          </a:prstGeom>
          <a:noFill/>
          <a:ln>
            <a:noFill/>
          </a:ln>
        </p:spPr>
      </p:pic>
      <p:pic>
        <p:nvPicPr>
          <p:cNvPr id="1488" name="Google Shape;1488;p50"/>
          <p:cNvPicPr preferRelativeResize="0"/>
          <p:nvPr/>
        </p:nvPicPr>
        <p:blipFill rotWithShape="1">
          <a:blip r:embed="rId3">
            <a:alphaModFix/>
          </a:blip>
          <a:srcRect l="-355" t="5779" r="15817" b="-5779"/>
          <a:stretch/>
        </p:blipFill>
        <p:spPr>
          <a:xfrm rot="10800000" flipH="1">
            <a:off x="6163178" y="1172750"/>
            <a:ext cx="2370300" cy="3430800"/>
          </a:xfrm>
          <a:prstGeom prst="snip1Rect">
            <a:avLst>
              <a:gd name="adj" fmla="val 27544"/>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492"/>
        <p:cNvGrpSpPr/>
        <p:nvPr/>
      </p:nvGrpSpPr>
      <p:grpSpPr>
        <a:xfrm>
          <a:off x="0" y="0"/>
          <a:ext cx="0" cy="0"/>
          <a:chOff x="0" y="0"/>
          <a:chExt cx="0" cy="0"/>
        </a:xfrm>
      </p:grpSpPr>
      <p:sp>
        <p:nvSpPr>
          <p:cNvPr id="1493" name="Google Shape;1493;p51"/>
          <p:cNvSpPr txBox="1">
            <a:spLocks noGrp="1"/>
          </p:cNvSpPr>
          <p:nvPr>
            <p:ph type="title"/>
          </p:nvPr>
        </p:nvSpPr>
        <p:spPr>
          <a:xfrm>
            <a:off x="720000" y="481226"/>
            <a:ext cx="7704000" cy="365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Icon pack: Chinese New Year</a:t>
            </a:r>
            <a:endParaRPr/>
          </a:p>
        </p:txBody>
      </p:sp>
      <p:grpSp>
        <p:nvGrpSpPr>
          <p:cNvPr id="1494" name="Google Shape;1494;p51"/>
          <p:cNvGrpSpPr/>
          <p:nvPr/>
        </p:nvGrpSpPr>
        <p:grpSpPr>
          <a:xfrm>
            <a:off x="8081654" y="2189384"/>
            <a:ext cx="341697" cy="343360"/>
            <a:chOff x="8081654" y="2113184"/>
            <a:chExt cx="341697" cy="343360"/>
          </a:xfrm>
        </p:grpSpPr>
        <p:sp>
          <p:nvSpPr>
            <p:cNvPr id="1495" name="Google Shape;1495;p51"/>
            <p:cNvSpPr/>
            <p:nvPr/>
          </p:nvSpPr>
          <p:spPr>
            <a:xfrm>
              <a:off x="8130102" y="2369625"/>
              <a:ext cx="244832" cy="86919"/>
            </a:xfrm>
            <a:custGeom>
              <a:avLst/>
              <a:gdLst/>
              <a:ahLst/>
              <a:cxnLst/>
              <a:rect l="l" t="t" r="r" b="b"/>
              <a:pathLst>
                <a:path w="8394" h="2980" extrusionOk="0">
                  <a:moveTo>
                    <a:pt x="2539" y="0"/>
                  </a:moveTo>
                  <a:cubicBezTo>
                    <a:pt x="831" y="0"/>
                    <a:pt x="0" y="400"/>
                    <a:pt x="0" y="2980"/>
                  </a:cubicBezTo>
                  <a:lnTo>
                    <a:pt x="1225" y="2980"/>
                  </a:lnTo>
                  <a:lnTo>
                    <a:pt x="1402" y="2710"/>
                  </a:lnTo>
                  <a:lnTo>
                    <a:pt x="1579" y="2980"/>
                  </a:lnTo>
                  <a:lnTo>
                    <a:pt x="6813" y="2980"/>
                  </a:lnTo>
                  <a:lnTo>
                    <a:pt x="6990" y="2795"/>
                  </a:lnTo>
                  <a:lnTo>
                    <a:pt x="7168" y="2980"/>
                  </a:lnTo>
                  <a:lnTo>
                    <a:pt x="8394" y="2980"/>
                  </a:lnTo>
                  <a:cubicBezTo>
                    <a:pt x="8391" y="400"/>
                    <a:pt x="7560" y="0"/>
                    <a:pt x="5854" y="0"/>
                  </a:cubicBezTo>
                  <a:lnTo>
                    <a:pt x="4197" y="588"/>
                  </a:lnTo>
                  <a:lnTo>
                    <a:pt x="2539"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1"/>
            <p:cNvSpPr/>
            <p:nvPr/>
          </p:nvSpPr>
          <p:spPr>
            <a:xfrm>
              <a:off x="8130102" y="2369625"/>
              <a:ext cx="75427" cy="86919"/>
            </a:xfrm>
            <a:custGeom>
              <a:avLst/>
              <a:gdLst/>
              <a:ahLst/>
              <a:cxnLst/>
              <a:rect l="l" t="t" r="r" b="b"/>
              <a:pathLst>
                <a:path w="2586" h="2980" extrusionOk="0">
                  <a:moveTo>
                    <a:pt x="2539" y="0"/>
                  </a:moveTo>
                  <a:cubicBezTo>
                    <a:pt x="831" y="0"/>
                    <a:pt x="0" y="400"/>
                    <a:pt x="0" y="2980"/>
                  </a:cubicBezTo>
                  <a:lnTo>
                    <a:pt x="567" y="2980"/>
                  </a:lnTo>
                  <a:cubicBezTo>
                    <a:pt x="567" y="679"/>
                    <a:pt x="1231" y="112"/>
                    <a:pt x="2586" y="17"/>
                  </a:cubicBezTo>
                  <a:lnTo>
                    <a:pt x="2539"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1"/>
            <p:cNvSpPr/>
            <p:nvPr/>
          </p:nvSpPr>
          <p:spPr>
            <a:xfrm>
              <a:off x="8110559" y="2219791"/>
              <a:ext cx="56731" cy="59210"/>
            </a:xfrm>
            <a:custGeom>
              <a:avLst/>
              <a:gdLst/>
              <a:ahLst/>
              <a:cxnLst/>
              <a:rect l="l" t="t" r="r" b="b"/>
              <a:pathLst>
                <a:path w="1945" h="2030" extrusionOk="0">
                  <a:moveTo>
                    <a:pt x="1036" y="0"/>
                  </a:moveTo>
                  <a:cubicBezTo>
                    <a:pt x="161" y="0"/>
                    <a:pt x="0" y="1585"/>
                    <a:pt x="1495" y="2029"/>
                  </a:cubicBezTo>
                  <a:lnTo>
                    <a:pt x="1945" y="1714"/>
                  </a:lnTo>
                  <a:lnTo>
                    <a:pt x="1286" y="40"/>
                  </a:lnTo>
                  <a:cubicBezTo>
                    <a:pt x="1197" y="13"/>
                    <a:pt x="1114" y="0"/>
                    <a:pt x="1036" y="0"/>
                  </a:cubicBezTo>
                  <a:close/>
                </a:path>
              </a:pathLst>
            </a:custGeom>
            <a:solidFill>
              <a:srgbClr val="F3B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1"/>
            <p:cNvSpPr/>
            <p:nvPr/>
          </p:nvSpPr>
          <p:spPr>
            <a:xfrm>
              <a:off x="8337658" y="2219791"/>
              <a:ext cx="56731" cy="59210"/>
            </a:xfrm>
            <a:custGeom>
              <a:avLst/>
              <a:gdLst/>
              <a:ahLst/>
              <a:cxnLst/>
              <a:rect l="l" t="t" r="r" b="b"/>
              <a:pathLst>
                <a:path w="1945" h="2030" extrusionOk="0">
                  <a:moveTo>
                    <a:pt x="909" y="0"/>
                  </a:moveTo>
                  <a:cubicBezTo>
                    <a:pt x="831" y="0"/>
                    <a:pt x="748" y="13"/>
                    <a:pt x="660" y="40"/>
                  </a:cubicBezTo>
                  <a:lnTo>
                    <a:pt x="0" y="1714"/>
                  </a:lnTo>
                  <a:lnTo>
                    <a:pt x="450" y="2029"/>
                  </a:lnTo>
                  <a:cubicBezTo>
                    <a:pt x="1945" y="1585"/>
                    <a:pt x="1784" y="0"/>
                    <a:pt x="909" y="0"/>
                  </a:cubicBezTo>
                  <a:close/>
                </a:path>
              </a:pathLst>
            </a:custGeom>
            <a:solidFill>
              <a:srgbClr val="F3B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1"/>
            <p:cNvSpPr/>
            <p:nvPr/>
          </p:nvSpPr>
          <p:spPr>
            <a:xfrm>
              <a:off x="8204100" y="2330861"/>
              <a:ext cx="96719" cy="95115"/>
            </a:xfrm>
            <a:custGeom>
              <a:avLst/>
              <a:gdLst/>
              <a:ahLst/>
              <a:cxnLst/>
              <a:rect l="l" t="t" r="r" b="b"/>
              <a:pathLst>
                <a:path w="3316" h="3261" extrusionOk="0">
                  <a:moveTo>
                    <a:pt x="954" y="1"/>
                  </a:moveTo>
                  <a:lnTo>
                    <a:pt x="954" y="1329"/>
                  </a:lnTo>
                  <a:lnTo>
                    <a:pt x="0" y="1329"/>
                  </a:lnTo>
                  <a:cubicBezTo>
                    <a:pt x="0" y="1329"/>
                    <a:pt x="478" y="2813"/>
                    <a:pt x="1657" y="3260"/>
                  </a:cubicBezTo>
                  <a:cubicBezTo>
                    <a:pt x="2836" y="2810"/>
                    <a:pt x="3315" y="1329"/>
                    <a:pt x="3315" y="1329"/>
                  </a:cubicBezTo>
                  <a:lnTo>
                    <a:pt x="2363" y="1329"/>
                  </a:lnTo>
                  <a:lnTo>
                    <a:pt x="2363" y="1"/>
                  </a:lnTo>
                  <a:close/>
                </a:path>
              </a:pathLst>
            </a:custGeom>
            <a:solidFill>
              <a:srgbClr val="F3B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1"/>
            <p:cNvSpPr/>
            <p:nvPr/>
          </p:nvSpPr>
          <p:spPr>
            <a:xfrm>
              <a:off x="8231896" y="2330774"/>
              <a:ext cx="41155" cy="31647"/>
            </a:xfrm>
            <a:custGeom>
              <a:avLst/>
              <a:gdLst/>
              <a:ahLst/>
              <a:cxnLst/>
              <a:rect l="l" t="t" r="r" b="b"/>
              <a:pathLst>
                <a:path w="1411" h="1085" extrusionOk="0">
                  <a:moveTo>
                    <a:pt x="1" y="1"/>
                  </a:moveTo>
                  <a:lnTo>
                    <a:pt x="1" y="1026"/>
                  </a:lnTo>
                  <a:cubicBezTo>
                    <a:pt x="231" y="1066"/>
                    <a:pt x="467" y="1085"/>
                    <a:pt x="707" y="1085"/>
                  </a:cubicBezTo>
                  <a:cubicBezTo>
                    <a:pt x="944" y="1085"/>
                    <a:pt x="1180" y="1066"/>
                    <a:pt x="1410" y="1026"/>
                  </a:cubicBezTo>
                  <a:lnTo>
                    <a:pt x="1410"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1"/>
            <p:cNvSpPr/>
            <p:nvPr/>
          </p:nvSpPr>
          <p:spPr>
            <a:xfrm>
              <a:off x="8149877" y="2208970"/>
              <a:ext cx="205252" cy="136241"/>
            </a:xfrm>
            <a:custGeom>
              <a:avLst/>
              <a:gdLst/>
              <a:ahLst/>
              <a:cxnLst/>
              <a:rect l="l" t="t" r="r" b="b"/>
              <a:pathLst>
                <a:path w="7037" h="4671" extrusionOk="0">
                  <a:moveTo>
                    <a:pt x="3516" y="1"/>
                  </a:moveTo>
                  <a:lnTo>
                    <a:pt x="688" y="324"/>
                  </a:lnTo>
                  <a:lnTo>
                    <a:pt x="1" y="1956"/>
                  </a:lnTo>
                  <a:lnTo>
                    <a:pt x="8" y="1983"/>
                  </a:lnTo>
                  <a:cubicBezTo>
                    <a:pt x="424" y="3531"/>
                    <a:pt x="1837" y="4671"/>
                    <a:pt x="3519" y="4671"/>
                  </a:cubicBezTo>
                  <a:cubicBezTo>
                    <a:pt x="5199" y="4671"/>
                    <a:pt x="6614" y="3528"/>
                    <a:pt x="7030" y="1977"/>
                  </a:cubicBezTo>
                  <a:lnTo>
                    <a:pt x="7036" y="1955"/>
                  </a:lnTo>
                  <a:lnTo>
                    <a:pt x="7036" y="696"/>
                  </a:lnTo>
                  <a:lnTo>
                    <a:pt x="6356" y="316"/>
                  </a:lnTo>
                  <a:lnTo>
                    <a:pt x="3516" y="1"/>
                  </a:lnTo>
                  <a:close/>
                </a:path>
              </a:pathLst>
            </a:custGeom>
            <a:solidFill>
              <a:srgbClr val="F3B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1"/>
            <p:cNvSpPr/>
            <p:nvPr/>
          </p:nvSpPr>
          <p:spPr>
            <a:xfrm>
              <a:off x="8330599" y="2218362"/>
              <a:ext cx="27884" cy="47631"/>
            </a:xfrm>
            <a:custGeom>
              <a:avLst/>
              <a:gdLst/>
              <a:ahLst/>
              <a:cxnLst/>
              <a:rect l="l" t="t" r="r" b="b"/>
              <a:pathLst>
                <a:path w="956" h="1633" extrusionOk="0">
                  <a:moveTo>
                    <a:pt x="150" y="1"/>
                  </a:moveTo>
                  <a:lnTo>
                    <a:pt x="5" y="87"/>
                  </a:lnTo>
                  <a:cubicBezTo>
                    <a:pt x="5" y="87"/>
                    <a:pt x="1" y="1633"/>
                    <a:pt x="839" y="1633"/>
                  </a:cubicBezTo>
                  <a:cubicBezTo>
                    <a:pt x="915" y="1340"/>
                    <a:pt x="956" y="1031"/>
                    <a:pt x="956" y="713"/>
                  </a:cubicBezTo>
                  <a:cubicBezTo>
                    <a:pt x="956" y="500"/>
                    <a:pt x="937" y="292"/>
                    <a:pt x="900" y="87"/>
                  </a:cubicBezTo>
                  <a:lnTo>
                    <a:pt x="150"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1"/>
            <p:cNvSpPr/>
            <p:nvPr/>
          </p:nvSpPr>
          <p:spPr>
            <a:xfrm>
              <a:off x="8179103" y="2229883"/>
              <a:ext cx="58568" cy="23246"/>
            </a:xfrm>
            <a:custGeom>
              <a:avLst/>
              <a:gdLst/>
              <a:ahLst/>
              <a:cxnLst/>
              <a:rect l="l" t="t" r="r" b="b"/>
              <a:pathLst>
                <a:path w="2008" h="797" extrusionOk="0">
                  <a:moveTo>
                    <a:pt x="642" y="0"/>
                  </a:moveTo>
                  <a:cubicBezTo>
                    <a:pt x="367" y="0"/>
                    <a:pt x="171" y="50"/>
                    <a:pt x="153" y="54"/>
                  </a:cubicBezTo>
                  <a:cubicBezTo>
                    <a:pt x="58" y="81"/>
                    <a:pt x="0" y="177"/>
                    <a:pt x="27" y="272"/>
                  </a:cubicBezTo>
                  <a:cubicBezTo>
                    <a:pt x="46" y="352"/>
                    <a:pt x="117" y="405"/>
                    <a:pt x="195" y="405"/>
                  </a:cubicBezTo>
                  <a:cubicBezTo>
                    <a:pt x="211" y="405"/>
                    <a:pt x="226" y="403"/>
                    <a:pt x="242" y="398"/>
                  </a:cubicBezTo>
                  <a:cubicBezTo>
                    <a:pt x="246" y="398"/>
                    <a:pt x="408" y="357"/>
                    <a:pt x="639" y="357"/>
                  </a:cubicBezTo>
                  <a:cubicBezTo>
                    <a:pt x="940" y="357"/>
                    <a:pt x="1357" y="427"/>
                    <a:pt x="1689" y="747"/>
                  </a:cubicBezTo>
                  <a:cubicBezTo>
                    <a:pt x="1723" y="779"/>
                    <a:pt x="1767" y="797"/>
                    <a:pt x="1811" y="797"/>
                  </a:cubicBezTo>
                  <a:cubicBezTo>
                    <a:pt x="1858" y="797"/>
                    <a:pt x="1905" y="779"/>
                    <a:pt x="1938" y="741"/>
                  </a:cubicBezTo>
                  <a:cubicBezTo>
                    <a:pt x="2007" y="672"/>
                    <a:pt x="2006" y="558"/>
                    <a:pt x="1934" y="491"/>
                  </a:cubicBezTo>
                  <a:cubicBezTo>
                    <a:pt x="1519" y="89"/>
                    <a:pt x="1010" y="0"/>
                    <a:pt x="64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1"/>
            <p:cNvSpPr/>
            <p:nvPr/>
          </p:nvSpPr>
          <p:spPr>
            <a:xfrm>
              <a:off x="8183420" y="2252197"/>
              <a:ext cx="50985" cy="19017"/>
            </a:xfrm>
            <a:custGeom>
              <a:avLst/>
              <a:gdLst/>
              <a:ahLst/>
              <a:cxnLst/>
              <a:rect l="l" t="t" r="r" b="b"/>
              <a:pathLst>
                <a:path w="1748" h="652" extrusionOk="0">
                  <a:moveTo>
                    <a:pt x="556" y="1"/>
                  </a:moveTo>
                  <a:cubicBezTo>
                    <a:pt x="433" y="1"/>
                    <a:pt x="301" y="11"/>
                    <a:pt x="162" y="36"/>
                  </a:cubicBezTo>
                  <a:cubicBezTo>
                    <a:pt x="65" y="54"/>
                    <a:pt x="0" y="145"/>
                    <a:pt x="18" y="241"/>
                  </a:cubicBezTo>
                  <a:cubicBezTo>
                    <a:pt x="32" y="329"/>
                    <a:pt x="107" y="389"/>
                    <a:pt x="192" y="389"/>
                  </a:cubicBezTo>
                  <a:cubicBezTo>
                    <a:pt x="203" y="389"/>
                    <a:pt x="213" y="388"/>
                    <a:pt x="223" y="386"/>
                  </a:cubicBezTo>
                  <a:cubicBezTo>
                    <a:pt x="343" y="365"/>
                    <a:pt x="455" y="356"/>
                    <a:pt x="558" y="356"/>
                  </a:cubicBezTo>
                  <a:cubicBezTo>
                    <a:pt x="1101" y="356"/>
                    <a:pt x="1420" y="600"/>
                    <a:pt x="1436" y="613"/>
                  </a:cubicBezTo>
                  <a:cubicBezTo>
                    <a:pt x="1470" y="640"/>
                    <a:pt x="1508" y="651"/>
                    <a:pt x="1546" y="651"/>
                  </a:cubicBezTo>
                  <a:cubicBezTo>
                    <a:pt x="1600" y="651"/>
                    <a:pt x="1651" y="628"/>
                    <a:pt x="1688" y="584"/>
                  </a:cubicBezTo>
                  <a:cubicBezTo>
                    <a:pt x="1748" y="509"/>
                    <a:pt x="1736" y="398"/>
                    <a:pt x="1660" y="335"/>
                  </a:cubicBezTo>
                  <a:cubicBezTo>
                    <a:pt x="1640" y="320"/>
                    <a:pt x="1233" y="1"/>
                    <a:pt x="55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1"/>
            <p:cNvSpPr/>
            <p:nvPr/>
          </p:nvSpPr>
          <p:spPr>
            <a:xfrm>
              <a:off x="8267276" y="2229883"/>
              <a:ext cx="58539" cy="23246"/>
            </a:xfrm>
            <a:custGeom>
              <a:avLst/>
              <a:gdLst/>
              <a:ahLst/>
              <a:cxnLst/>
              <a:rect l="l" t="t" r="r" b="b"/>
              <a:pathLst>
                <a:path w="2007" h="797" extrusionOk="0">
                  <a:moveTo>
                    <a:pt x="1367" y="1"/>
                  </a:moveTo>
                  <a:cubicBezTo>
                    <a:pt x="999" y="1"/>
                    <a:pt x="490" y="89"/>
                    <a:pt x="73" y="491"/>
                  </a:cubicBezTo>
                  <a:cubicBezTo>
                    <a:pt x="2" y="558"/>
                    <a:pt x="1" y="669"/>
                    <a:pt x="68" y="741"/>
                  </a:cubicBezTo>
                  <a:cubicBezTo>
                    <a:pt x="103" y="778"/>
                    <a:pt x="150" y="797"/>
                    <a:pt x="197" y="797"/>
                  </a:cubicBezTo>
                  <a:cubicBezTo>
                    <a:pt x="241" y="797"/>
                    <a:pt x="286" y="779"/>
                    <a:pt x="317" y="746"/>
                  </a:cubicBezTo>
                  <a:cubicBezTo>
                    <a:pt x="650" y="426"/>
                    <a:pt x="1070" y="356"/>
                    <a:pt x="1372" y="356"/>
                  </a:cubicBezTo>
                  <a:cubicBezTo>
                    <a:pt x="1599" y="356"/>
                    <a:pt x="1759" y="396"/>
                    <a:pt x="1764" y="397"/>
                  </a:cubicBezTo>
                  <a:cubicBezTo>
                    <a:pt x="1780" y="401"/>
                    <a:pt x="1796" y="403"/>
                    <a:pt x="1811" y="403"/>
                  </a:cubicBezTo>
                  <a:cubicBezTo>
                    <a:pt x="1889" y="403"/>
                    <a:pt x="1959" y="350"/>
                    <a:pt x="1980" y="271"/>
                  </a:cubicBezTo>
                  <a:cubicBezTo>
                    <a:pt x="2006" y="177"/>
                    <a:pt x="1949" y="81"/>
                    <a:pt x="1854" y="54"/>
                  </a:cubicBezTo>
                  <a:cubicBezTo>
                    <a:pt x="1836" y="50"/>
                    <a:pt x="1641" y="1"/>
                    <a:pt x="136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1"/>
            <p:cNvSpPr/>
            <p:nvPr/>
          </p:nvSpPr>
          <p:spPr>
            <a:xfrm>
              <a:off x="8270572" y="2252138"/>
              <a:ext cx="51014" cy="19017"/>
            </a:xfrm>
            <a:custGeom>
              <a:avLst/>
              <a:gdLst/>
              <a:ahLst/>
              <a:cxnLst/>
              <a:rect l="l" t="t" r="r" b="b"/>
              <a:pathLst>
                <a:path w="1749" h="652" extrusionOk="0">
                  <a:moveTo>
                    <a:pt x="1192" y="0"/>
                  </a:moveTo>
                  <a:cubicBezTo>
                    <a:pt x="514" y="0"/>
                    <a:pt x="108" y="319"/>
                    <a:pt x="89" y="336"/>
                  </a:cubicBezTo>
                  <a:cubicBezTo>
                    <a:pt x="12" y="397"/>
                    <a:pt x="1" y="507"/>
                    <a:pt x="62" y="585"/>
                  </a:cubicBezTo>
                  <a:cubicBezTo>
                    <a:pt x="96" y="629"/>
                    <a:pt x="147" y="652"/>
                    <a:pt x="201" y="652"/>
                  </a:cubicBezTo>
                  <a:cubicBezTo>
                    <a:pt x="239" y="652"/>
                    <a:pt x="279" y="639"/>
                    <a:pt x="313" y="612"/>
                  </a:cubicBezTo>
                  <a:cubicBezTo>
                    <a:pt x="329" y="600"/>
                    <a:pt x="648" y="355"/>
                    <a:pt x="1191" y="355"/>
                  </a:cubicBezTo>
                  <a:cubicBezTo>
                    <a:pt x="1295" y="355"/>
                    <a:pt x="1406" y="364"/>
                    <a:pt x="1526" y="385"/>
                  </a:cubicBezTo>
                  <a:cubicBezTo>
                    <a:pt x="1535" y="387"/>
                    <a:pt x="1545" y="388"/>
                    <a:pt x="1555" y="388"/>
                  </a:cubicBezTo>
                  <a:cubicBezTo>
                    <a:pt x="1639" y="388"/>
                    <a:pt x="1716" y="327"/>
                    <a:pt x="1731" y="240"/>
                  </a:cubicBezTo>
                  <a:cubicBezTo>
                    <a:pt x="1748" y="145"/>
                    <a:pt x="1684" y="51"/>
                    <a:pt x="1587" y="35"/>
                  </a:cubicBezTo>
                  <a:cubicBezTo>
                    <a:pt x="1447" y="11"/>
                    <a:pt x="1315" y="0"/>
                    <a:pt x="119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1"/>
            <p:cNvSpPr/>
            <p:nvPr/>
          </p:nvSpPr>
          <p:spPr>
            <a:xfrm>
              <a:off x="8229359" y="2287752"/>
              <a:ext cx="46230" cy="22517"/>
            </a:xfrm>
            <a:custGeom>
              <a:avLst/>
              <a:gdLst/>
              <a:ahLst/>
              <a:cxnLst/>
              <a:rect l="l" t="t" r="r" b="b"/>
              <a:pathLst>
                <a:path w="1585" h="772" extrusionOk="0">
                  <a:moveTo>
                    <a:pt x="1383" y="0"/>
                  </a:moveTo>
                  <a:cubicBezTo>
                    <a:pt x="1311" y="0"/>
                    <a:pt x="1242" y="46"/>
                    <a:pt x="1216" y="118"/>
                  </a:cubicBezTo>
                  <a:cubicBezTo>
                    <a:pt x="1153" y="297"/>
                    <a:pt x="982" y="417"/>
                    <a:pt x="791" y="417"/>
                  </a:cubicBezTo>
                  <a:cubicBezTo>
                    <a:pt x="601" y="417"/>
                    <a:pt x="431" y="295"/>
                    <a:pt x="366" y="118"/>
                  </a:cubicBezTo>
                  <a:cubicBezTo>
                    <a:pt x="341" y="45"/>
                    <a:pt x="272" y="1"/>
                    <a:pt x="199" y="1"/>
                  </a:cubicBezTo>
                  <a:cubicBezTo>
                    <a:pt x="179" y="1"/>
                    <a:pt x="159" y="4"/>
                    <a:pt x="139" y="11"/>
                  </a:cubicBezTo>
                  <a:cubicBezTo>
                    <a:pt x="48" y="45"/>
                    <a:pt x="0" y="147"/>
                    <a:pt x="34" y="238"/>
                  </a:cubicBezTo>
                  <a:cubicBezTo>
                    <a:pt x="149" y="557"/>
                    <a:pt x="454" y="771"/>
                    <a:pt x="794" y="771"/>
                  </a:cubicBezTo>
                  <a:cubicBezTo>
                    <a:pt x="1132" y="771"/>
                    <a:pt x="1439" y="557"/>
                    <a:pt x="1550" y="238"/>
                  </a:cubicBezTo>
                  <a:cubicBezTo>
                    <a:pt x="1585" y="147"/>
                    <a:pt x="1535" y="45"/>
                    <a:pt x="1443" y="11"/>
                  </a:cubicBezTo>
                  <a:cubicBezTo>
                    <a:pt x="1423" y="4"/>
                    <a:pt x="1403" y="0"/>
                    <a:pt x="138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1"/>
            <p:cNvSpPr/>
            <p:nvPr/>
          </p:nvSpPr>
          <p:spPr>
            <a:xfrm>
              <a:off x="8292360" y="2279176"/>
              <a:ext cx="26017" cy="25959"/>
            </a:xfrm>
            <a:custGeom>
              <a:avLst/>
              <a:gdLst/>
              <a:ahLst/>
              <a:cxnLst/>
              <a:rect l="l" t="t" r="r" b="b"/>
              <a:pathLst>
                <a:path w="892" h="890" extrusionOk="0">
                  <a:moveTo>
                    <a:pt x="446" y="0"/>
                  </a:moveTo>
                  <a:cubicBezTo>
                    <a:pt x="201" y="0"/>
                    <a:pt x="1" y="200"/>
                    <a:pt x="1" y="444"/>
                  </a:cubicBezTo>
                  <a:cubicBezTo>
                    <a:pt x="1" y="690"/>
                    <a:pt x="201" y="890"/>
                    <a:pt x="446" y="890"/>
                  </a:cubicBezTo>
                  <a:cubicBezTo>
                    <a:pt x="692" y="890"/>
                    <a:pt x="891" y="690"/>
                    <a:pt x="891" y="444"/>
                  </a:cubicBezTo>
                  <a:cubicBezTo>
                    <a:pt x="891" y="200"/>
                    <a:pt x="692" y="0"/>
                    <a:pt x="446" y="0"/>
                  </a:cubicBezTo>
                  <a:close/>
                </a:path>
              </a:pathLst>
            </a:custGeom>
            <a:solidFill>
              <a:srgbClr val="FF8B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1"/>
            <p:cNvSpPr/>
            <p:nvPr/>
          </p:nvSpPr>
          <p:spPr>
            <a:xfrm>
              <a:off x="8186570" y="2279176"/>
              <a:ext cx="26017" cy="25959"/>
            </a:xfrm>
            <a:custGeom>
              <a:avLst/>
              <a:gdLst/>
              <a:ahLst/>
              <a:cxnLst/>
              <a:rect l="l" t="t" r="r" b="b"/>
              <a:pathLst>
                <a:path w="892" h="890" extrusionOk="0">
                  <a:moveTo>
                    <a:pt x="446" y="0"/>
                  </a:moveTo>
                  <a:cubicBezTo>
                    <a:pt x="200" y="0"/>
                    <a:pt x="1" y="200"/>
                    <a:pt x="1" y="444"/>
                  </a:cubicBezTo>
                  <a:cubicBezTo>
                    <a:pt x="1" y="690"/>
                    <a:pt x="200" y="890"/>
                    <a:pt x="446" y="890"/>
                  </a:cubicBezTo>
                  <a:cubicBezTo>
                    <a:pt x="691" y="890"/>
                    <a:pt x="891" y="690"/>
                    <a:pt x="891" y="444"/>
                  </a:cubicBezTo>
                  <a:cubicBezTo>
                    <a:pt x="891" y="200"/>
                    <a:pt x="691" y="0"/>
                    <a:pt x="446" y="0"/>
                  </a:cubicBezTo>
                  <a:close/>
                </a:path>
              </a:pathLst>
            </a:custGeom>
            <a:solidFill>
              <a:srgbClr val="FF8B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1"/>
            <p:cNvSpPr/>
            <p:nvPr/>
          </p:nvSpPr>
          <p:spPr>
            <a:xfrm>
              <a:off x="8165803" y="2399784"/>
              <a:ext cx="10384" cy="56760"/>
            </a:xfrm>
            <a:custGeom>
              <a:avLst/>
              <a:gdLst/>
              <a:ahLst/>
              <a:cxnLst/>
              <a:rect l="l" t="t" r="r" b="b"/>
              <a:pathLst>
                <a:path w="356" h="1946" extrusionOk="0">
                  <a:moveTo>
                    <a:pt x="178" y="1"/>
                  </a:moveTo>
                  <a:cubicBezTo>
                    <a:pt x="80" y="1"/>
                    <a:pt x="1" y="80"/>
                    <a:pt x="1" y="179"/>
                  </a:cubicBezTo>
                  <a:lnTo>
                    <a:pt x="1" y="1946"/>
                  </a:lnTo>
                  <a:lnTo>
                    <a:pt x="355" y="1946"/>
                  </a:lnTo>
                  <a:lnTo>
                    <a:pt x="355" y="179"/>
                  </a:lnTo>
                  <a:cubicBezTo>
                    <a:pt x="355" y="80"/>
                    <a:pt x="275" y="1"/>
                    <a:pt x="1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1"/>
            <p:cNvSpPr/>
            <p:nvPr/>
          </p:nvSpPr>
          <p:spPr>
            <a:xfrm>
              <a:off x="8328820" y="2399784"/>
              <a:ext cx="10354" cy="56760"/>
            </a:xfrm>
            <a:custGeom>
              <a:avLst/>
              <a:gdLst/>
              <a:ahLst/>
              <a:cxnLst/>
              <a:rect l="l" t="t" r="r" b="b"/>
              <a:pathLst>
                <a:path w="355" h="1946" extrusionOk="0">
                  <a:moveTo>
                    <a:pt x="177" y="1"/>
                  </a:moveTo>
                  <a:cubicBezTo>
                    <a:pt x="79" y="1"/>
                    <a:pt x="0" y="80"/>
                    <a:pt x="0" y="179"/>
                  </a:cubicBezTo>
                  <a:lnTo>
                    <a:pt x="0" y="1946"/>
                  </a:lnTo>
                  <a:lnTo>
                    <a:pt x="355" y="1946"/>
                  </a:lnTo>
                  <a:lnTo>
                    <a:pt x="355" y="179"/>
                  </a:lnTo>
                  <a:cubicBezTo>
                    <a:pt x="355" y="80"/>
                    <a:pt x="274" y="1"/>
                    <a:pt x="1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1"/>
            <p:cNvSpPr/>
            <p:nvPr/>
          </p:nvSpPr>
          <p:spPr>
            <a:xfrm>
              <a:off x="8146465" y="2218362"/>
              <a:ext cx="27884" cy="47631"/>
            </a:xfrm>
            <a:custGeom>
              <a:avLst/>
              <a:gdLst/>
              <a:ahLst/>
              <a:cxnLst/>
              <a:rect l="l" t="t" r="r" b="b"/>
              <a:pathLst>
                <a:path w="956" h="1633" extrusionOk="0">
                  <a:moveTo>
                    <a:pt x="806" y="1"/>
                  </a:moveTo>
                  <a:lnTo>
                    <a:pt x="56" y="87"/>
                  </a:lnTo>
                  <a:cubicBezTo>
                    <a:pt x="19" y="292"/>
                    <a:pt x="0" y="500"/>
                    <a:pt x="0" y="713"/>
                  </a:cubicBezTo>
                  <a:cubicBezTo>
                    <a:pt x="0" y="1031"/>
                    <a:pt x="41" y="1340"/>
                    <a:pt x="118" y="1633"/>
                  </a:cubicBezTo>
                  <a:cubicBezTo>
                    <a:pt x="955" y="1633"/>
                    <a:pt x="951" y="87"/>
                    <a:pt x="951" y="87"/>
                  </a:cubicBezTo>
                  <a:lnTo>
                    <a:pt x="806"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1"/>
            <p:cNvSpPr/>
            <p:nvPr/>
          </p:nvSpPr>
          <p:spPr>
            <a:xfrm>
              <a:off x="8081654" y="2113184"/>
              <a:ext cx="341697" cy="108036"/>
            </a:xfrm>
            <a:custGeom>
              <a:avLst/>
              <a:gdLst/>
              <a:ahLst/>
              <a:cxnLst/>
              <a:rect l="l" t="t" r="r" b="b"/>
              <a:pathLst>
                <a:path w="11715" h="3704" extrusionOk="0">
                  <a:moveTo>
                    <a:pt x="5858" y="1"/>
                  </a:moveTo>
                  <a:cubicBezTo>
                    <a:pt x="2016" y="818"/>
                    <a:pt x="0" y="3704"/>
                    <a:pt x="0" y="3704"/>
                  </a:cubicBezTo>
                  <a:lnTo>
                    <a:pt x="11714" y="3704"/>
                  </a:lnTo>
                  <a:cubicBezTo>
                    <a:pt x="11714" y="3704"/>
                    <a:pt x="9699" y="821"/>
                    <a:pt x="5858"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1"/>
            <p:cNvSpPr/>
            <p:nvPr/>
          </p:nvSpPr>
          <p:spPr>
            <a:xfrm>
              <a:off x="8081654" y="2113738"/>
              <a:ext cx="168355" cy="107482"/>
            </a:xfrm>
            <a:custGeom>
              <a:avLst/>
              <a:gdLst/>
              <a:ahLst/>
              <a:cxnLst/>
              <a:rect l="l" t="t" r="r" b="b"/>
              <a:pathLst>
                <a:path w="5772" h="3685" extrusionOk="0">
                  <a:moveTo>
                    <a:pt x="5772" y="1"/>
                  </a:moveTo>
                  <a:cubicBezTo>
                    <a:pt x="1985" y="846"/>
                    <a:pt x="0" y="3685"/>
                    <a:pt x="0" y="3685"/>
                  </a:cubicBezTo>
                  <a:lnTo>
                    <a:pt x="1421" y="3685"/>
                  </a:lnTo>
                  <a:cubicBezTo>
                    <a:pt x="1421" y="3685"/>
                    <a:pt x="2911" y="1268"/>
                    <a:pt x="577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 name="Google Shape;1515;p51"/>
          <p:cNvGrpSpPr/>
          <p:nvPr/>
        </p:nvGrpSpPr>
        <p:grpSpPr>
          <a:xfrm>
            <a:off x="7411152" y="2211376"/>
            <a:ext cx="382094" cy="300221"/>
            <a:chOff x="7411152" y="2135176"/>
            <a:chExt cx="382094" cy="300221"/>
          </a:xfrm>
        </p:grpSpPr>
        <p:sp>
          <p:nvSpPr>
            <p:cNvPr id="1516" name="Google Shape;1516;p51"/>
            <p:cNvSpPr/>
            <p:nvPr/>
          </p:nvSpPr>
          <p:spPr>
            <a:xfrm>
              <a:off x="7692298" y="2135176"/>
              <a:ext cx="100949" cy="82165"/>
            </a:xfrm>
            <a:custGeom>
              <a:avLst/>
              <a:gdLst/>
              <a:ahLst/>
              <a:cxnLst/>
              <a:rect l="l" t="t" r="r" b="b"/>
              <a:pathLst>
                <a:path w="3461" h="2817" extrusionOk="0">
                  <a:moveTo>
                    <a:pt x="1308" y="0"/>
                  </a:moveTo>
                  <a:cubicBezTo>
                    <a:pt x="703" y="0"/>
                    <a:pt x="641" y="874"/>
                    <a:pt x="0" y="1016"/>
                  </a:cubicBezTo>
                  <a:lnTo>
                    <a:pt x="1812" y="2816"/>
                  </a:lnTo>
                  <a:cubicBezTo>
                    <a:pt x="3460" y="2298"/>
                    <a:pt x="2496" y="380"/>
                    <a:pt x="1603" y="58"/>
                  </a:cubicBezTo>
                  <a:cubicBezTo>
                    <a:pt x="1492" y="18"/>
                    <a:pt x="1394" y="0"/>
                    <a:pt x="13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1"/>
            <p:cNvSpPr/>
            <p:nvPr/>
          </p:nvSpPr>
          <p:spPr>
            <a:xfrm>
              <a:off x="7411152" y="2135176"/>
              <a:ext cx="100949" cy="82165"/>
            </a:xfrm>
            <a:custGeom>
              <a:avLst/>
              <a:gdLst/>
              <a:ahLst/>
              <a:cxnLst/>
              <a:rect l="l" t="t" r="r" b="b"/>
              <a:pathLst>
                <a:path w="3461" h="2817" extrusionOk="0">
                  <a:moveTo>
                    <a:pt x="2153" y="0"/>
                  </a:moveTo>
                  <a:cubicBezTo>
                    <a:pt x="2066" y="0"/>
                    <a:pt x="1969" y="18"/>
                    <a:pt x="1858" y="58"/>
                  </a:cubicBezTo>
                  <a:cubicBezTo>
                    <a:pt x="965" y="380"/>
                    <a:pt x="1" y="2298"/>
                    <a:pt x="1649" y="2816"/>
                  </a:cubicBezTo>
                  <a:lnTo>
                    <a:pt x="3461" y="1016"/>
                  </a:lnTo>
                  <a:cubicBezTo>
                    <a:pt x="2819" y="874"/>
                    <a:pt x="2758" y="0"/>
                    <a:pt x="215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1"/>
            <p:cNvSpPr/>
            <p:nvPr/>
          </p:nvSpPr>
          <p:spPr>
            <a:xfrm>
              <a:off x="7411239" y="2135176"/>
              <a:ext cx="65306" cy="82165"/>
            </a:xfrm>
            <a:custGeom>
              <a:avLst/>
              <a:gdLst/>
              <a:ahLst/>
              <a:cxnLst/>
              <a:rect l="l" t="t" r="r" b="b"/>
              <a:pathLst>
                <a:path w="2239" h="2817" extrusionOk="0">
                  <a:moveTo>
                    <a:pt x="2148" y="1"/>
                  </a:moveTo>
                  <a:cubicBezTo>
                    <a:pt x="2063" y="1"/>
                    <a:pt x="1966" y="19"/>
                    <a:pt x="1857" y="60"/>
                  </a:cubicBezTo>
                  <a:cubicBezTo>
                    <a:pt x="963" y="382"/>
                    <a:pt x="1" y="2298"/>
                    <a:pt x="1649" y="2816"/>
                  </a:cubicBezTo>
                  <a:lnTo>
                    <a:pt x="2027" y="2440"/>
                  </a:lnTo>
                  <a:cubicBezTo>
                    <a:pt x="1011" y="1869"/>
                    <a:pt x="1542" y="544"/>
                    <a:pt x="2239" y="8"/>
                  </a:cubicBezTo>
                  <a:cubicBezTo>
                    <a:pt x="2210" y="3"/>
                    <a:pt x="2180" y="1"/>
                    <a:pt x="2148" y="1"/>
                  </a:cubicBezTo>
                  <a:close/>
                </a:path>
              </a:pathLst>
            </a:custGeom>
            <a:solidFill>
              <a:srgbClr val="1F1F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1"/>
            <p:cNvSpPr/>
            <p:nvPr/>
          </p:nvSpPr>
          <p:spPr>
            <a:xfrm>
              <a:off x="7430548" y="2141039"/>
              <a:ext cx="343389" cy="294358"/>
            </a:xfrm>
            <a:custGeom>
              <a:avLst/>
              <a:gdLst/>
              <a:ahLst/>
              <a:cxnLst/>
              <a:rect l="l" t="t" r="r" b="b"/>
              <a:pathLst>
                <a:path w="11773" h="10092" extrusionOk="0">
                  <a:moveTo>
                    <a:pt x="5886" y="1"/>
                  </a:moveTo>
                  <a:cubicBezTo>
                    <a:pt x="1728" y="1"/>
                    <a:pt x="1" y="3515"/>
                    <a:pt x="1" y="5927"/>
                  </a:cubicBezTo>
                  <a:cubicBezTo>
                    <a:pt x="1" y="7946"/>
                    <a:pt x="986" y="10092"/>
                    <a:pt x="3935" y="10092"/>
                  </a:cubicBezTo>
                  <a:cubicBezTo>
                    <a:pt x="4261" y="10092"/>
                    <a:pt x="4611" y="10065"/>
                    <a:pt x="4987" y="10010"/>
                  </a:cubicBezTo>
                  <a:cubicBezTo>
                    <a:pt x="5285" y="9965"/>
                    <a:pt x="5586" y="9943"/>
                    <a:pt x="5887" y="9943"/>
                  </a:cubicBezTo>
                  <a:cubicBezTo>
                    <a:pt x="6187" y="9943"/>
                    <a:pt x="6488" y="9965"/>
                    <a:pt x="6787" y="10010"/>
                  </a:cubicBezTo>
                  <a:cubicBezTo>
                    <a:pt x="7163" y="10066"/>
                    <a:pt x="7514" y="10092"/>
                    <a:pt x="7841" y="10092"/>
                  </a:cubicBezTo>
                  <a:cubicBezTo>
                    <a:pt x="10787" y="10092"/>
                    <a:pt x="11772" y="7946"/>
                    <a:pt x="11772" y="5927"/>
                  </a:cubicBezTo>
                  <a:cubicBezTo>
                    <a:pt x="11771" y="3516"/>
                    <a:pt x="10044" y="1"/>
                    <a:pt x="5886"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1"/>
            <p:cNvSpPr/>
            <p:nvPr/>
          </p:nvSpPr>
          <p:spPr>
            <a:xfrm>
              <a:off x="7625329" y="2236096"/>
              <a:ext cx="94561" cy="86802"/>
            </a:xfrm>
            <a:custGeom>
              <a:avLst/>
              <a:gdLst/>
              <a:ahLst/>
              <a:cxnLst/>
              <a:rect l="l" t="t" r="r" b="b"/>
              <a:pathLst>
                <a:path w="3242" h="2976" extrusionOk="0">
                  <a:moveTo>
                    <a:pt x="898" y="1"/>
                  </a:moveTo>
                  <a:cubicBezTo>
                    <a:pt x="377" y="1"/>
                    <a:pt x="0" y="908"/>
                    <a:pt x="287" y="1665"/>
                  </a:cubicBezTo>
                  <a:cubicBezTo>
                    <a:pt x="287" y="1665"/>
                    <a:pt x="915" y="2976"/>
                    <a:pt x="1726" y="2976"/>
                  </a:cubicBezTo>
                  <a:cubicBezTo>
                    <a:pt x="1881" y="2976"/>
                    <a:pt x="2043" y="2928"/>
                    <a:pt x="2208" y="2813"/>
                  </a:cubicBezTo>
                  <a:cubicBezTo>
                    <a:pt x="3241" y="2100"/>
                    <a:pt x="2185" y="1283"/>
                    <a:pt x="1442" y="335"/>
                  </a:cubicBezTo>
                  <a:cubicBezTo>
                    <a:pt x="1258" y="99"/>
                    <a:pt x="1070" y="1"/>
                    <a:pt x="89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1"/>
            <p:cNvSpPr/>
            <p:nvPr/>
          </p:nvSpPr>
          <p:spPr>
            <a:xfrm>
              <a:off x="7652951" y="2273401"/>
              <a:ext cx="19251" cy="19251"/>
            </a:xfrm>
            <a:custGeom>
              <a:avLst/>
              <a:gdLst/>
              <a:ahLst/>
              <a:cxnLst/>
              <a:rect l="l" t="t" r="r" b="b"/>
              <a:pathLst>
                <a:path w="660" h="660" extrusionOk="0">
                  <a:moveTo>
                    <a:pt x="335" y="1"/>
                  </a:moveTo>
                  <a:cubicBezTo>
                    <a:pt x="333" y="1"/>
                    <a:pt x="332" y="1"/>
                    <a:pt x="330" y="1"/>
                  </a:cubicBezTo>
                  <a:cubicBezTo>
                    <a:pt x="148" y="1"/>
                    <a:pt x="0" y="147"/>
                    <a:pt x="0" y="330"/>
                  </a:cubicBezTo>
                  <a:cubicBezTo>
                    <a:pt x="0" y="510"/>
                    <a:pt x="147" y="660"/>
                    <a:pt x="330" y="660"/>
                  </a:cubicBezTo>
                  <a:cubicBezTo>
                    <a:pt x="511" y="660"/>
                    <a:pt x="659" y="513"/>
                    <a:pt x="659" y="330"/>
                  </a:cubicBezTo>
                  <a:cubicBezTo>
                    <a:pt x="659" y="149"/>
                    <a:pt x="514" y="1"/>
                    <a:pt x="335"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1"/>
            <p:cNvSpPr/>
            <p:nvPr/>
          </p:nvSpPr>
          <p:spPr>
            <a:xfrm>
              <a:off x="7484508" y="2236096"/>
              <a:ext cx="94561" cy="86802"/>
            </a:xfrm>
            <a:custGeom>
              <a:avLst/>
              <a:gdLst/>
              <a:ahLst/>
              <a:cxnLst/>
              <a:rect l="l" t="t" r="r" b="b"/>
              <a:pathLst>
                <a:path w="3242" h="2976" extrusionOk="0">
                  <a:moveTo>
                    <a:pt x="2344" y="1"/>
                  </a:moveTo>
                  <a:cubicBezTo>
                    <a:pt x="2172" y="1"/>
                    <a:pt x="1984" y="99"/>
                    <a:pt x="1800" y="335"/>
                  </a:cubicBezTo>
                  <a:cubicBezTo>
                    <a:pt x="1057" y="1283"/>
                    <a:pt x="1" y="2100"/>
                    <a:pt x="1031" y="2813"/>
                  </a:cubicBezTo>
                  <a:cubicBezTo>
                    <a:pt x="1196" y="2928"/>
                    <a:pt x="1359" y="2976"/>
                    <a:pt x="1514" y="2976"/>
                  </a:cubicBezTo>
                  <a:cubicBezTo>
                    <a:pt x="2327" y="2976"/>
                    <a:pt x="2955" y="1665"/>
                    <a:pt x="2955" y="1665"/>
                  </a:cubicBezTo>
                  <a:cubicBezTo>
                    <a:pt x="3242" y="908"/>
                    <a:pt x="2865" y="1"/>
                    <a:pt x="23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1"/>
            <p:cNvSpPr/>
            <p:nvPr/>
          </p:nvSpPr>
          <p:spPr>
            <a:xfrm>
              <a:off x="7532255" y="2273401"/>
              <a:ext cx="19251" cy="19251"/>
            </a:xfrm>
            <a:custGeom>
              <a:avLst/>
              <a:gdLst/>
              <a:ahLst/>
              <a:cxnLst/>
              <a:rect l="l" t="t" r="r" b="b"/>
              <a:pathLst>
                <a:path w="660" h="660" extrusionOk="0">
                  <a:moveTo>
                    <a:pt x="335" y="1"/>
                  </a:moveTo>
                  <a:cubicBezTo>
                    <a:pt x="333" y="1"/>
                    <a:pt x="331" y="1"/>
                    <a:pt x="330" y="1"/>
                  </a:cubicBezTo>
                  <a:cubicBezTo>
                    <a:pt x="148" y="1"/>
                    <a:pt x="0" y="147"/>
                    <a:pt x="0" y="330"/>
                  </a:cubicBezTo>
                  <a:cubicBezTo>
                    <a:pt x="0" y="510"/>
                    <a:pt x="147" y="660"/>
                    <a:pt x="330" y="660"/>
                  </a:cubicBezTo>
                  <a:cubicBezTo>
                    <a:pt x="511" y="660"/>
                    <a:pt x="659" y="513"/>
                    <a:pt x="659" y="330"/>
                  </a:cubicBezTo>
                  <a:cubicBezTo>
                    <a:pt x="659" y="149"/>
                    <a:pt x="514" y="1"/>
                    <a:pt x="335"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1"/>
            <p:cNvSpPr/>
            <p:nvPr/>
          </p:nvSpPr>
          <p:spPr>
            <a:xfrm>
              <a:off x="7565477" y="2320886"/>
              <a:ext cx="73531" cy="71227"/>
            </a:xfrm>
            <a:custGeom>
              <a:avLst/>
              <a:gdLst/>
              <a:ahLst/>
              <a:cxnLst/>
              <a:rect l="l" t="t" r="r" b="b"/>
              <a:pathLst>
                <a:path w="2521" h="2442" extrusionOk="0">
                  <a:moveTo>
                    <a:pt x="1260" y="0"/>
                  </a:moveTo>
                  <a:lnTo>
                    <a:pt x="1" y="1563"/>
                  </a:lnTo>
                  <a:cubicBezTo>
                    <a:pt x="1" y="1563"/>
                    <a:pt x="89" y="2442"/>
                    <a:pt x="1260" y="2442"/>
                  </a:cubicBezTo>
                  <a:cubicBezTo>
                    <a:pt x="2429" y="2442"/>
                    <a:pt x="2520" y="1563"/>
                    <a:pt x="2520" y="1563"/>
                  </a:cubicBezTo>
                  <a:lnTo>
                    <a:pt x="1260"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1"/>
            <p:cNvSpPr/>
            <p:nvPr/>
          </p:nvSpPr>
          <p:spPr>
            <a:xfrm>
              <a:off x="7527239" y="2275151"/>
              <a:ext cx="149921" cy="91353"/>
            </a:xfrm>
            <a:custGeom>
              <a:avLst/>
              <a:gdLst/>
              <a:ahLst/>
              <a:cxnLst/>
              <a:rect l="l" t="t" r="r" b="b"/>
              <a:pathLst>
                <a:path w="5140" h="3132" extrusionOk="0">
                  <a:moveTo>
                    <a:pt x="2571" y="1"/>
                  </a:moveTo>
                  <a:cubicBezTo>
                    <a:pt x="587" y="1"/>
                    <a:pt x="1" y="2757"/>
                    <a:pt x="705" y="3027"/>
                  </a:cubicBezTo>
                  <a:cubicBezTo>
                    <a:pt x="911" y="3106"/>
                    <a:pt x="1083" y="3132"/>
                    <a:pt x="1256" y="3132"/>
                  </a:cubicBezTo>
                  <a:cubicBezTo>
                    <a:pt x="1601" y="3132"/>
                    <a:pt x="1948" y="3027"/>
                    <a:pt x="2571" y="3027"/>
                  </a:cubicBezTo>
                  <a:cubicBezTo>
                    <a:pt x="3193" y="3027"/>
                    <a:pt x="3540" y="3132"/>
                    <a:pt x="3885" y="3132"/>
                  </a:cubicBezTo>
                  <a:cubicBezTo>
                    <a:pt x="4058" y="3132"/>
                    <a:pt x="4230" y="3106"/>
                    <a:pt x="4436" y="3027"/>
                  </a:cubicBezTo>
                  <a:cubicBezTo>
                    <a:pt x="5139" y="2757"/>
                    <a:pt x="4556" y="1"/>
                    <a:pt x="2571" y="1"/>
                  </a:cubicBezTo>
                  <a:close/>
                </a:path>
              </a:pathLst>
            </a:custGeom>
            <a:solidFill>
              <a:srgbClr val="3C3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1"/>
            <p:cNvSpPr/>
            <p:nvPr/>
          </p:nvSpPr>
          <p:spPr>
            <a:xfrm>
              <a:off x="7568977" y="2318115"/>
              <a:ext cx="66444" cy="31151"/>
            </a:xfrm>
            <a:custGeom>
              <a:avLst/>
              <a:gdLst/>
              <a:ahLst/>
              <a:cxnLst/>
              <a:rect l="l" t="t" r="r" b="b"/>
              <a:pathLst>
                <a:path w="2278" h="1068" extrusionOk="0">
                  <a:moveTo>
                    <a:pt x="208" y="1"/>
                  </a:moveTo>
                  <a:cubicBezTo>
                    <a:pt x="83" y="1"/>
                    <a:pt x="1" y="38"/>
                    <a:pt x="1" y="149"/>
                  </a:cubicBezTo>
                  <a:cubicBezTo>
                    <a:pt x="1" y="485"/>
                    <a:pt x="83" y="1068"/>
                    <a:pt x="1140" y="1068"/>
                  </a:cubicBezTo>
                  <a:cubicBezTo>
                    <a:pt x="2197" y="1068"/>
                    <a:pt x="2277" y="485"/>
                    <a:pt x="2277" y="149"/>
                  </a:cubicBezTo>
                  <a:cubicBezTo>
                    <a:pt x="2277" y="38"/>
                    <a:pt x="2195" y="1"/>
                    <a:pt x="2070" y="1"/>
                  </a:cubicBezTo>
                  <a:cubicBezTo>
                    <a:pt x="1821" y="1"/>
                    <a:pt x="1404" y="149"/>
                    <a:pt x="1140" y="149"/>
                  </a:cubicBezTo>
                  <a:cubicBezTo>
                    <a:pt x="877" y="149"/>
                    <a:pt x="458"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1"/>
            <p:cNvSpPr/>
            <p:nvPr/>
          </p:nvSpPr>
          <p:spPr>
            <a:xfrm>
              <a:off x="7430548" y="2141039"/>
              <a:ext cx="185505" cy="294300"/>
            </a:xfrm>
            <a:custGeom>
              <a:avLst/>
              <a:gdLst/>
              <a:ahLst/>
              <a:cxnLst/>
              <a:rect l="l" t="t" r="r" b="b"/>
              <a:pathLst>
                <a:path w="6360" h="10090" extrusionOk="0">
                  <a:moveTo>
                    <a:pt x="5886" y="1"/>
                  </a:moveTo>
                  <a:cubicBezTo>
                    <a:pt x="1728" y="1"/>
                    <a:pt x="1" y="3515"/>
                    <a:pt x="1" y="5927"/>
                  </a:cubicBezTo>
                  <a:cubicBezTo>
                    <a:pt x="1" y="7945"/>
                    <a:pt x="986" y="10090"/>
                    <a:pt x="3931" y="10090"/>
                  </a:cubicBezTo>
                  <a:cubicBezTo>
                    <a:pt x="4088" y="10090"/>
                    <a:pt x="4250" y="10084"/>
                    <a:pt x="4419" y="10071"/>
                  </a:cubicBezTo>
                  <a:cubicBezTo>
                    <a:pt x="1829" y="9859"/>
                    <a:pt x="947" y="7837"/>
                    <a:pt x="947" y="5927"/>
                  </a:cubicBezTo>
                  <a:cubicBezTo>
                    <a:pt x="947" y="3610"/>
                    <a:pt x="2544" y="273"/>
                    <a:pt x="6360" y="17"/>
                  </a:cubicBezTo>
                  <a:cubicBezTo>
                    <a:pt x="6206" y="6"/>
                    <a:pt x="6049" y="1"/>
                    <a:pt x="5886"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 name="Google Shape;1528;p51"/>
          <p:cNvGrpSpPr/>
          <p:nvPr/>
        </p:nvGrpSpPr>
        <p:grpSpPr>
          <a:xfrm>
            <a:off x="6778392" y="2203180"/>
            <a:ext cx="343447" cy="315738"/>
            <a:chOff x="6778392" y="2126980"/>
            <a:chExt cx="343447" cy="315738"/>
          </a:xfrm>
        </p:grpSpPr>
        <p:sp>
          <p:nvSpPr>
            <p:cNvPr id="1529" name="Google Shape;1529;p51"/>
            <p:cNvSpPr/>
            <p:nvPr/>
          </p:nvSpPr>
          <p:spPr>
            <a:xfrm>
              <a:off x="6804380" y="2177732"/>
              <a:ext cx="291617" cy="214235"/>
            </a:xfrm>
            <a:custGeom>
              <a:avLst/>
              <a:gdLst/>
              <a:ahLst/>
              <a:cxnLst/>
              <a:rect l="l" t="t" r="r" b="b"/>
              <a:pathLst>
                <a:path w="9998" h="7345" extrusionOk="0">
                  <a:moveTo>
                    <a:pt x="0" y="1"/>
                  </a:moveTo>
                  <a:lnTo>
                    <a:pt x="0" y="7344"/>
                  </a:lnTo>
                  <a:lnTo>
                    <a:pt x="9998" y="7344"/>
                  </a:lnTo>
                  <a:lnTo>
                    <a:pt x="999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1"/>
            <p:cNvSpPr/>
            <p:nvPr/>
          </p:nvSpPr>
          <p:spPr>
            <a:xfrm>
              <a:off x="6851019" y="2203691"/>
              <a:ext cx="198251" cy="162317"/>
            </a:xfrm>
            <a:custGeom>
              <a:avLst/>
              <a:gdLst/>
              <a:ahLst/>
              <a:cxnLst/>
              <a:rect l="l" t="t" r="r" b="b"/>
              <a:pathLst>
                <a:path w="6797" h="5565" extrusionOk="0">
                  <a:moveTo>
                    <a:pt x="1" y="0"/>
                  </a:moveTo>
                  <a:lnTo>
                    <a:pt x="1" y="5565"/>
                  </a:lnTo>
                  <a:lnTo>
                    <a:pt x="6796" y="5565"/>
                  </a:lnTo>
                  <a:lnTo>
                    <a:pt x="6796"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1"/>
            <p:cNvSpPr/>
            <p:nvPr/>
          </p:nvSpPr>
          <p:spPr>
            <a:xfrm>
              <a:off x="6871757" y="2224429"/>
              <a:ext cx="156746" cy="120812"/>
            </a:xfrm>
            <a:custGeom>
              <a:avLst/>
              <a:gdLst/>
              <a:ahLst/>
              <a:cxnLst/>
              <a:rect l="l" t="t" r="r" b="b"/>
              <a:pathLst>
                <a:path w="5374" h="4142" extrusionOk="0">
                  <a:moveTo>
                    <a:pt x="0" y="1"/>
                  </a:moveTo>
                  <a:lnTo>
                    <a:pt x="0" y="4142"/>
                  </a:lnTo>
                  <a:lnTo>
                    <a:pt x="5373" y="4142"/>
                  </a:lnTo>
                  <a:lnTo>
                    <a:pt x="5373"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1"/>
            <p:cNvSpPr/>
            <p:nvPr/>
          </p:nvSpPr>
          <p:spPr>
            <a:xfrm>
              <a:off x="6785363" y="2142527"/>
              <a:ext cx="38064" cy="49935"/>
            </a:xfrm>
            <a:custGeom>
              <a:avLst/>
              <a:gdLst/>
              <a:ahLst/>
              <a:cxnLst/>
              <a:rect l="l" t="t" r="r" b="b"/>
              <a:pathLst>
                <a:path w="1305" h="1712" extrusionOk="0">
                  <a:moveTo>
                    <a:pt x="652" y="1"/>
                  </a:moveTo>
                  <a:lnTo>
                    <a:pt x="1" y="533"/>
                  </a:lnTo>
                  <a:lnTo>
                    <a:pt x="1" y="1209"/>
                  </a:lnTo>
                  <a:lnTo>
                    <a:pt x="652" y="1712"/>
                  </a:lnTo>
                  <a:lnTo>
                    <a:pt x="1304" y="1209"/>
                  </a:lnTo>
                  <a:lnTo>
                    <a:pt x="1304" y="533"/>
                  </a:lnTo>
                  <a:lnTo>
                    <a:pt x="652" y="1"/>
                  </a:lnTo>
                  <a:close/>
                </a:path>
              </a:pathLst>
            </a:custGeom>
            <a:solidFill>
              <a:srgbClr val="D4AA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1"/>
            <p:cNvSpPr/>
            <p:nvPr/>
          </p:nvSpPr>
          <p:spPr>
            <a:xfrm>
              <a:off x="6785363" y="2142498"/>
              <a:ext cx="25930" cy="49876"/>
            </a:xfrm>
            <a:custGeom>
              <a:avLst/>
              <a:gdLst/>
              <a:ahLst/>
              <a:cxnLst/>
              <a:rect l="l" t="t" r="r" b="b"/>
              <a:pathLst>
                <a:path w="889" h="1710" extrusionOk="0">
                  <a:moveTo>
                    <a:pt x="652" y="0"/>
                  </a:moveTo>
                  <a:lnTo>
                    <a:pt x="1" y="531"/>
                  </a:lnTo>
                  <a:lnTo>
                    <a:pt x="1" y="1209"/>
                  </a:lnTo>
                  <a:lnTo>
                    <a:pt x="652" y="1710"/>
                  </a:lnTo>
                  <a:lnTo>
                    <a:pt x="888" y="1530"/>
                  </a:lnTo>
                  <a:lnTo>
                    <a:pt x="472" y="1209"/>
                  </a:lnTo>
                  <a:lnTo>
                    <a:pt x="472" y="531"/>
                  </a:lnTo>
                  <a:lnTo>
                    <a:pt x="888" y="192"/>
                  </a:lnTo>
                  <a:lnTo>
                    <a:pt x="652"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1"/>
            <p:cNvSpPr/>
            <p:nvPr/>
          </p:nvSpPr>
          <p:spPr>
            <a:xfrm>
              <a:off x="6785363" y="2377325"/>
              <a:ext cx="38064" cy="49906"/>
            </a:xfrm>
            <a:custGeom>
              <a:avLst/>
              <a:gdLst/>
              <a:ahLst/>
              <a:cxnLst/>
              <a:rect l="l" t="t" r="r" b="b"/>
              <a:pathLst>
                <a:path w="1305" h="1711" extrusionOk="0">
                  <a:moveTo>
                    <a:pt x="652" y="0"/>
                  </a:moveTo>
                  <a:lnTo>
                    <a:pt x="1" y="502"/>
                  </a:lnTo>
                  <a:lnTo>
                    <a:pt x="1" y="1179"/>
                  </a:lnTo>
                  <a:lnTo>
                    <a:pt x="652" y="1711"/>
                  </a:lnTo>
                  <a:lnTo>
                    <a:pt x="1304" y="1179"/>
                  </a:lnTo>
                  <a:lnTo>
                    <a:pt x="1304" y="502"/>
                  </a:lnTo>
                  <a:lnTo>
                    <a:pt x="652" y="0"/>
                  </a:lnTo>
                  <a:close/>
                </a:path>
              </a:pathLst>
            </a:custGeom>
            <a:solidFill>
              <a:srgbClr val="D4AA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1"/>
            <p:cNvSpPr/>
            <p:nvPr/>
          </p:nvSpPr>
          <p:spPr>
            <a:xfrm>
              <a:off x="6785363" y="2377325"/>
              <a:ext cx="25930" cy="49906"/>
            </a:xfrm>
            <a:custGeom>
              <a:avLst/>
              <a:gdLst/>
              <a:ahLst/>
              <a:cxnLst/>
              <a:rect l="l" t="t" r="r" b="b"/>
              <a:pathLst>
                <a:path w="889" h="1711" extrusionOk="0">
                  <a:moveTo>
                    <a:pt x="652" y="0"/>
                  </a:moveTo>
                  <a:lnTo>
                    <a:pt x="1" y="502"/>
                  </a:lnTo>
                  <a:lnTo>
                    <a:pt x="1" y="1179"/>
                  </a:lnTo>
                  <a:lnTo>
                    <a:pt x="652" y="1711"/>
                  </a:lnTo>
                  <a:lnTo>
                    <a:pt x="888" y="1518"/>
                  </a:lnTo>
                  <a:lnTo>
                    <a:pt x="472" y="1178"/>
                  </a:lnTo>
                  <a:lnTo>
                    <a:pt x="472" y="500"/>
                  </a:lnTo>
                  <a:lnTo>
                    <a:pt x="888" y="182"/>
                  </a:lnTo>
                  <a:lnTo>
                    <a:pt x="652"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1"/>
            <p:cNvSpPr/>
            <p:nvPr/>
          </p:nvSpPr>
          <p:spPr>
            <a:xfrm>
              <a:off x="6804380" y="2177732"/>
              <a:ext cx="36255" cy="214235"/>
            </a:xfrm>
            <a:custGeom>
              <a:avLst/>
              <a:gdLst/>
              <a:ahLst/>
              <a:cxnLst/>
              <a:rect l="l" t="t" r="r" b="b"/>
              <a:pathLst>
                <a:path w="1243" h="7345" extrusionOk="0">
                  <a:moveTo>
                    <a:pt x="0" y="1"/>
                  </a:moveTo>
                  <a:lnTo>
                    <a:pt x="0" y="7344"/>
                  </a:lnTo>
                  <a:lnTo>
                    <a:pt x="1243" y="7344"/>
                  </a:lnTo>
                  <a:lnTo>
                    <a:pt x="1243"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1"/>
            <p:cNvSpPr/>
            <p:nvPr/>
          </p:nvSpPr>
          <p:spPr>
            <a:xfrm>
              <a:off x="7059654" y="2177732"/>
              <a:ext cx="36255" cy="214235"/>
            </a:xfrm>
            <a:custGeom>
              <a:avLst/>
              <a:gdLst/>
              <a:ahLst/>
              <a:cxnLst/>
              <a:rect l="l" t="t" r="r" b="b"/>
              <a:pathLst>
                <a:path w="1243" h="7345" extrusionOk="0">
                  <a:moveTo>
                    <a:pt x="1" y="1"/>
                  </a:moveTo>
                  <a:lnTo>
                    <a:pt x="1" y="7344"/>
                  </a:lnTo>
                  <a:lnTo>
                    <a:pt x="1243" y="7344"/>
                  </a:lnTo>
                  <a:lnTo>
                    <a:pt x="1243"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1"/>
            <p:cNvSpPr/>
            <p:nvPr/>
          </p:nvSpPr>
          <p:spPr>
            <a:xfrm>
              <a:off x="6785363" y="2177732"/>
              <a:ext cx="38064" cy="214235"/>
            </a:xfrm>
            <a:custGeom>
              <a:avLst/>
              <a:gdLst/>
              <a:ahLst/>
              <a:cxnLst/>
              <a:rect l="l" t="t" r="r" b="b"/>
              <a:pathLst>
                <a:path w="1305" h="7345" extrusionOk="0">
                  <a:moveTo>
                    <a:pt x="1" y="1"/>
                  </a:moveTo>
                  <a:lnTo>
                    <a:pt x="1" y="7344"/>
                  </a:lnTo>
                  <a:lnTo>
                    <a:pt x="1304" y="7344"/>
                  </a:lnTo>
                  <a:lnTo>
                    <a:pt x="1304"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1"/>
            <p:cNvSpPr/>
            <p:nvPr/>
          </p:nvSpPr>
          <p:spPr>
            <a:xfrm>
              <a:off x="6785363" y="2177732"/>
              <a:ext cx="13825" cy="214235"/>
            </a:xfrm>
            <a:custGeom>
              <a:avLst/>
              <a:gdLst/>
              <a:ahLst/>
              <a:cxnLst/>
              <a:rect l="l" t="t" r="r" b="b"/>
              <a:pathLst>
                <a:path w="474" h="7345" extrusionOk="0">
                  <a:moveTo>
                    <a:pt x="1" y="1"/>
                  </a:moveTo>
                  <a:lnTo>
                    <a:pt x="1" y="7344"/>
                  </a:lnTo>
                  <a:lnTo>
                    <a:pt x="474" y="7344"/>
                  </a:lnTo>
                  <a:lnTo>
                    <a:pt x="474"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1"/>
            <p:cNvSpPr/>
            <p:nvPr/>
          </p:nvSpPr>
          <p:spPr>
            <a:xfrm>
              <a:off x="6778480" y="2127068"/>
              <a:ext cx="51831" cy="31005"/>
            </a:xfrm>
            <a:custGeom>
              <a:avLst/>
              <a:gdLst/>
              <a:ahLst/>
              <a:cxnLst/>
              <a:rect l="l" t="t" r="r" b="b"/>
              <a:pathLst>
                <a:path w="1777" h="1063" extrusionOk="0">
                  <a:moveTo>
                    <a:pt x="888" y="1"/>
                  </a:moveTo>
                  <a:cubicBezTo>
                    <a:pt x="398" y="1"/>
                    <a:pt x="1" y="398"/>
                    <a:pt x="1" y="888"/>
                  </a:cubicBezTo>
                  <a:cubicBezTo>
                    <a:pt x="1" y="985"/>
                    <a:pt x="78" y="1063"/>
                    <a:pt x="176" y="1063"/>
                  </a:cubicBezTo>
                  <a:lnTo>
                    <a:pt x="1600" y="1063"/>
                  </a:lnTo>
                  <a:cubicBezTo>
                    <a:pt x="1697" y="1063"/>
                    <a:pt x="1776" y="984"/>
                    <a:pt x="1776" y="888"/>
                  </a:cubicBezTo>
                  <a:cubicBezTo>
                    <a:pt x="1775" y="398"/>
                    <a:pt x="1378" y="1"/>
                    <a:pt x="888"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1"/>
            <p:cNvSpPr/>
            <p:nvPr/>
          </p:nvSpPr>
          <p:spPr>
            <a:xfrm>
              <a:off x="6778480" y="2126980"/>
              <a:ext cx="32813" cy="31005"/>
            </a:xfrm>
            <a:custGeom>
              <a:avLst/>
              <a:gdLst/>
              <a:ahLst/>
              <a:cxnLst/>
              <a:rect l="l" t="t" r="r" b="b"/>
              <a:pathLst>
                <a:path w="1125" h="1063" extrusionOk="0">
                  <a:moveTo>
                    <a:pt x="888" y="1"/>
                  </a:moveTo>
                  <a:cubicBezTo>
                    <a:pt x="398" y="1"/>
                    <a:pt x="1" y="399"/>
                    <a:pt x="1" y="890"/>
                  </a:cubicBezTo>
                  <a:cubicBezTo>
                    <a:pt x="1" y="987"/>
                    <a:pt x="78" y="1063"/>
                    <a:pt x="176" y="1063"/>
                  </a:cubicBezTo>
                  <a:lnTo>
                    <a:pt x="639" y="1063"/>
                  </a:lnTo>
                  <a:cubicBezTo>
                    <a:pt x="546" y="1060"/>
                    <a:pt x="474" y="983"/>
                    <a:pt x="474" y="890"/>
                  </a:cubicBezTo>
                  <a:cubicBezTo>
                    <a:pt x="474" y="481"/>
                    <a:pt x="749" y="138"/>
                    <a:pt x="1124" y="34"/>
                  </a:cubicBezTo>
                  <a:cubicBezTo>
                    <a:pt x="1049" y="14"/>
                    <a:pt x="969" y="1"/>
                    <a:pt x="888" y="1"/>
                  </a:cubicBezTo>
                  <a:close/>
                  <a:moveTo>
                    <a:pt x="639" y="1063"/>
                  </a:moveTo>
                  <a:lnTo>
                    <a:pt x="639" y="1063"/>
                  </a:lnTo>
                  <a:cubicBezTo>
                    <a:pt x="641" y="1063"/>
                    <a:pt x="643" y="1063"/>
                    <a:pt x="644" y="1063"/>
                  </a:cubicBezTo>
                  <a:cubicBezTo>
                    <a:pt x="646" y="1063"/>
                    <a:pt x="648" y="1063"/>
                    <a:pt x="650" y="1063"/>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1"/>
            <p:cNvSpPr/>
            <p:nvPr/>
          </p:nvSpPr>
          <p:spPr>
            <a:xfrm>
              <a:off x="6778480" y="2411655"/>
              <a:ext cx="51831" cy="31063"/>
            </a:xfrm>
            <a:custGeom>
              <a:avLst/>
              <a:gdLst/>
              <a:ahLst/>
              <a:cxnLst/>
              <a:rect l="l" t="t" r="r" b="b"/>
              <a:pathLst>
                <a:path w="1777" h="1065" extrusionOk="0">
                  <a:moveTo>
                    <a:pt x="176" y="1"/>
                  </a:moveTo>
                  <a:cubicBezTo>
                    <a:pt x="78" y="1"/>
                    <a:pt x="1" y="80"/>
                    <a:pt x="1" y="177"/>
                  </a:cubicBezTo>
                  <a:cubicBezTo>
                    <a:pt x="1" y="667"/>
                    <a:pt x="398" y="1064"/>
                    <a:pt x="888" y="1064"/>
                  </a:cubicBezTo>
                  <a:cubicBezTo>
                    <a:pt x="1378" y="1064"/>
                    <a:pt x="1775" y="667"/>
                    <a:pt x="1776" y="177"/>
                  </a:cubicBezTo>
                  <a:cubicBezTo>
                    <a:pt x="1776" y="80"/>
                    <a:pt x="1697" y="1"/>
                    <a:pt x="1600"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1"/>
            <p:cNvSpPr/>
            <p:nvPr/>
          </p:nvSpPr>
          <p:spPr>
            <a:xfrm>
              <a:off x="6778392" y="2411655"/>
              <a:ext cx="32843" cy="31063"/>
            </a:xfrm>
            <a:custGeom>
              <a:avLst/>
              <a:gdLst/>
              <a:ahLst/>
              <a:cxnLst/>
              <a:rect l="l" t="t" r="r" b="b"/>
              <a:pathLst>
                <a:path w="1126" h="1065" extrusionOk="0">
                  <a:moveTo>
                    <a:pt x="177" y="1"/>
                  </a:moveTo>
                  <a:cubicBezTo>
                    <a:pt x="80" y="1"/>
                    <a:pt x="1" y="80"/>
                    <a:pt x="1" y="177"/>
                  </a:cubicBezTo>
                  <a:cubicBezTo>
                    <a:pt x="1" y="667"/>
                    <a:pt x="399" y="1064"/>
                    <a:pt x="890" y="1064"/>
                  </a:cubicBezTo>
                  <a:cubicBezTo>
                    <a:pt x="972" y="1064"/>
                    <a:pt x="1051" y="1054"/>
                    <a:pt x="1126" y="1032"/>
                  </a:cubicBezTo>
                  <a:cubicBezTo>
                    <a:pt x="752" y="927"/>
                    <a:pt x="477" y="585"/>
                    <a:pt x="477" y="177"/>
                  </a:cubicBezTo>
                  <a:cubicBezTo>
                    <a:pt x="477" y="80"/>
                    <a:pt x="556" y="1"/>
                    <a:pt x="651"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1"/>
            <p:cNvSpPr/>
            <p:nvPr/>
          </p:nvSpPr>
          <p:spPr>
            <a:xfrm>
              <a:off x="7076922" y="2142527"/>
              <a:ext cx="38064" cy="49935"/>
            </a:xfrm>
            <a:custGeom>
              <a:avLst/>
              <a:gdLst/>
              <a:ahLst/>
              <a:cxnLst/>
              <a:rect l="l" t="t" r="r" b="b"/>
              <a:pathLst>
                <a:path w="1305" h="1712" extrusionOk="0">
                  <a:moveTo>
                    <a:pt x="652" y="1"/>
                  </a:moveTo>
                  <a:lnTo>
                    <a:pt x="0" y="533"/>
                  </a:lnTo>
                  <a:lnTo>
                    <a:pt x="0" y="1209"/>
                  </a:lnTo>
                  <a:lnTo>
                    <a:pt x="652" y="1712"/>
                  </a:lnTo>
                  <a:lnTo>
                    <a:pt x="1304" y="1209"/>
                  </a:lnTo>
                  <a:lnTo>
                    <a:pt x="1304" y="533"/>
                  </a:lnTo>
                  <a:lnTo>
                    <a:pt x="652" y="1"/>
                  </a:lnTo>
                  <a:close/>
                </a:path>
              </a:pathLst>
            </a:custGeom>
            <a:solidFill>
              <a:srgbClr val="D4AA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1"/>
            <p:cNvSpPr/>
            <p:nvPr/>
          </p:nvSpPr>
          <p:spPr>
            <a:xfrm>
              <a:off x="7076951" y="2142498"/>
              <a:ext cx="25930" cy="49876"/>
            </a:xfrm>
            <a:custGeom>
              <a:avLst/>
              <a:gdLst/>
              <a:ahLst/>
              <a:cxnLst/>
              <a:rect l="l" t="t" r="r" b="b"/>
              <a:pathLst>
                <a:path w="889" h="1710" extrusionOk="0">
                  <a:moveTo>
                    <a:pt x="653" y="0"/>
                  </a:moveTo>
                  <a:lnTo>
                    <a:pt x="1" y="531"/>
                  </a:lnTo>
                  <a:lnTo>
                    <a:pt x="1" y="1209"/>
                  </a:lnTo>
                  <a:lnTo>
                    <a:pt x="653" y="1710"/>
                  </a:lnTo>
                  <a:lnTo>
                    <a:pt x="889" y="1530"/>
                  </a:lnTo>
                  <a:lnTo>
                    <a:pt x="473" y="1209"/>
                  </a:lnTo>
                  <a:lnTo>
                    <a:pt x="473" y="531"/>
                  </a:lnTo>
                  <a:lnTo>
                    <a:pt x="889" y="192"/>
                  </a:lnTo>
                  <a:lnTo>
                    <a:pt x="653"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1"/>
            <p:cNvSpPr/>
            <p:nvPr/>
          </p:nvSpPr>
          <p:spPr>
            <a:xfrm>
              <a:off x="7076922" y="2377325"/>
              <a:ext cx="38064" cy="49906"/>
            </a:xfrm>
            <a:custGeom>
              <a:avLst/>
              <a:gdLst/>
              <a:ahLst/>
              <a:cxnLst/>
              <a:rect l="l" t="t" r="r" b="b"/>
              <a:pathLst>
                <a:path w="1305" h="1711" extrusionOk="0">
                  <a:moveTo>
                    <a:pt x="652" y="0"/>
                  </a:moveTo>
                  <a:lnTo>
                    <a:pt x="0" y="502"/>
                  </a:lnTo>
                  <a:lnTo>
                    <a:pt x="0" y="1179"/>
                  </a:lnTo>
                  <a:lnTo>
                    <a:pt x="652" y="1711"/>
                  </a:lnTo>
                  <a:lnTo>
                    <a:pt x="1304" y="1179"/>
                  </a:lnTo>
                  <a:lnTo>
                    <a:pt x="1304" y="502"/>
                  </a:lnTo>
                  <a:lnTo>
                    <a:pt x="652" y="0"/>
                  </a:lnTo>
                  <a:close/>
                </a:path>
              </a:pathLst>
            </a:custGeom>
            <a:solidFill>
              <a:srgbClr val="D4AA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1"/>
            <p:cNvSpPr/>
            <p:nvPr/>
          </p:nvSpPr>
          <p:spPr>
            <a:xfrm>
              <a:off x="7076951" y="2377325"/>
              <a:ext cx="25930" cy="49906"/>
            </a:xfrm>
            <a:custGeom>
              <a:avLst/>
              <a:gdLst/>
              <a:ahLst/>
              <a:cxnLst/>
              <a:rect l="l" t="t" r="r" b="b"/>
              <a:pathLst>
                <a:path w="889" h="1711" extrusionOk="0">
                  <a:moveTo>
                    <a:pt x="653" y="0"/>
                  </a:moveTo>
                  <a:lnTo>
                    <a:pt x="1" y="502"/>
                  </a:lnTo>
                  <a:lnTo>
                    <a:pt x="1" y="1179"/>
                  </a:lnTo>
                  <a:lnTo>
                    <a:pt x="653" y="1711"/>
                  </a:lnTo>
                  <a:lnTo>
                    <a:pt x="889" y="1518"/>
                  </a:lnTo>
                  <a:lnTo>
                    <a:pt x="473" y="1178"/>
                  </a:lnTo>
                  <a:lnTo>
                    <a:pt x="473" y="500"/>
                  </a:lnTo>
                  <a:lnTo>
                    <a:pt x="889" y="182"/>
                  </a:lnTo>
                  <a:lnTo>
                    <a:pt x="653"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1"/>
            <p:cNvSpPr/>
            <p:nvPr/>
          </p:nvSpPr>
          <p:spPr>
            <a:xfrm>
              <a:off x="7076922" y="2177732"/>
              <a:ext cx="38064" cy="214235"/>
            </a:xfrm>
            <a:custGeom>
              <a:avLst/>
              <a:gdLst/>
              <a:ahLst/>
              <a:cxnLst/>
              <a:rect l="l" t="t" r="r" b="b"/>
              <a:pathLst>
                <a:path w="1305" h="7345" extrusionOk="0">
                  <a:moveTo>
                    <a:pt x="0" y="1"/>
                  </a:moveTo>
                  <a:lnTo>
                    <a:pt x="0" y="7344"/>
                  </a:lnTo>
                  <a:lnTo>
                    <a:pt x="1304" y="7344"/>
                  </a:lnTo>
                  <a:lnTo>
                    <a:pt x="1304"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1"/>
            <p:cNvSpPr/>
            <p:nvPr/>
          </p:nvSpPr>
          <p:spPr>
            <a:xfrm>
              <a:off x="7076922" y="2177732"/>
              <a:ext cx="13825" cy="214235"/>
            </a:xfrm>
            <a:custGeom>
              <a:avLst/>
              <a:gdLst/>
              <a:ahLst/>
              <a:cxnLst/>
              <a:rect l="l" t="t" r="r" b="b"/>
              <a:pathLst>
                <a:path w="474" h="7345" extrusionOk="0">
                  <a:moveTo>
                    <a:pt x="0" y="1"/>
                  </a:moveTo>
                  <a:lnTo>
                    <a:pt x="0" y="7344"/>
                  </a:lnTo>
                  <a:lnTo>
                    <a:pt x="474" y="7344"/>
                  </a:lnTo>
                  <a:lnTo>
                    <a:pt x="474"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1"/>
            <p:cNvSpPr/>
            <p:nvPr/>
          </p:nvSpPr>
          <p:spPr>
            <a:xfrm>
              <a:off x="7070096" y="2127068"/>
              <a:ext cx="51743" cy="31005"/>
            </a:xfrm>
            <a:custGeom>
              <a:avLst/>
              <a:gdLst/>
              <a:ahLst/>
              <a:cxnLst/>
              <a:rect l="l" t="t" r="r" b="b"/>
              <a:pathLst>
                <a:path w="1774" h="1063" extrusionOk="0">
                  <a:moveTo>
                    <a:pt x="886" y="1"/>
                  </a:moveTo>
                  <a:cubicBezTo>
                    <a:pt x="397" y="1"/>
                    <a:pt x="0" y="398"/>
                    <a:pt x="0" y="888"/>
                  </a:cubicBezTo>
                  <a:cubicBezTo>
                    <a:pt x="0" y="984"/>
                    <a:pt x="76" y="1063"/>
                    <a:pt x="173" y="1063"/>
                  </a:cubicBezTo>
                  <a:lnTo>
                    <a:pt x="1598" y="1063"/>
                  </a:lnTo>
                  <a:cubicBezTo>
                    <a:pt x="1695" y="1063"/>
                    <a:pt x="1774" y="985"/>
                    <a:pt x="1774" y="888"/>
                  </a:cubicBezTo>
                  <a:cubicBezTo>
                    <a:pt x="1774" y="398"/>
                    <a:pt x="1377" y="1"/>
                    <a:pt x="886"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1"/>
            <p:cNvSpPr/>
            <p:nvPr/>
          </p:nvSpPr>
          <p:spPr>
            <a:xfrm>
              <a:off x="7070009" y="2126980"/>
              <a:ext cx="32843" cy="31005"/>
            </a:xfrm>
            <a:custGeom>
              <a:avLst/>
              <a:gdLst/>
              <a:ahLst/>
              <a:cxnLst/>
              <a:rect l="l" t="t" r="r" b="b"/>
              <a:pathLst>
                <a:path w="1126" h="1063" extrusionOk="0">
                  <a:moveTo>
                    <a:pt x="889" y="1"/>
                  </a:moveTo>
                  <a:cubicBezTo>
                    <a:pt x="399" y="1"/>
                    <a:pt x="0" y="399"/>
                    <a:pt x="0" y="890"/>
                  </a:cubicBezTo>
                  <a:cubicBezTo>
                    <a:pt x="0" y="987"/>
                    <a:pt x="79" y="1063"/>
                    <a:pt x="176" y="1063"/>
                  </a:cubicBezTo>
                  <a:lnTo>
                    <a:pt x="640" y="1063"/>
                  </a:lnTo>
                  <a:cubicBezTo>
                    <a:pt x="548" y="1060"/>
                    <a:pt x="475" y="983"/>
                    <a:pt x="475" y="890"/>
                  </a:cubicBezTo>
                  <a:cubicBezTo>
                    <a:pt x="475" y="481"/>
                    <a:pt x="750" y="138"/>
                    <a:pt x="1125" y="34"/>
                  </a:cubicBezTo>
                  <a:cubicBezTo>
                    <a:pt x="1050" y="14"/>
                    <a:pt x="970" y="1"/>
                    <a:pt x="889" y="1"/>
                  </a:cubicBezTo>
                  <a:close/>
                  <a:moveTo>
                    <a:pt x="640" y="1063"/>
                  </a:moveTo>
                  <a:cubicBezTo>
                    <a:pt x="642" y="1063"/>
                    <a:pt x="644" y="1063"/>
                    <a:pt x="645" y="1063"/>
                  </a:cubicBezTo>
                  <a:cubicBezTo>
                    <a:pt x="647" y="1063"/>
                    <a:pt x="649" y="1063"/>
                    <a:pt x="651" y="1063"/>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1"/>
            <p:cNvSpPr/>
            <p:nvPr/>
          </p:nvSpPr>
          <p:spPr>
            <a:xfrm>
              <a:off x="7070096" y="2411655"/>
              <a:ext cx="51743" cy="31063"/>
            </a:xfrm>
            <a:custGeom>
              <a:avLst/>
              <a:gdLst/>
              <a:ahLst/>
              <a:cxnLst/>
              <a:rect l="l" t="t" r="r" b="b"/>
              <a:pathLst>
                <a:path w="1774" h="1065" extrusionOk="0">
                  <a:moveTo>
                    <a:pt x="173" y="1"/>
                  </a:moveTo>
                  <a:cubicBezTo>
                    <a:pt x="76" y="1"/>
                    <a:pt x="0" y="80"/>
                    <a:pt x="0" y="177"/>
                  </a:cubicBezTo>
                  <a:cubicBezTo>
                    <a:pt x="0" y="667"/>
                    <a:pt x="397" y="1064"/>
                    <a:pt x="886" y="1064"/>
                  </a:cubicBezTo>
                  <a:cubicBezTo>
                    <a:pt x="1377" y="1064"/>
                    <a:pt x="1774" y="667"/>
                    <a:pt x="1774" y="177"/>
                  </a:cubicBezTo>
                  <a:cubicBezTo>
                    <a:pt x="1774" y="80"/>
                    <a:pt x="1695" y="1"/>
                    <a:pt x="1598"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1"/>
            <p:cNvSpPr/>
            <p:nvPr/>
          </p:nvSpPr>
          <p:spPr>
            <a:xfrm>
              <a:off x="7070009" y="2411655"/>
              <a:ext cx="32843" cy="31063"/>
            </a:xfrm>
            <a:custGeom>
              <a:avLst/>
              <a:gdLst/>
              <a:ahLst/>
              <a:cxnLst/>
              <a:rect l="l" t="t" r="r" b="b"/>
              <a:pathLst>
                <a:path w="1126" h="1065" extrusionOk="0">
                  <a:moveTo>
                    <a:pt x="174" y="1"/>
                  </a:moveTo>
                  <a:cubicBezTo>
                    <a:pt x="78" y="1"/>
                    <a:pt x="0" y="80"/>
                    <a:pt x="0" y="177"/>
                  </a:cubicBezTo>
                  <a:cubicBezTo>
                    <a:pt x="0" y="667"/>
                    <a:pt x="399" y="1064"/>
                    <a:pt x="889" y="1064"/>
                  </a:cubicBezTo>
                  <a:cubicBezTo>
                    <a:pt x="971" y="1064"/>
                    <a:pt x="1050" y="1054"/>
                    <a:pt x="1125" y="1032"/>
                  </a:cubicBezTo>
                  <a:cubicBezTo>
                    <a:pt x="752" y="927"/>
                    <a:pt x="475" y="585"/>
                    <a:pt x="475" y="177"/>
                  </a:cubicBezTo>
                  <a:cubicBezTo>
                    <a:pt x="475" y="80"/>
                    <a:pt x="554" y="1"/>
                    <a:pt x="64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51"/>
          <p:cNvGrpSpPr/>
          <p:nvPr/>
        </p:nvGrpSpPr>
        <p:grpSpPr>
          <a:xfrm>
            <a:off x="6124078" y="2225756"/>
            <a:ext cx="343856" cy="270645"/>
            <a:chOff x="6124078" y="2149556"/>
            <a:chExt cx="343856" cy="270645"/>
          </a:xfrm>
        </p:grpSpPr>
        <p:sp>
          <p:nvSpPr>
            <p:cNvPr id="1555" name="Google Shape;1555;p51"/>
            <p:cNvSpPr/>
            <p:nvPr/>
          </p:nvSpPr>
          <p:spPr>
            <a:xfrm>
              <a:off x="6289924" y="2300790"/>
              <a:ext cx="126354" cy="108124"/>
            </a:xfrm>
            <a:custGeom>
              <a:avLst/>
              <a:gdLst/>
              <a:ahLst/>
              <a:cxnLst/>
              <a:rect l="l" t="t" r="r" b="b"/>
              <a:pathLst>
                <a:path w="4332" h="3707" extrusionOk="0">
                  <a:moveTo>
                    <a:pt x="2165" y="1"/>
                  </a:moveTo>
                  <a:lnTo>
                    <a:pt x="1040" y="387"/>
                  </a:lnTo>
                  <a:cubicBezTo>
                    <a:pt x="465" y="387"/>
                    <a:pt x="0" y="1042"/>
                    <a:pt x="0" y="1854"/>
                  </a:cubicBezTo>
                  <a:cubicBezTo>
                    <a:pt x="0" y="2662"/>
                    <a:pt x="465" y="3320"/>
                    <a:pt x="1040" y="3320"/>
                  </a:cubicBezTo>
                  <a:lnTo>
                    <a:pt x="2165" y="3707"/>
                  </a:lnTo>
                  <a:lnTo>
                    <a:pt x="3292" y="3320"/>
                  </a:lnTo>
                  <a:cubicBezTo>
                    <a:pt x="3868" y="3320"/>
                    <a:pt x="4332" y="2665"/>
                    <a:pt x="4332" y="1854"/>
                  </a:cubicBezTo>
                  <a:cubicBezTo>
                    <a:pt x="4332" y="1044"/>
                    <a:pt x="3865" y="387"/>
                    <a:pt x="3292" y="387"/>
                  </a:cubicBezTo>
                  <a:lnTo>
                    <a:pt x="2165"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1"/>
            <p:cNvSpPr/>
            <p:nvPr/>
          </p:nvSpPr>
          <p:spPr>
            <a:xfrm>
              <a:off x="6289924" y="2300790"/>
              <a:ext cx="72540" cy="108124"/>
            </a:xfrm>
            <a:custGeom>
              <a:avLst/>
              <a:gdLst/>
              <a:ahLst/>
              <a:cxnLst/>
              <a:rect l="l" t="t" r="r" b="b"/>
              <a:pathLst>
                <a:path w="2487" h="3707" extrusionOk="0">
                  <a:moveTo>
                    <a:pt x="2165" y="1"/>
                  </a:moveTo>
                  <a:lnTo>
                    <a:pt x="1040" y="387"/>
                  </a:lnTo>
                  <a:cubicBezTo>
                    <a:pt x="465" y="387"/>
                    <a:pt x="0" y="1042"/>
                    <a:pt x="0" y="1854"/>
                  </a:cubicBezTo>
                  <a:cubicBezTo>
                    <a:pt x="0" y="2662"/>
                    <a:pt x="465" y="3320"/>
                    <a:pt x="1040" y="3320"/>
                  </a:cubicBezTo>
                  <a:lnTo>
                    <a:pt x="2165" y="3707"/>
                  </a:lnTo>
                  <a:lnTo>
                    <a:pt x="2486" y="3597"/>
                  </a:lnTo>
                  <a:lnTo>
                    <a:pt x="1681" y="3320"/>
                  </a:lnTo>
                  <a:cubicBezTo>
                    <a:pt x="1106" y="3320"/>
                    <a:pt x="641" y="2665"/>
                    <a:pt x="641" y="1854"/>
                  </a:cubicBezTo>
                  <a:cubicBezTo>
                    <a:pt x="641" y="1044"/>
                    <a:pt x="1108" y="387"/>
                    <a:pt x="1681" y="387"/>
                  </a:cubicBezTo>
                  <a:lnTo>
                    <a:pt x="2486" y="110"/>
                  </a:lnTo>
                  <a:lnTo>
                    <a:pt x="2165"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1"/>
            <p:cNvSpPr/>
            <p:nvPr/>
          </p:nvSpPr>
          <p:spPr>
            <a:xfrm>
              <a:off x="6347909" y="2245838"/>
              <a:ext cx="10413" cy="53347"/>
            </a:xfrm>
            <a:custGeom>
              <a:avLst/>
              <a:gdLst/>
              <a:ahLst/>
              <a:cxnLst/>
              <a:rect l="l" t="t" r="r" b="b"/>
              <a:pathLst>
                <a:path w="357" h="1829" extrusionOk="0">
                  <a:moveTo>
                    <a:pt x="177" y="1"/>
                  </a:moveTo>
                  <a:cubicBezTo>
                    <a:pt x="79" y="1"/>
                    <a:pt x="0" y="78"/>
                    <a:pt x="0" y="178"/>
                  </a:cubicBezTo>
                  <a:lnTo>
                    <a:pt x="0" y="1652"/>
                  </a:lnTo>
                  <a:cubicBezTo>
                    <a:pt x="0" y="1751"/>
                    <a:pt x="79" y="1829"/>
                    <a:pt x="177" y="1829"/>
                  </a:cubicBezTo>
                  <a:cubicBezTo>
                    <a:pt x="277" y="1829"/>
                    <a:pt x="356" y="1751"/>
                    <a:pt x="356" y="1652"/>
                  </a:cubicBezTo>
                  <a:lnTo>
                    <a:pt x="356" y="178"/>
                  </a:lnTo>
                  <a:cubicBezTo>
                    <a:pt x="356" y="78"/>
                    <a:pt x="277" y="1"/>
                    <a:pt x="17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1"/>
            <p:cNvSpPr/>
            <p:nvPr/>
          </p:nvSpPr>
          <p:spPr>
            <a:xfrm>
              <a:off x="6226776" y="2167582"/>
              <a:ext cx="163834" cy="110370"/>
            </a:xfrm>
            <a:custGeom>
              <a:avLst/>
              <a:gdLst/>
              <a:ahLst/>
              <a:cxnLst/>
              <a:rect l="l" t="t" r="r" b="b"/>
              <a:pathLst>
                <a:path w="5617" h="3784" extrusionOk="0">
                  <a:moveTo>
                    <a:pt x="5617" y="0"/>
                  </a:moveTo>
                  <a:lnTo>
                    <a:pt x="1845" y="703"/>
                  </a:lnTo>
                  <a:lnTo>
                    <a:pt x="0" y="3412"/>
                  </a:lnTo>
                  <a:lnTo>
                    <a:pt x="885" y="3784"/>
                  </a:lnTo>
                  <a:lnTo>
                    <a:pt x="1757" y="2694"/>
                  </a:lnTo>
                  <a:lnTo>
                    <a:pt x="2527" y="1392"/>
                  </a:lnTo>
                  <a:lnTo>
                    <a:pt x="5617" y="428"/>
                  </a:lnTo>
                  <a:lnTo>
                    <a:pt x="56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1"/>
            <p:cNvSpPr/>
            <p:nvPr/>
          </p:nvSpPr>
          <p:spPr>
            <a:xfrm>
              <a:off x="6226718" y="2216612"/>
              <a:ext cx="68777" cy="61252"/>
            </a:xfrm>
            <a:custGeom>
              <a:avLst/>
              <a:gdLst/>
              <a:ahLst/>
              <a:cxnLst/>
              <a:rect l="l" t="t" r="r" b="b"/>
              <a:pathLst>
                <a:path w="2358" h="2100" extrusionOk="0">
                  <a:moveTo>
                    <a:pt x="2358" y="1"/>
                  </a:moveTo>
                  <a:lnTo>
                    <a:pt x="2358" y="1"/>
                  </a:lnTo>
                  <a:cubicBezTo>
                    <a:pt x="2345" y="4"/>
                    <a:pt x="2332" y="10"/>
                    <a:pt x="2318" y="16"/>
                  </a:cubicBezTo>
                  <a:lnTo>
                    <a:pt x="726" y="667"/>
                  </a:lnTo>
                  <a:lnTo>
                    <a:pt x="1" y="1731"/>
                  </a:lnTo>
                  <a:lnTo>
                    <a:pt x="886" y="2100"/>
                  </a:lnTo>
                  <a:lnTo>
                    <a:pt x="1757" y="1012"/>
                  </a:lnTo>
                  <a:lnTo>
                    <a:pt x="2358"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1"/>
            <p:cNvSpPr/>
            <p:nvPr/>
          </p:nvSpPr>
          <p:spPr>
            <a:xfrm>
              <a:off x="6124078" y="2235542"/>
              <a:ext cx="321280" cy="170688"/>
            </a:xfrm>
            <a:custGeom>
              <a:avLst/>
              <a:gdLst/>
              <a:ahLst/>
              <a:cxnLst/>
              <a:rect l="l" t="t" r="r" b="b"/>
              <a:pathLst>
                <a:path w="11015" h="5852" extrusionOk="0">
                  <a:moveTo>
                    <a:pt x="10857" y="1"/>
                  </a:moveTo>
                  <a:cubicBezTo>
                    <a:pt x="10851" y="1"/>
                    <a:pt x="10844" y="1"/>
                    <a:pt x="10837" y="2"/>
                  </a:cubicBezTo>
                  <a:lnTo>
                    <a:pt x="9102" y="204"/>
                  </a:lnTo>
                  <a:cubicBezTo>
                    <a:pt x="9095" y="207"/>
                    <a:pt x="9086" y="207"/>
                    <a:pt x="9076" y="207"/>
                  </a:cubicBezTo>
                  <a:lnTo>
                    <a:pt x="6154" y="18"/>
                  </a:lnTo>
                  <a:cubicBezTo>
                    <a:pt x="6151" y="18"/>
                    <a:pt x="6148" y="18"/>
                    <a:pt x="6146" y="18"/>
                  </a:cubicBezTo>
                  <a:cubicBezTo>
                    <a:pt x="6132" y="18"/>
                    <a:pt x="6117" y="21"/>
                    <a:pt x="6102" y="27"/>
                  </a:cubicBezTo>
                  <a:lnTo>
                    <a:pt x="2634" y="1448"/>
                  </a:lnTo>
                  <a:cubicBezTo>
                    <a:pt x="2619" y="1454"/>
                    <a:pt x="2604" y="1457"/>
                    <a:pt x="2590" y="1457"/>
                  </a:cubicBezTo>
                  <a:lnTo>
                    <a:pt x="850" y="1457"/>
                  </a:lnTo>
                  <a:cubicBezTo>
                    <a:pt x="832" y="1457"/>
                    <a:pt x="813" y="1463"/>
                    <a:pt x="797" y="1470"/>
                  </a:cubicBezTo>
                  <a:lnTo>
                    <a:pt x="0" y="1893"/>
                  </a:lnTo>
                  <a:lnTo>
                    <a:pt x="0" y="5851"/>
                  </a:lnTo>
                  <a:lnTo>
                    <a:pt x="4" y="5851"/>
                  </a:lnTo>
                  <a:lnTo>
                    <a:pt x="1727" y="4892"/>
                  </a:lnTo>
                  <a:cubicBezTo>
                    <a:pt x="1750" y="4880"/>
                    <a:pt x="1768" y="4860"/>
                    <a:pt x="1778" y="4833"/>
                  </a:cubicBezTo>
                  <a:lnTo>
                    <a:pt x="2596" y="2772"/>
                  </a:lnTo>
                  <a:cubicBezTo>
                    <a:pt x="2607" y="2739"/>
                    <a:pt x="2635" y="2714"/>
                    <a:pt x="2670" y="2705"/>
                  </a:cubicBezTo>
                  <a:lnTo>
                    <a:pt x="4643" y="2150"/>
                  </a:lnTo>
                  <a:cubicBezTo>
                    <a:pt x="4655" y="2145"/>
                    <a:pt x="4664" y="2142"/>
                    <a:pt x="4673" y="2136"/>
                  </a:cubicBezTo>
                  <a:lnTo>
                    <a:pt x="6420" y="1035"/>
                  </a:lnTo>
                  <a:cubicBezTo>
                    <a:pt x="6438" y="1023"/>
                    <a:pt x="6460" y="1016"/>
                    <a:pt x="6480" y="1016"/>
                  </a:cubicBezTo>
                  <a:lnTo>
                    <a:pt x="8828" y="875"/>
                  </a:lnTo>
                  <a:cubicBezTo>
                    <a:pt x="8846" y="875"/>
                    <a:pt x="8862" y="871"/>
                    <a:pt x="8880" y="864"/>
                  </a:cubicBezTo>
                  <a:lnTo>
                    <a:pt x="10904" y="218"/>
                  </a:lnTo>
                  <a:cubicBezTo>
                    <a:pt x="11015" y="162"/>
                    <a:pt x="10972" y="1"/>
                    <a:pt x="10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1"/>
            <p:cNvSpPr/>
            <p:nvPr/>
          </p:nvSpPr>
          <p:spPr>
            <a:xfrm>
              <a:off x="6124282" y="2235454"/>
              <a:ext cx="321222" cy="170717"/>
            </a:xfrm>
            <a:custGeom>
              <a:avLst/>
              <a:gdLst/>
              <a:ahLst/>
              <a:cxnLst/>
              <a:rect l="l" t="t" r="r" b="b"/>
              <a:pathLst>
                <a:path w="11013" h="5853" extrusionOk="0">
                  <a:moveTo>
                    <a:pt x="10852" y="1"/>
                  </a:moveTo>
                  <a:cubicBezTo>
                    <a:pt x="10845" y="1"/>
                    <a:pt x="10839" y="1"/>
                    <a:pt x="10833" y="2"/>
                  </a:cubicBezTo>
                  <a:lnTo>
                    <a:pt x="10090" y="90"/>
                  </a:lnTo>
                  <a:lnTo>
                    <a:pt x="8403" y="629"/>
                  </a:lnTo>
                  <a:cubicBezTo>
                    <a:pt x="8386" y="637"/>
                    <a:pt x="8370" y="640"/>
                    <a:pt x="8353" y="640"/>
                  </a:cubicBezTo>
                  <a:lnTo>
                    <a:pt x="6005" y="782"/>
                  </a:lnTo>
                  <a:cubicBezTo>
                    <a:pt x="5983" y="782"/>
                    <a:pt x="5962" y="786"/>
                    <a:pt x="5945" y="799"/>
                  </a:cubicBezTo>
                  <a:lnTo>
                    <a:pt x="4197" y="1902"/>
                  </a:lnTo>
                  <a:cubicBezTo>
                    <a:pt x="4188" y="1907"/>
                    <a:pt x="4178" y="1912"/>
                    <a:pt x="4168" y="1914"/>
                  </a:cubicBezTo>
                  <a:lnTo>
                    <a:pt x="2195" y="2469"/>
                  </a:lnTo>
                  <a:cubicBezTo>
                    <a:pt x="2159" y="2478"/>
                    <a:pt x="2132" y="2504"/>
                    <a:pt x="2120" y="2536"/>
                  </a:cubicBezTo>
                  <a:lnTo>
                    <a:pt x="1303" y="4599"/>
                  </a:lnTo>
                  <a:cubicBezTo>
                    <a:pt x="1294" y="4622"/>
                    <a:pt x="1275" y="4644"/>
                    <a:pt x="1251" y="4658"/>
                  </a:cubicBezTo>
                  <a:lnTo>
                    <a:pt x="0" y="5353"/>
                  </a:lnTo>
                  <a:lnTo>
                    <a:pt x="0" y="5853"/>
                  </a:lnTo>
                  <a:lnTo>
                    <a:pt x="1724" y="4893"/>
                  </a:lnTo>
                  <a:cubicBezTo>
                    <a:pt x="1748" y="4880"/>
                    <a:pt x="1764" y="4860"/>
                    <a:pt x="1776" y="4835"/>
                  </a:cubicBezTo>
                  <a:lnTo>
                    <a:pt x="2592" y="2772"/>
                  </a:lnTo>
                  <a:cubicBezTo>
                    <a:pt x="2605" y="2740"/>
                    <a:pt x="2633" y="2715"/>
                    <a:pt x="2666" y="2705"/>
                  </a:cubicBezTo>
                  <a:lnTo>
                    <a:pt x="4641" y="2150"/>
                  </a:lnTo>
                  <a:cubicBezTo>
                    <a:pt x="4651" y="2147"/>
                    <a:pt x="4661" y="2142"/>
                    <a:pt x="4670" y="2138"/>
                  </a:cubicBezTo>
                  <a:lnTo>
                    <a:pt x="6416" y="1035"/>
                  </a:lnTo>
                  <a:cubicBezTo>
                    <a:pt x="6435" y="1025"/>
                    <a:pt x="6457" y="1017"/>
                    <a:pt x="6478" y="1017"/>
                  </a:cubicBezTo>
                  <a:lnTo>
                    <a:pt x="8824" y="877"/>
                  </a:lnTo>
                  <a:cubicBezTo>
                    <a:pt x="8843" y="877"/>
                    <a:pt x="8860" y="872"/>
                    <a:pt x="8876" y="865"/>
                  </a:cubicBezTo>
                  <a:lnTo>
                    <a:pt x="10902" y="219"/>
                  </a:lnTo>
                  <a:cubicBezTo>
                    <a:pt x="11013" y="165"/>
                    <a:pt x="10967" y="1"/>
                    <a:pt x="1085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1"/>
            <p:cNvSpPr/>
            <p:nvPr/>
          </p:nvSpPr>
          <p:spPr>
            <a:xfrm>
              <a:off x="6237102" y="2270514"/>
              <a:ext cx="47776" cy="47018"/>
            </a:xfrm>
            <a:custGeom>
              <a:avLst/>
              <a:gdLst/>
              <a:ahLst/>
              <a:cxnLst/>
              <a:rect l="l" t="t" r="r" b="b"/>
              <a:pathLst>
                <a:path w="1638" h="1612" extrusionOk="0">
                  <a:moveTo>
                    <a:pt x="820" y="0"/>
                  </a:moveTo>
                  <a:lnTo>
                    <a:pt x="774" y="22"/>
                  </a:lnTo>
                  <a:cubicBezTo>
                    <a:pt x="688" y="62"/>
                    <a:pt x="613" y="126"/>
                    <a:pt x="558" y="208"/>
                  </a:cubicBezTo>
                  <a:cubicBezTo>
                    <a:pt x="528" y="252"/>
                    <a:pt x="506" y="300"/>
                    <a:pt x="490" y="352"/>
                  </a:cubicBezTo>
                  <a:cubicBezTo>
                    <a:pt x="451" y="344"/>
                    <a:pt x="410" y="338"/>
                    <a:pt x="370" y="338"/>
                  </a:cubicBezTo>
                  <a:cubicBezTo>
                    <a:pt x="257" y="338"/>
                    <a:pt x="152" y="372"/>
                    <a:pt x="62" y="437"/>
                  </a:cubicBezTo>
                  <a:lnTo>
                    <a:pt x="21" y="466"/>
                  </a:lnTo>
                  <a:lnTo>
                    <a:pt x="19" y="514"/>
                  </a:lnTo>
                  <a:cubicBezTo>
                    <a:pt x="1" y="697"/>
                    <a:pt x="87" y="880"/>
                    <a:pt x="240" y="993"/>
                  </a:cubicBezTo>
                  <a:cubicBezTo>
                    <a:pt x="121" y="1140"/>
                    <a:pt x="81" y="1334"/>
                    <a:pt x="143" y="1510"/>
                  </a:cubicBezTo>
                  <a:lnTo>
                    <a:pt x="159" y="1559"/>
                  </a:lnTo>
                  <a:lnTo>
                    <a:pt x="206" y="1576"/>
                  </a:lnTo>
                  <a:cubicBezTo>
                    <a:pt x="265" y="1601"/>
                    <a:pt x="329" y="1611"/>
                    <a:pt x="394" y="1611"/>
                  </a:cubicBezTo>
                  <a:cubicBezTo>
                    <a:pt x="539" y="1611"/>
                    <a:pt x="673" y="1557"/>
                    <a:pt x="780" y="1455"/>
                  </a:cubicBezTo>
                  <a:cubicBezTo>
                    <a:pt x="795" y="1440"/>
                    <a:pt x="807" y="1425"/>
                    <a:pt x="820" y="1411"/>
                  </a:cubicBezTo>
                  <a:cubicBezTo>
                    <a:pt x="833" y="1425"/>
                    <a:pt x="846" y="1440"/>
                    <a:pt x="861" y="1455"/>
                  </a:cubicBezTo>
                  <a:cubicBezTo>
                    <a:pt x="966" y="1554"/>
                    <a:pt x="1104" y="1611"/>
                    <a:pt x="1247" y="1611"/>
                  </a:cubicBezTo>
                  <a:cubicBezTo>
                    <a:pt x="1310" y="1611"/>
                    <a:pt x="1375" y="1601"/>
                    <a:pt x="1434" y="1576"/>
                  </a:cubicBezTo>
                  <a:lnTo>
                    <a:pt x="1480" y="1559"/>
                  </a:lnTo>
                  <a:lnTo>
                    <a:pt x="1498" y="1510"/>
                  </a:lnTo>
                  <a:cubicBezTo>
                    <a:pt x="1558" y="1337"/>
                    <a:pt x="1520" y="1140"/>
                    <a:pt x="1400" y="993"/>
                  </a:cubicBezTo>
                  <a:cubicBezTo>
                    <a:pt x="1552" y="880"/>
                    <a:pt x="1637" y="700"/>
                    <a:pt x="1622" y="514"/>
                  </a:cubicBezTo>
                  <a:lnTo>
                    <a:pt x="1618" y="466"/>
                  </a:lnTo>
                  <a:lnTo>
                    <a:pt x="1579" y="437"/>
                  </a:lnTo>
                  <a:cubicBezTo>
                    <a:pt x="1488" y="372"/>
                    <a:pt x="1382" y="338"/>
                    <a:pt x="1271" y="338"/>
                  </a:cubicBezTo>
                  <a:cubicBezTo>
                    <a:pt x="1230" y="338"/>
                    <a:pt x="1190" y="343"/>
                    <a:pt x="1149" y="352"/>
                  </a:cubicBezTo>
                  <a:cubicBezTo>
                    <a:pt x="1135" y="302"/>
                    <a:pt x="1111" y="252"/>
                    <a:pt x="1082" y="208"/>
                  </a:cubicBezTo>
                  <a:cubicBezTo>
                    <a:pt x="1026" y="126"/>
                    <a:pt x="953" y="62"/>
                    <a:pt x="865" y="22"/>
                  </a:cubicBezTo>
                  <a:lnTo>
                    <a:pt x="820" y="0"/>
                  </a:lnTo>
                  <a:close/>
                </a:path>
              </a:pathLst>
            </a:custGeom>
            <a:solidFill>
              <a:srgbClr val="E38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1"/>
            <p:cNvSpPr/>
            <p:nvPr/>
          </p:nvSpPr>
          <p:spPr>
            <a:xfrm>
              <a:off x="6153362" y="2350608"/>
              <a:ext cx="47776" cy="47018"/>
            </a:xfrm>
            <a:custGeom>
              <a:avLst/>
              <a:gdLst/>
              <a:ahLst/>
              <a:cxnLst/>
              <a:rect l="l" t="t" r="r" b="b"/>
              <a:pathLst>
                <a:path w="1638" h="1612" extrusionOk="0">
                  <a:moveTo>
                    <a:pt x="820" y="1"/>
                  </a:moveTo>
                  <a:lnTo>
                    <a:pt x="774" y="23"/>
                  </a:lnTo>
                  <a:cubicBezTo>
                    <a:pt x="688" y="62"/>
                    <a:pt x="613" y="127"/>
                    <a:pt x="558" y="209"/>
                  </a:cubicBezTo>
                  <a:cubicBezTo>
                    <a:pt x="528" y="252"/>
                    <a:pt x="506" y="301"/>
                    <a:pt x="490" y="352"/>
                  </a:cubicBezTo>
                  <a:cubicBezTo>
                    <a:pt x="451" y="343"/>
                    <a:pt x="410" y="339"/>
                    <a:pt x="370" y="339"/>
                  </a:cubicBezTo>
                  <a:cubicBezTo>
                    <a:pt x="259" y="339"/>
                    <a:pt x="152" y="373"/>
                    <a:pt x="62" y="437"/>
                  </a:cubicBezTo>
                  <a:lnTo>
                    <a:pt x="21" y="466"/>
                  </a:lnTo>
                  <a:lnTo>
                    <a:pt x="18" y="515"/>
                  </a:lnTo>
                  <a:cubicBezTo>
                    <a:pt x="1" y="698"/>
                    <a:pt x="87" y="881"/>
                    <a:pt x="240" y="994"/>
                  </a:cubicBezTo>
                  <a:cubicBezTo>
                    <a:pt x="121" y="1140"/>
                    <a:pt x="81" y="1335"/>
                    <a:pt x="143" y="1511"/>
                  </a:cubicBezTo>
                  <a:lnTo>
                    <a:pt x="159" y="1559"/>
                  </a:lnTo>
                  <a:lnTo>
                    <a:pt x="206" y="1577"/>
                  </a:lnTo>
                  <a:cubicBezTo>
                    <a:pt x="265" y="1602"/>
                    <a:pt x="329" y="1612"/>
                    <a:pt x="393" y="1612"/>
                  </a:cubicBezTo>
                  <a:cubicBezTo>
                    <a:pt x="538" y="1612"/>
                    <a:pt x="673" y="1558"/>
                    <a:pt x="780" y="1455"/>
                  </a:cubicBezTo>
                  <a:cubicBezTo>
                    <a:pt x="795" y="1440"/>
                    <a:pt x="808" y="1426"/>
                    <a:pt x="820" y="1411"/>
                  </a:cubicBezTo>
                  <a:cubicBezTo>
                    <a:pt x="833" y="1426"/>
                    <a:pt x="846" y="1440"/>
                    <a:pt x="861" y="1455"/>
                  </a:cubicBezTo>
                  <a:cubicBezTo>
                    <a:pt x="966" y="1555"/>
                    <a:pt x="1104" y="1612"/>
                    <a:pt x="1247" y="1612"/>
                  </a:cubicBezTo>
                  <a:cubicBezTo>
                    <a:pt x="1310" y="1612"/>
                    <a:pt x="1375" y="1602"/>
                    <a:pt x="1433" y="1577"/>
                  </a:cubicBezTo>
                  <a:lnTo>
                    <a:pt x="1480" y="1559"/>
                  </a:lnTo>
                  <a:lnTo>
                    <a:pt x="1498" y="1511"/>
                  </a:lnTo>
                  <a:cubicBezTo>
                    <a:pt x="1558" y="1338"/>
                    <a:pt x="1520" y="1140"/>
                    <a:pt x="1400" y="994"/>
                  </a:cubicBezTo>
                  <a:cubicBezTo>
                    <a:pt x="1552" y="881"/>
                    <a:pt x="1637" y="701"/>
                    <a:pt x="1622" y="515"/>
                  </a:cubicBezTo>
                  <a:lnTo>
                    <a:pt x="1618" y="466"/>
                  </a:lnTo>
                  <a:lnTo>
                    <a:pt x="1578" y="437"/>
                  </a:lnTo>
                  <a:cubicBezTo>
                    <a:pt x="1488" y="373"/>
                    <a:pt x="1382" y="339"/>
                    <a:pt x="1271" y="339"/>
                  </a:cubicBezTo>
                  <a:cubicBezTo>
                    <a:pt x="1230" y="339"/>
                    <a:pt x="1190" y="343"/>
                    <a:pt x="1149" y="352"/>
                  </a:cubicBezTo>
                  <a:cubicBezTo>
                    <a:pt x="1135" y="301"/>
                    <a:pt x="1111" y="252"/>
                    <a:pt x="1082" y="209"/>
                  </a:cubicBezTo>
                  <a:cubicBezTo>
                    <a:pt x="1026" y="127"/>
                    <a:pt x="953" y="62"/>
                    <a:pt x="865" y="23"/>
                  </a:cubicBezTo>
                  <a:lnTo>
                    <a:pt x="820" y="1"/>
                  </a:lnTo>
                  <a:close/>
                </a:path>
              </a:pathLst>
            </a:custGeom>
            <a:solidFill>
              <a:srgbClr val="E38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1"/>
            <p:cNvSpPr/>
            <p:nvPr/>
          </p:nvSpPr>
          <p:spPr>
            <a:xfrm>
              <a:off x="6366664" y="2149556"/>
              <a:ext cx="47689" cy="47018"/>
            </a:xfrm>
            <a:custGeom>
              <a:avLst/>
              <a:gdLst/>
              <a:ahLst/>
              <a:cxnLst/>
              <a:rect l="l" t="t" r="r" b="b"/>
              <a:pathLst>
                <a:path w="1635" h="1612" extrusionOk="0">
                  <a:moveTo>
                    <a:pt x="818" y="0"/>
                  </a:moveTo>
                  <a:lnTo>
                    <a:pt x="772" y="22"/>
                  </a:lnTo>
                  <a:cubicBezTo>
                    <a:pt x="686" y="62"/>
                    <a:pt x="611" y="126"/>
                    <a:pt x="557" y="208"/>
                  </a:cubicBezTo>
                  <a:cubicBezTo>
                    <a:pt x="528" y="252"/>
                    <a:pt x="506" y="300"/>
                    <a:pt x="488" y="352"/>
                  </a:cubicBezTo>
                  <a:cubicBezTo>
                    <a:pt x="449" y="343"/>
                    <a:pt x="407" y="338"/>
                    <a:pt x="368" y="338"/>
                  </a:cubicBezTo>
                  <a:cubicBezTo>
                    <a:pt x="257" y="338"/>
                    <a:pt x="150" y="372"/>
                    <a:pt x="60" y="435"/>
                  </a:cubicBezTo>
                  <a:lnTo>
                    <a:pt x="19" y="464"/>
                  </a:lnTo>
                  <a:lnTo>
                    <a:pt x="16" y="514"/>
                  </a:lnTo>
                  <a:cubicBezTo>
                    <a:pt x="0" y="697"/>
                    <a:pt x="85" y="880"/>
                    <a:pt x="238" y="992"/>
                  </a:cubicBezTo>
                  <a:cubicBezTo>
                    <a:pt x="119" y="1138"/>
                    <a:pt x="81" y="1335"/>
                    <a:pt x="141" y="1510"/>
                  </a:cubicBezTo>
                  <a:lnTo>
                    <a:pt x="157" y="1559"/>
                  </a:lnTo>
                  <a:lnTo>
                    <a:pt x="205" y="1576"/>
                  </a:lnTo>
                  <a:cubicBezTo>
                    <a:pt x="264" y="1600"/>
                    <a:pt x="327" y="1611"/>
                    <a:pt x="391" y="1611"/>
                  </a:cubicBezTo>
                  <a:cubicBezTo>
                    <a:pt x="535" y="1611"/>
                    <a:pt x="673" y="1556"/>
                    <a:pt x="778" y="1453"/>
                  </a:cubicBezTo>
                  <a:cubicBezTo>
                    <a:pt x="793" y="1439"/>
                    <a:pt x="806" y="1424"/>
                    <a:pt x="819" y="1409"/>
                  </a:cubicBezTo>
                  <a:cubicBezTo>
                    <a:pt x="831" y="1424"/>
                    <a:pt x="844" y="1439"/>
                    <a:pt x="859" y="1453"/>
                  </a:cubicBezTo>
                  <a:cubicBezTo>
                    <a:pt x="966" y="1554"/>
                    <a:pt x="1102" y="1611"/>
                    <a:pt x="1245" y="1611"/>
                  </a:cubicBezTo>
                  <a:cubicBezTo>
                    <a:pt x="1311" y="1611"/>
                    <a:pt x="1373" y="1600"/>
                    <a:pt x="1431" y="1576"/>
                  </a:cubicBezTo>
                  <a:lnTo>
                    <a:pt x="1480" y="1559"/>
                  </a:lnTo>
                  <a:lnTo>
                    <a:pt x="1496" y="1510"/>
                  </a:lnTo>
                  <a:cubicBezTo>
                    <a:pt x="1556" y="1336"/>
                    <a:pt x="1518" y="1138"/>
                    <a:pt x="1399" y="992"/>
                  </a:cubicBezTo>
                  <a:cubicBezTo>
                    <a:pt x="1552" y="880"/>
                    <a:pt x="1635" y="699"/>
                    <a:pt x="1620" y="514"/>
                  </a:cubicBezTo>
                  <a:lnTo>
                    <a:pt x="1616" y="464"/>
                  </a:lnTo>
                  <a:lnTo>
                    <a:pt x="1576" y="435"/>
                  </a:lnTo>
                  <a:cubicBezTo>
                    <a:pt x="1487" y="372"/>
                    <a:pt x="1380" y="338"/>
                    <a:pt x="1269" y="338"/>
                  </a:cubicBezTo>
                  <a:cubicBezTo>
                    <a:pt x="1228" y="338"/>
                    <a:pt x="1188" y="343"/>
                    <a:pt x="1147" y="352"/>
                  </a:cubicBezTo>
                  <a:cubicBezTo>
                    <a:pt x="1133" y="300"/>
                    <a:pt x="1109" y="252"/>
                    <a:pt x="1080" y="208"/>
                  </a:cubicBezTo>
                  <a:cubicBezTo>
                    <a:pt x="1026" y="126"/>
                    <a:pt x="952" y="62"/>
                    <a:pt x="865" y="22"/>
                  </a:cubicBezTo>
                  <a:lnTo>
                    <a:pt x="818" y="0"/>
                  </a:lnTo>
                  <a:close/>
                </a:path>
              </a:pathLst>
            </a:custGeom>
            <a:solidFill>
              <a:srgbClr val="E38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1"/>
            <p:cNvSpPr/>
            <p:nvPr/>
          </p:nvSpPr>
          <p:spPr>
            <a:xfrm>
              <a:off x="6420186" y="2211975"/>
              <a:ext cx="47747" cy="47018"/>
            </a:xfrm>
            <a:custGeom>
              <a:avLst/>
              <a:gdLst/>
              <a:ahLst/>
              <a:cxnLst/>
              <a:rect l="l" t="t" r="r" b="b"/>
              <a:pathLst>
                <a:path w="1637" h="1612" extrusionOk="0">
                  <a:moveTo>
                    <a:pt x="820" y="0"/>
                  </a:moveTo>
                  <a:lnTo>
                    <a:pt x="774" y="22"/>
                  </a:lnTo>
                  <a:cubicBezTo>
                    <a:pt x="688" y="62"/>
                    <a:pt x="613" y="126"/>
                    <a:pt x="557" y="208"/>
                  </a:cubicBezTo>
                  <a:cubicBezTo>
                    <a:pt x="528" y="254"/>
                    <a:pt x="506" y="301"/>
                    <a:pt x="490" y="352"/>
                  </a:cubicBezTo>
                  <a:cubicBezTo>
                    <a:pt x="450" y="343"/>
                    <a:pt x="409" y="339"/>
                    <a:pt x="370" y="339"/>
                  </a:cubicBezTo>
                  <a:cubicBezTo>
                    <a:pt x="257" y="339"/>
                    <a:pt x="152" y="372"/>
                    <a:pt x="62" y="437"/>
                  </a:cubicBezTo>
                  <a:lnTo>
                    <a:pt x="21" y="466"/>
                  </a:lnTo>
                  <a:lnTo>
                    <a:pt x="18" y="514"/>
                  </a:lnTo>
                  <a:cubicBezTo>
                    <a:pt x="1" y="697"/>
                    <a:pt x="87" y="881"/>
                    <a:pt x="239" y="993"/>
                  </a:cubicBezTo>
                  <a:cubicBezTo>
                    <a:pt x="121" y="1140"/>
                    <a:pt x="81" y="1335"/>
                    <a:pt x="143" y="1510"/>
                  </a:cubicBezTo>
                  <a:lnTo>
                    <a:pt x="159" y="1559"/>
                  </a:lnTo>
                  <a:lnTo>
                    <a:pt x="206" y="1576"/>
                  </a:lnTo>
                  <a:cubicBezTo>
                    <a:pt x="264" y="1601"/>
                    <a:pt x="329" y="1612"/>
                    <a:pt x="393" y="1612"/>
                  </a:cubicBezTo>
                  <a:cubicBezTo>
                    <a:pt x="535" y="1612"/>
                    <a:pt x="673" y="1554"/>
                    <a:pt x="780" y="1452"/>
                  </a:cubicBezTo>
                  <a:cubicBezTo>
                    <a:pt x="795" y="1437"/>
                    <a:pt x="806" y="1423"/>
                    <a:pt x="820" y="1408"/>
                  </a:cubicBezTo>
                  <a:cubicBezTo>
                    <a:pt x="833" y="1425"/>
                    <a:pt x="846" y="1437"/>
                    <a:pt x="861" y="1452"/>
                  </a:cubicBezTo>
                  <a:cubicBezTo>
                    <a:pt x="966" y="1554"/>
                    <a:pt x="1104" y="1612"/>
                    <a:pt x="1247" y="1612"/>
                  </a:cubicBezTo>
                  <a:cubicBezTo>
                    <a:pt x="1310" y="1612"/>
                    <a:pt x="1375" y="1601"/>
                    <a:pt x="1433" y="1576"/>
                  </a:cubicBezTo>
                  <a:lnTo>
                    <a:pt x="1480" y="1559"/>
                  </a:lnTo>
                  <a:lnTo>
                    <a:pt x="1498" y="1510"/>
                  </a:lnTo>
                  <a:cubicBezTo>
                    <a:pt x="1558" y="1338"/>
                    <a:pt x="1520" y="1140"/>
                    <a:pt x="1400" y="993"/>
                  </a:cubicBezTo>
                  <a:cubicBezTo>
                    <a:pt x="1552" y="881"/>
                    <a:pt x="1637" y="700"/>
                    <a:pt x="1622" y="514"/>
                  </a:cubicBezTo>
                  <a:lnTo>
                    <a:pt x="1618" y="466"/>
                  </a:lnTo>
                  <a:lnTo>
                    <a:pt x="1578" y="437"/>
                  </a:lnTo>
                  <a:cubicBezTo>
                    <a:pt x="1487" y="372"/>
                    <a:pt x="1382" y="339"/>
                    <a:pt x="1271" y="339"/>
                  </a:cubicBezTo>
                  <a:cubicBezTo>
                    <a:pt x="1230" y="339"/>
                    <a:pt x="1190" y="343"/>
                    <a:pt x="1149" y="352"/>
                  </a:cubicBezTo>
                  <a:cubicBezTo>
                    <a:pt x="1133" y="302"/>
                    <a:pt x="1111" y="254"/>
                    <a:pt x="1082" y="208"/>
                  </a:cubicBezTo>
                  <a:cubicBezTo>
                    <a:pt x="1026" y="126"/>
                    <a:pt x="953" y="62"/>
                    <a:pt x="865" y="22"/>
                  </a:cubicBezTo>
                  <a:lnTo>
                    <a:pt x="820" y="0"/>
                  </a:lnTo>
                  <a:close/>
                </a:path>
              </a:pathLst>
            </a:custGeom>
            <a:solidFill>
              <a:srgbClr val="FF85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1"/>
            <p:cNvSpPr/>
            <p:nvPr/>
          </p:nvSpPr>
          <p:spPr>
            <a:xfrm>
              <a:off x="6141112" y="2247005"/>
              <a:ext cx="47718" cy="47018"/>
            </a:xfrm>
            <a:custGeom>
              <a:avLst/>
              <a:gdLst/>
              <a:ahLst/>
              <a:cxnLst/>
              <a:rect l="l" t="t" r="r" b="b"/>
              <a:pathLst>
                <a:path w="1636" h="1612" extrusionOk="0">
                  <a:moveTo>
                    <a:pt x="819" y="0"/>
                  </a:moveTo>
                  <a:lnTo>
                    <a:pt x="772" y="22"/>
                  </a:lnTo>
                  <a:cubicBezTo>
                    <a:pt x="687" y="62"/>
                    <a:pt x="611" y="126"/>
                    <a:pt x="557" y="208"/>
                  </a:cubicBezTo>
                  <a:cubicBezTo>
                    <a:pt x="528" y="252"/>
                    <a:pt x="506" y="301"/>
                    <a:pt x="490" y="352"/>
                  </a:cubicBezTo>
                  <a:cubicBezTo>
                    <a:pt x="449" y="343"/>
                    <a:pt x="409" y="339"/>
                    <a:pt x="368" y="339"/>
                  </a:cubicBezTo>
                  <a:cubicBezTo>
                    <a:pt x="257" y="339"/>
                    <a:pt x="150" y="374"/>
                    <a:pt x="61" y="437"/>
                  </a:cubicBezTo>
                  <a:lnTo>
                    <a:pt x="21" y="466"/>
                  </a:lnTo>
                  <a:lnTo>
                    <a:pt x="17" y="515"/>
                  </a:lnTo>
                  <a:cubicBezTo>
                    <a:pt x="0" y="698"/>
                    <a:pt x="87" y="881"/>
                    <a:pt x="238" y="994"/>
                  </a:cubicBezTo>
                  <a:cubicBezTo>
                    <a:pt x="119" y="1140"/>
                    <a:pt x="81" y="1335"/>
                    <a:pt x="141" y="1511"/>
                  </a:cubicBezTo>
                  <a:lnTo>
                    <a:pt x="157" y="1559"/>
                  </a:lnTo>
                  <a:lnTo>
                    <a:pt x="206" y="1577"/>
                  </a:lnTo>
                  <a:cubicBezTo>
                    <a:pt x="264" y="1601"/>
                    <a:pt x="329" y="1612"/>
                    <a:pt x="392" y="1612"/>
                  </a:cubicBezTo>
                  <a:cubicBezTo>
                    <a:pt x="535" y="1612"/>
                    <a:pt x="673" y="1557"/>
                    <a:pt x="778" y="1455"/>
                  </a:cubicBezTo>
                  <a:cubicBezTo>
                    <a:pt x="793" y="1440"/>
                    <a:pt x="806" y="1426"/>
                    <a:pt x="819" y="1411"/>
                  </a:cubicBezTo>
                  <a:cubicBezTo>
                    <a:pt x="832" y="1427"/>
                    <a:pt x="844" y="1440"/>
                    <a:pt x="859" y="1455"/>
                  </a:cubicBezTo>
                  <a:cubicBezTo>
                    <a:pt x="966" y="1555"/>
                    <a:pt x="1103" y="1612"/>
                    <a:pt x="1246" y="1612"/>
                  </a:cubicBezTo>
                  <a:cubicBezTo>
                    <a:pt x="1311" y="1612"/>
                    <a:pt x="1374" y="1601"/>
                    <a:pt x="1432" y="1577"/>
                  </a:cubicBezTo>
                  <a:lnTo>
                    <a:pt x="1480" y="1559"/>
                  </a:lnTo>
                  <a:lnTo>
                    <a:pt x="1496" y="1511"/>
                  </a:lnTo>
                  <a:cubicBezTo>
                    <a:pt x="1558" y="1338"/>
                    <a:pt x="1518" y="1140"/>
                    <a:pt x="1399" y="994"/>
                  </a:cubicBezTo>
                  <a:cubicBezTo>
                    <a:pt x="1552" y="881"/>
                    <a:pt x="1635" y="701"/>
                    <a:pt x="1621" y="515"/>
                  </a:cubicBezTo>
                  <a:lnTo>
                    <a:pt x="1618" y="466"/>
                  </a:lnTo>
                  <a:lnTo>
                    <a:pt x="1577" y="437"/>
                  </a:lnTo>
                  <a:cubicBezTo>
                    <a:pt x="1487" y="372"/>
                    <a:pt x="1380" y="339"/>
                    <a:pt x="1269" y="339"/>
                  </a:cubicBezTo>
                  <a:cubicBezTo>
                    <a:pt x="1229" y="339"/>
                    <a:pt x="1188" y="343"/>
                    <a:pt x="1149" y="352"/>
                  </a:cubicBezTo>
                  <a:cubicBezTo>
                    <a:pt x="1131" y="302"/>
                    <a:pt x="1109" y="252"/>
                    <a:pt x="1080" y="208"/>
                  </a:cubicBezTo>
                  <a:cubicBezTo>
                    <a:pt x="1026" y="126"/>
                    <a:pt x="953" y="62"/>
                    <a:pt x="865" y="22"/>
                  </a:cubicBezTo>
                  <a:lnTo>
                    <a:pt x="819" y="0"/>
                  </a:lnTo>
                  <a:close/>
                </a:path>
              </a:pathLst>
            </a:custGeom>
            <a:solidFill>
              <a:srgbClr val="FF85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1"/>
            <p:cNvSpPr/>
            <p:nvPr/>
          </p:nvSpPr>
          <p:spPr>
            <a:xfrm>
              <a:off x="6320550" y="2289560"/>
              <a:ext cx="65102" cy="22576"/>
            </a:xfrm>
            <a:custGeom>
              <a:avLst/>
              <a:gdLst/>
              <a:ahLst/>
              <a:cxnLst/>
              <a:rect l="l" t="t" r="r" b="b"/>
              <a:pathLst>
                <a:path w="2232" h="774" extrusionOk="0">
                  <a:moveTo>
                    <a:pt x="1" y="0"/>
                  </a:moveTo>
                  <a:lnTo>
                    <a:pt x="1" y="774"/>
                  </a:lnTo>
                  <a:lnTo>
                    <a:pt x="2232" y="774"/>
                  </a:lnTo>
                  <a:lnTo>
                    <a:pt x="2232"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1"/>
            <p:cNvSpPr/>
            <p:nvPr/>
          </p:nvSpPr>
          <p:spPr>
            <a:xfrm>
              <a:off x="6320550" y="2289560"/>
              <a:ext cx="17967" cy="22576"/>
            </a:xfrm>
            <a:custGeom>
              <a:avLst/>
              <a:gdLst/>
              <a:ahLst/>
              <a:cxnLst/>
              <a:rect l="l" t="t" r="r" b="b"/>
              <a:pathLst>
                <a:path w="616" h="774" extrusionOk="0">
                  <a:moveTo>
                    <a:pt x="1" y="0"/>
                  </a:moveTo>
                  <a:lnTo>
                    <a:pt x="1" y="774"/>
                  </a:lnTo>
                  <a:lnTo>
                    <a:pt x="616" y="774"/>
                  </a:lnTo>
                  <a:lnTo>
                    <a:pt x="616"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1"/>
            <p:cNvSpPr/>
            <p:nvPr/>
          </p:nvSpPr>
          <p:spPr>
            <a:xfrm>
              <a:off x="6320550" y="2397596"/>
              <a:ext cx="65102" cy="22605"/>
            </a:xfrm>
            <a:custGeom>
              <a:avLst/>
              <a:gdLst/>
              <a:ahLst/>
              <a:cxnLst/>
              <a:rect l="l" t="t" r="r" b="b"/>
              <a:pathLst>
                <a:path w="2232" h="775" extrusionOk="0">
                  <a:moveTo>
                    <a:pt x="1" y="1"/>
                  </a:moveTo>
                  <a:lnTo>
                    <a:pt x="1" y="774"/>
                  </a:lnTo>
                  <a:lnTo>
                    <a:pt x="2232" y="774"/>
                  </a:lnTo>
                  <a:lnTo>
                    <a:pt x="2232"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1"/>
            <p:cNvSpPr/>
            <p:nvPr/>
          </p:nvSpPr>
          <p:spPr>
            <a:xfrm>
              <a:off x="6320550" y="2397596"/>
              <a:ext cx="17967" cy="22605"/>
            </a:xfrm>
            <a:custGeom>
              <a:avLst/>
              <a:gdLst/>
              <a:ahLst/>
              <a:cxnLst/>
              <a:rect l="l" t="t" r="r" b="b"/>
              <a:pathLst>
                <a:path w="616" h="775" extrusionOk="0">
                  <a:moveTo>
                    <a:pt x="1" y="1"/>
                  </a:moveTo>
                  <a:lnTo>
                    <a:pt x="1" y="774"/>
                  </a:lnTo>
                  <a:lnTo>
                    <a:pt x="616" y="774"/>
                  </a:lnTo>
                  <a:lnTo>
                    <a:pt x="616"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51"/>
          <p:cNvGrpSpPr/>
          <p:nvPr/>
        </p:nvGrpSpPr>
        <p:grpSpPr>
          <a:xfrm>
            <a:off x="4151538" y="2804293"/>
            <a:ext cx="321193" cy="343389"/>
            <a:chOff x="4151538" y="2728093"/>
            <a:chExt cx="321193" cy="343389"/>
          </a:xfrm>
        </p:grpSpPr>
        <p:sp>
          <p:nvSpPr>
            <p:cNvPr id="1572" name="Google Shape;1572;p51"/>
            <p:cNvSpPr/>
            <p:nvPr/>
          </p:nvSpPr>
          <p:spPr>
            <a:xfrm>
              <a:off x="4175893" y="2728093"/>
              <a:ext cx="272483" cy="268545"/>
            </a:xfrm>
            <a:custGeom>
              <a:avLst/>
              <a:gdLst/>
              <a:ahLst/>
              <a:cxnLst/>
              <a:rect l="l" t="t" r="r" b="b"/>
              <a:pathLst>
                <a:path w="9342" h="9207" extrusionOk="0">
                  <a:moveTo>
                    <a:pt x="4668" y="920"/>
                  </a:moveTo>
                  <a:cubicBezTo>
                    <a:pt x="6738" y="920"/>
                    <a:pt x="8420" y="2602"/>
                    <a:pt x="8420" y="4672"/>
                  </a:cubicBezTo>
                  <a:lnTo>
                    <a:pt x="8420" y="8288"/>
                  </a:lnTo>
                  <a:lnTo>
                    <a:pt x="917" y="8288"/>
                  </a:lnTo>
                  <a:lnTo>
                    <a:pt x="917" y="4672"/>
                  </a:lnTo>
                  <a:cubicBezTo>
                    <a:pt x="917" y="2602"/>
                    <a:pt x="2600" y="920"/>
                    <a:pt x="4668" y="920"/>
                  </a:cubicBezTo>
                  <a:close/>
                  <a:moveTo>
                    <a:pt x="4670" y="0"/>
                  </a:moveTo>
                  <a:cubicBezTo>
                    <a:pt x="2093" y="0"/>
                    <a:pt x="0" y="2096"/>
                    <a:pt x="0" y="4672"/>
                  </a:cubicBezTo>
                  <a:lnTo>
                    <a:pt x="0" y="8747"/>
                  </a:lnTo>
                  <a:cubicBezTo>
                    <a:pt x="0" y="9002"/>
                    <a:pt x="205" y="9207"/>
                    <a:pt x="459" y="9207"/>
                  </a:cubicBezTo>
                  <a:lnTo>
                    <a:pt x="8880" y="9207"/>
                  </a:lnTo>
                  <a:cubicBezTo>
                    <a:pt x="9135" y="9207"/>
                    <a:pt x="9340" y="9000"/>
                    <a:pt x="9341" y="8747"/>
                  </a:cubicBezTo>
                  <a:lnTo>
                    <a:pt x="9341" y="4672"/>
                  </a:lnTo>
                  <a:cubicBezTo>
                    <a:pt x="9341" y="2095"/>
                    <a:pt x="7245" y="0"/>
                    <a:pt x="4670"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1"/>
            <p:cNvSpPr/>
            <p:nvPr/>
          </p:nvSpPr>
          <p:spPr>
            <a:xfrm>
              <a:off x="4331064" y="2812329"/>
              <a:ext cx="90740" cy="114628"/>
            </a:xfrm>
            <a:custGeom>
              <a:avLst/>
              <a:gdLst/>
              <a:ahLst/>
              <a:cxnLst/>
              <a:rect l="l" t="t" r="r" b="b"/>
              <a:pathLst>
                <a:path w="3111" h="3930" extrusionOk="0">
                  <a:moveTo>
                    <a:pt x="750" y="0"/>
                  </a:moveTo>
                  <a:cubicBezTo>
                    <a:pt x="552" y="0"/>
                    <a:pt x="371" y="20"/>
                    <a:pt x="258" y="76"/>
                  </a:cubicBezTo>
                  <a:lnTo>
                    <a:pt x="0" y="3519"/>
                  </a:lnTo>
                  <a:lnTo>
                    <a:pt x="1950" y="3929"/>
                  </a:lnTo>
                  <a:lnTo>
                    <a:pt x="3110" y="678"/>
                  </a:lnTo>
                  <a:cubicBezTo>
                    <a:pt x="2844" y="361"/>
                    <a:pt x="1742" y="102"/>
                    <a:pt x="1742" y="102"/>
                  </a:cubicBezTo>
                  <a:cubicBezTo>
                    <a:pt x="1742" y="102"/>
                    <a:pt x="1203" y="0"/>
                    <a:pt x="750" y="0"/>
                  </a:cubicBezTo>
                  <a:close/>
                </a:path>
              </a:pathLst>
            </a:custGeom>
            <a:solidFill>
              <a:srgbClr val="BB94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1"/>
            <p:cNvSpPr/>
            <p:nvPr/>
          </p:nvSpPr>
          <p:spPr>
            <a:xfrm>
              <a:off x="4348156" y="2828313"/>
              <a:ext cx="54252" cy="80065"/>
            </a:xfrm>
            <a:custGeom>
              <a:avLst/>
              <a:gdLst/>
              <a:ahLst/>
              <a:cxnLst/>
              <a:rect l="l" t="t" r="r" b="b"/>
              <a:pathLst>
                <a:path w="1860" h="2745" extrusionOk="0">
                  <a:moveTo>
                    <a:pt x="189" y="1"/>
                  </a:moveTo>
                  <a:lnTo>
                    <a:pt x="0" y="2530"/>
                  </a:lnTo>
                  <a:lnTo>
                    <a:pt x="1008" y="2744"/>
                  </a:lnTo>
                  <a:lnTo>
                    <a:pt x="1859" y="354"/>
                  </a:lnTo>
                  <a:cubicBezTo>
                    <a:pt x="1642" y="263"/>
                    <a:pt x="1332" y="160"/>
                    <a:pt x="1042" y="93"/>
                  </a:cubicBezTo>
                  <a:cubicBezTo>
                    <a:pt x="749" y="37"/>
                    <a:pt x="424" y="5"/>
                    <a:pt x="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1"/>
            <p:cNvSpPr/>
            <p:nvPr/>
          </p:nvSpPr>
          <p:spPr>
            <a:xfrm>
              <a:off x="4202406" y="2812329"/>
              <a:ext cx="90711" cy="114628"/>
            </a:xfrm>
            <a:custGeom>
              <a:avLst/>
              <a:gdLst/>
              <a:ahLst/>
              <a:cxnLst/>
              <a:rect l="l" t="t" r="r" b="b"/>
              <a:pathLst>
                <a:path w="3110" h="3930" extrusionOk="0">
                  <a:moveTo>
                    <a:pt x="2360" y="0"/>
                  </a:moveTo>
                  <a:cubicBezTo>
                    <a:pt x="1907" y="0"/>
                    <a:pt x="1367" y="102"/>
                    <a:pt x="1367" y="102"/>
                  </a:cubicBezTo>
                  <a:cubicBezTo>
                    <a:pt x="1367" y="102"/>
                    <a:pt x="266" y="361"/>
                    <a:pt x="1" y="678"/>
                  </a:cubicBezTo>
                  <a:lnTo>
                    <a:pt x="1159" y="3929"/>
                  </a:lnTo>
                  <a:lnTo>
                    <a:pt x="3109" y="3519"/>
                  </a:lnTo>
                  <a:lnTo>
                    <a:pt x="2851" y="76"/>
                  </a:lnTo>
                  <a:cubicBezTo>
                    <a:pt x="2739" y="20"/>
                    <a:pt x="2558" y="0"/>
                    <a:pt x="2360" y="0"/>
                  </a:cubicBezTo>
                  <a:close/>
                </a:path>
              </a:pathLst>
            </a:custGeom>
            <a:solidFill>
              <a:srgbClr val="BB94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1"/>
            <p:cNvSpPr/>
            <p:nvPr/>
          </p:nvSpPr>
          <p:spPr>
            <a:xfrm>
              <a:off x="4221861" y="2828313"/>
              <a:ext cx="54252" cy="80065"/>
            </a:xfrm>
            <a:custGeom>
              <a:avLst/>
              <a:gdLst/>
              <a:ahLst/>
              <a:cxnLst/>
              <a:rect l="l" t="t" r="r" b="b"/>
              <a:pathLst>
                <a:path w="1860" h="2745" extrusionOk="0">
                  <a:moveTo>
                    <a:pt x="1670" y="1"/>
                  </a:moveTo>
                  <a:cubicBezTo>
                    <a:pt x="1436" y="5"/>
                    <a:pt x="1109" y="37"/>
                    <a:pt x="816" y="93"/>
                  </a:cubicBezTo>
                  <a:cubicBezTo>
                    <a:pt x="528" y="160"/>
                    <a:pt x="216" y="263"/>
                    <a:pt x="0" y="354"/>
                  </a:cubicBezTo>
                  <a:lnTo>
                    <a:pt x="851" y="2744"/>
                  </a:lnTo>
                  <a:lnTo>
                    <a:pt x="1859" y="2530"/>
                  </a:lnTo>
                  <a:lnTo>
                    <a:pt x="167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1"/>
            <p:cNvSpPr/>
            <p:nvPr/>
          </p:nvSpPr>
          <p:spPr>
            <a:xfrm>
              <a:off x="4267741" y="2791737"/>
              <a:ext cx="88757" cy="112791"/>
            </a:xfrm>
            <a:custGeom>
              <a:avLst/>
              <a:gdLst/>
              <a:ahLst/>
              <a:cxnLst/>
              <a:rect l="l" t="t" r="r" b="b"/>
              <a:pathLst>
                <a:path w="3043" h="3867" extrusionOk="0">
                  <a:moveTo>
                    <a:pt x="1521" y="1"/>
                  </a:moveTo>
                  <a:cubicBezTo>
                    <a:pt x="1521" y="1"/>
                    <a:pt x="339" y="27"/>
                    <a:pt x="0" y="292"/>
                  </a:cubicBezTo>
                  <a:lnTo>
                    <a:pt x="481" y="3866"/>
                  </a:lnTo>
                  <a:lnTo>
                    <a:pt x="2561" y="3866"/>
                  </a:lnTo>
                  <a:lnTo>
                    <a:pt x="3043" y="292"/>
                  </a:lnTo>
                  <a:cubicBezTo>
                    <a:pt x="2705" y="27"/>
                    <a:pt x="1521" y="1"/>
                    <a:pt x="1521"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1"/>
            <p:cNvSpPr/>
            <p:nvPr/>
          </p:nvSpPr>
          <p:spPr>
            <a:xfrm>
              <a:off x="4286117" y="2808537"/>
              <a:ext cx="52035" cy="79190"/>
            </a:xfrm>
            <a:custGeom>
              <a:avLst/>
              <a:gdLst/>
              <a:ahLst/>
              <a:cxnLst/>
              <a:rect l="l" t="t" r="r" b="b"/>
              <a:pathLst>
                <a:path w="1784" h="2715" extrusionOk="0">
                  <a:moveTo>
                    <a:pt x="891" y="0"/>
                  </a:moveTo>
                  <a:cubicBezTo>
                    <a:pt x="580" y="6"/>
                    <a:pt x="239" y="43"/>
                    <a:pt x="0" y="91"/>
                  </a:cubicBezTo>
                  <a:lnTo>
                    <a:pt x="353" y="2715"/>
                  </a:lnTo>
                  <a:lnTo>
                    <a:pt x="1430" y="2715"/>
                  </a:lnTo>
                  <a:lnTo>
                    <a:pt x="1783" y="91"/>
                  </a:lnTo>
                  <a:cubicBezTo>
                    <a:pt x="1543" y="46"/>
                    <a:pt x="1203" y="6"/>
                    <a:pt x="891"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1"/>
            <p:cNvSpPr/>
            <p:nvPr/>
          </p:nvSpPr>
          <p:spPr>
            <a:xfrm>
              <a:off x="4199664" y="2852639"/>
              <a:ext cx="120316" cy="120287"/>
            </a:xfrm>
            <a:custGeom>
              <a:avLst/>
              <a:gdLst/>
              <a:ahLst/>
              <a:cxnLst/>
              <a:rect l="l" t="t" r="r" b="b"/>
              <a:pathLst>
                <a:path w="4125" h="4124" extrusionOk="0">
                  <a:moveTo>
                    <a:pt x="2063" y="0"/>
                  </a:moveTo>
                  <a:cubicBezTo>
                    <a:pt x="924" y="0"/>
                    <a:pt x="1" y="923"/>
                    <a:pt x="1" y="2063"/>
                  </a:cubicBezTo>
                  <a:cubicBezTo>
                    <a:pt x="1" y="3201"/>
                    <a:pt x="924" y="4124"/>
                    <a:pt x="2063" y="4124"/>
                  </a:cubicBezTo>
                  <a:cubicBezTo>
                    <a:pt x="3202" y="4124"/>
                    <a:pt x="4124" y="3201"/>
                    <a:pt x="4124" y="2063"/>
                  </a:cubicBezTo>
                  <a:cubicBezTo>
                    <a:pt x="4124" y="923"/>
                    <a:pt x="3202" y="0"/>
                    <a:pt x="2063" y="0"/>
                  </a:cubicBezTo>
                  <a:close/>
                </a:path>
              </a:pathLst>
            </a:custGeom>
            <a:gradFill>
              <a:gsLst>
                <a:gs pos="0">
                  <a:schemeClr val="lt2"/>
                </a:gs>
                <a:gs pos="100000">
                  <a:srgbClr val="B45F06"/>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1"/>
            <p:cNvSpPr/>
            <p:nvPr/>
          </p:nvSpPr>
          <p:spPr>
            <a:xfrm>
              <a:off x="4304172" y="2852639"/>
              <a:ext cx="120316" cy="120287"/>
            </a:xfrm>
            <a:custGeom>
              <a:avLst/>
              <a:gdLst/>
              <a:ahLst/>
              <a:cxnLst/>
              <a:rect l="l" t="t" r="r" b="b"/>
              <a:pathLst>
                <a:path w="4125" h="4124" extrusionOk="0">
                  <a:moveTo>
                    <a:pt x="2063" y="0"/>
                  </a:moveTo>
                  <a:cubicBezTo>
                    <a:pt x="924" y="0"/>
                    <a:pt x="1" y="923"/>
                    <a:pt x="1" y="2063"/>
                  </a:cubicBezTo>
                  <a:cubicBezTo>
                    <a:pt x="1" y="3201"/>
                    <a:pt x="924" y="4124"/>
                    <a:pt x="2063" y="4124"/>
                  </a:cubicBezTo>
                  <a:cubicBezTo>
                    <a:pt x="3202" y="4124"/>
                    <a:pt x="4124" y="3201"/>
                    <a:pt x="4124" y="2063"/>
                  </a:cubicBezTo>
                  <a:cubicBezTo>
                    <a:pt x="4124" y="923"/>
                    <a:pt x="3202" y="0"/>
                    <a:pt x="2063" y="0"/>
                  </a:cubicBezTo>
                  <a:close/>
                </a:path>
              </a:pathLst>
            </a:custGeom>
            <a:gradFill>
              <a:gsLst>
                <a:gs pos="0">
                  <a:schemeClr val="lt2"/>
                </a:gs>
                <a:gs pos="100000">
                  <a:srgbClr val="B45F06"/>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1"/>
            <p:cNvSpPr/>
            <p:nvPr/>
          </p:nvSpPr>
          <p:spPr>
            <a:xfrm>
              <a:off x="4166151" y="2899598"/>
              <a:ext cx="120287" cy="120287"/>
            </a:xfrm>
            <a:custGeom>
              <a:avLst/>
              <a:gdLst/>
              <a:ahLst/>
              <a:cxnLst/>
              <a:rect l="l" t="t" r="r" b="b"/>
              <a:pathLst>
                <a:path w="4124" h="4124" extrusionOk="0">
                  <a:moveTo>
                    <a:pt x="2061" y="0"/>
                  </a:moveTo>
                  <a:cubicBezTo>
                    <a:pt x="923" y="0"/>
                    <a:pt x="0" y="923"/>
                    <a:pt x="0" y="2061"/>
                  </a:cubicBezTo>
                  <a:cubicBezTo>
                    <a:pt x="0" y="3201"/>
                    <a:pt x="923" y="4123"/>
                    <a:pt x="2061" y="4123"/>
                  </a:cubicBezTo>
                  <a:cubicBezTo>
                    <a:pt x="3201" y="4123"/>
                    <a:pt x="4124" y="3201"/>
                    <a:pt x="4124" y="2061"/>
                  </a:cubicBezTo>
                  <a:cubicBezTo>
                    <a:pt x="4124" y="923"/>
                    <a:pt x="3201" y="0"/>
                    <a:pt x="2061" y="0"/>
                  </a:cubicBezTo>
                  <a:close/>
                </a:path>
              </a:pathLst>
            </a:custGeom>
            <a:gradFill>
              <a:gsLst>
                <a:gs pos="0">
                  <a:schemeClr val="lt2"/>
                </a:gs>
                <a:gs pos="100000">
                  <a:srgbClr val="B45F06"/>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1"/>
            <p:cNvSpPr/>
            <p:nvPr/>
          </p:nvSpPr>
          <p:spPr>
            <a:xfrm>
              <a:off x="4202727" y="2913599"/>
              <a:ext cx="20446" cy="19309"/>
            </a:xfrm>
            <a:custGeom>
              <a:avLst/>
              <a:gdLst/>
              <a:ahLst/>
              <a:cxnLst/>
              <a:rect l="l" t="t" r="r" b="b"/>
              <a:pathLst>
                <a:path w="701" h="662" extrusionOk="0">
                  <a:moveTo>
                    <a:pt x="196" y="0"/>
                  </a:moveTo>
                  <a:cubicBezTo>
                    <a:pt x="150" y="0"/>
                    <a:pt x="105" y="18"/>
                    <a:pt x="70" y="53"/>
                  </a:cubicBezTo>
                  <a:cubicBezTo>
                    <a:pt x="0" y="122"/>
                    <a:pt x="0" y="233"/>
                    <a:pt x="70" y="304"/>
                  </a:cubicBezTo>
                  <a:lnTo>
                    <a:pt x="98" y="332"/>
                  </a:lnTo>
                  <a:lnTo>
                    <a:pt x="70" y="358"/>
                  </a:lnTo>
                  <a:cubicBezTo>
                    <a:pt x="0" y="428"/>
                    <a:pt x="0" y="540"/>
                    <a:pt x="70" y="610"/>
                  </a:cubicBezTo>
                  <a:cubicBezTo>
                    <a:pt x="105" y="644"/>
                    <a:pt x="151" y="661"/>
                    <a:pt x="196" y="661"/>
                  </a:cubicBezTo>
                  <a:cubicBezTo>
                    <a:pt x="242" y="661"/>
                    <a:pt x="289" y="644"/>
                    <a:pt x="322" y="610"/>
                  </a:cubicBezTo>
                  <a:lnTo>
                    <a:pt x="350" y="582"/>
                  </a:lnTo>
                  <a:lnTo>
                    <a:pt x="378" y="610"/>
                  </a:lnTo>
                  <a:cubicBezTo>
                    <a:pt x="412" y="644"/>
                    <a:pt x="458" y="661"/>
                    <a:pt x="504" y="661"/>
                  </a:cubicBezTo>
                  <a:cubicBezTo>
                    <a:pt x="549" y="661"/>
                    <a:pt x="595" y="644"/>
                    <a:pt x="630" y="610"/>
                  </a:cubicBezTo>
                  <a:cubicBezTo>
                    <a:pt x="700" y="540"/>
                    <a:pt x="700" y="428"/>
                    <a:pt x="630" y="358"/>
                  </a:cubicBezTo>
                  <a:lnTo>
                    <a:pt x="599" y="332"/>
                  </a:lnTo>
                  <a:lnTo>
                    <a:pt x="627" y="304"/>
                  </a:lnTo>
                  <a:cubicBezTo>
                    <a:pt x="696" y="233"/>
                    <a:pt x="696" y="122"/>
                    <a:pt x="627" y="53"/>
                  </a:cubicBezTo>
                  <a:cubicBezTo>
                    <a:pt x="592" y="18"/>
                    <a:pt x="546" y="0"/>
                    <a:pt x="501" y="0"/>
                  </a:cubicBezTo>
                  <a:cubicBezTo>
                    <a:pt x="456" y="0"/>
                    <a:pt x="411" y="18"/>
                    <a:pt x="376" y="53"/>
                  </a:cubicBezTo>
                  <a:lnTo>
                    <a:pt x="349" y="80"/>
                  </a:lnTo>
                  <a:lnTo>
                    <a:pt x="321" y="53"/>
                  </a:lnTo>
                  <a:cubicBezTo>
                    <a:pt x="286" y="18"/>
                    <a:pt x="241" y="0"/>
                    <a:pt x="196" y="0"/>
                  </a:cubicBezTo>
                  <a:close/>
                </a:path>
              </a:pathLst>
            </a:custGeom>
            <a:solidFill>
              <a:srgbClr val="3E90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1"/>
            <p:cNvSpPr/>
            <p:nvPr/>
          </p:nvSpPr>
          <p:spPr>
            <a:xfrm>
              <a:off x="4236240" y="2866639"/>
              <a:ext cx="20476" cy="19309"/>
            </a:xfrm>
            <a:custGeom>
              <a:avLst/>
              <a:gdLst/>
              <a:ahLst/>
              <a:cxnLst/>
              <a:rect l="l" t="t" r="r" b="b"/>
              <a:pathLst>
                <a:path w="702" h="662" extrusionOk="0">
                  <a:moveTo>
                    <a:pt x="196" y="1"/>
                  </a:moveTo>
                  <a:cubicBezTo>
                    <a:pt x="151" y="1"/>
                    <a:pt x="106" y="18"/>
                    <a:pt x="71" y="53"/>
                  </a:cubicBezTo>
                  <a:cubicBezTo>
                    <a:pt x="1" y="122"/>
                    <a:pt x="1" y="234"/>
                    <a:pt x="71" y="304"/>
                  </a:cubicBezTo>
                  <a:lnTo>
                    <a:pt x="99" y="332"/>
                  </a:lnTo>
                  <a:lnTo>
                    <a:pt x="71" y="358"/>
                  </a:lnTo>
                  <a:cubicBezTo>
                    <a:pt x="1" y="428"/>
                    <a:pt x="1" y="540"/>
                    <a:pt x="71" y="610"/>
                  </a:cubicBezTo>
                  <a:cubicBezTo>
                    <a:pt x="106" y="644"/>
                    <a:pt x="152" y="661"/>
                    <a:pt x="197" y="661"/>
                  </a:cubicBezTo>
                  <a:cubicBezTo>
                    <a:pt x="243" y="661"/>
                    <a:pt x="289" y="645"/>
                    <a:pt x="323" y="610"/>
                  </a:cubicBezTo>
                  <a:lnTo>
                    <a:pt x="351" y="582"/>
                  </a:lnTo>
                  <a:lnTo>
                    <a:pt x="379" y="610"/>
                  </a:lnTo>
                  <a:cubicBezTo>
                    <a:pt x="413" y="644"/>
                    <a:pt x="459" y="661"/>
                    <a:pt x="505" y="661"/>
                  </a:cubicBezTo>
                  <a:cubicBezTo>
                    <a:pt x="550" y="661"/>
                    <a:pt x="596" y="645"/>
                    <a:pt x="631" y="610"/>
                  </a:cubicBezTo>
                  <a:cubicBezTo>
                    <a:pt x="701" y="540"/>
                    <a:pt x="701" y="428"/>
                    <a:pt x="631" y="358"/>
                  </a:cubicBezTo>
                  <a:lnTo>
                    <a:pt x="603" y="332"/>
                  </a:lnTo>
                  <a:lnTo>
                    <a:pt x="631" y="304"/>
                  </a:lnTo>
                  <a:cubicBezTo>
                    <a:pt x="697" y="235"/>
                    <a:pt x="697" y="121"/>
                    <a:pt x="628" y="53"/>
                  </a:cubicBezTo>
                  <a:cubicBezTo>
                    <a:pt x="593" y="18"/>
                    <a:pt x="547" y="1"/>
                    <a:pt x="502" y="1"/>
                  </a:cubicBezTo>
                  <a:cubicBezTo>
                    <a:pt x="457" y="1"/>
                    <a:pt x="412" y="18"/>
                    <a:pt x="377" y="53"/>
                  </a:cubicBezTo>
                  <a:lnTo>
                    <a:pt x="350" y="81"/>
                  </a:lnTo>
                  <a:lnTo>
                    <a:pt x="322" y="53"/>
                  </a:lnTo>
                  <a:cubicBezTo>
                    <a:pt x="287" y="18"/>
                    <a:pt x="242" y="1"/>
                    <a:pt x="196" y="1"/>
                  </a:cubicBezTo>
                  <a:close/>
                </a:path>
              </a:pathLst>
            </a:custGeom>
            <a:solidFill>
              <a:srgbClr val="3E90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1"/>
            <p:cNvSpPr/>
            <p:nvPr/>
          </p:nvSpPr>
          <p:spPr>
            <a:xfrm>
              <a:off x="4367582" y="2866639"/>
              <a:ext cx="20446" cy="19309"/>
            </a:xfrm>
            <a:custGeom>
              <a:avLst/>
              <a:gdLst/>
              <a:ahLst/>
              <a:cxnLst/>
              <a:rect l="l" t="t" r="r" b="b"/>
              <a:pathLst>
                <a:path w="701" h="662" extrusionOk="0">
                  <a:moveTo>
                    <a:pt x="196" y="1"/>
                  </a:moveTo>
                  <a:cubicBezTo>
                    <a:pt x="151" y="1"/>
                    <a:pt x="105" y="18"/>
                    <a:pt x="71" y="53"/>
                  </a:cubicBezTo>
                  <a:cubicBezTo>
                    <a:pt x="1" y="122"/>
                    <a:pt x="1" y="234"/>
                    <a:pt x="71" y="304"/>
                  </a:cubicBezTo>
                  <a:lnTo>
                    <a:pt x="97" y="332"/>
                  </a:lnTo>
                  <a:lnTo>
                    <a:pt x="71" y="358"/>
                  </a:lnTo>
                  <a:cubicBezTo>
                    <a:pt x="1" y="428"/>
                    <a:pt x="1" y="540"/>
                    <a:pt x="71" y="610"/>
                  </a:cubicBezTo>
                  <a:cubicBezTo>
                    <a:pt x="105" y="644"/>
                    <a:pt x="152" y="661"/>
                    <a:pt x="197" y="661"/>
                  </a:cubicBezTo>
                  <a:cubicBezTo>
                    <a:pt x="242" y="661"/>
                    <a:pt x="288" y="645"/>
                    <a:pt x="323" y="610"/>
                  </a:cubicBezTo>
                  <a:lnTo>
                    <a:pt x="351" y="582"/>
                  </a:lnTo>
                  <a:lnTo>
                    <a:pt x="379" y="610"/>
                  </a:lnTo>
                  <a:cubicBezTo>
                    <a:pt x="412" y="644"/>
                    <a:pt x="459" y="661"/>
                    <a:pt x="505" y="661"/>
                  </a:cubicBezTo>
                  <a:cubicBezTo>
                    <a:pt x="550" y="661"/>
                    <a:pt x="595" y="645"/>
                    <a:pt x="631" y="610"/>
                  </a:cubicBezTo>
                  <a:cubicBezTo>
                    <a:pt x="701" y="540"/>
                    <a:pt x="701" y="428"/>
                    <a:pt x="631" y="358"/>
                  </a:cubicBezTo>
                  <a:lnTo>
                    <a:pt x="600" y="332"/>
                  </a:lnTo>
                  <a:lnTo>
                    <a:pt x="628" y="304"/>
                  </a:lnTo>
                  <a:cubicBezTo>
                    <a:pt x="697" y="234"/>
                    <a:pt x="697" y="122"/>
                    <a:pt x="628" y="53"/>
                  </a:cubicBezTo>
                  <a:cubicBezTo>
                    <a:pt x="593" y="18"/>
                    <a:pt x="547" y="1"/>
                    <a:pt x="502" y="1"/>
                  </a:cubicBezTo>
                  <a:cubicBezTo>
                    <a:pt x="456" y="1"/>
                    <a:pt x="411" y="18"/>
                    <a:pt x="376" y="53"/>
                  </a:cubicBezTo>
                  <a:lnTo>
                    <a:pt x="349" y="81"/>
                  </a:lnTo>
                  <a:lnTo>
                    <a:pt x="322" y="53"/>
                  </a:lnTo>
                  <a:cubicBezTo>
                    <a:pt x="286" y="18"/>
                    <a:pt x="241" y="1"/>
                    <a:pt x="196" y="1"/>
                  </a:cubicBezTo>
                  <a:close/>
                </a:path>
              </a:pathLst>
            </a:custGeom>
            <a:solidFill>
              <a:srgbClr val="3E90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1"/>
            <p:cNvSpPr/>
            <p:nvPr/>
          </p:nvSpPr>
          <p:spPr>
            <a:xfrm>
              <a:off x="4337714" y="2899598"/>
              <a:ext cx="120316" cy="120287"/>
            </a:xfrm>
            <a:custGeom>
              <a:avLst/>
              <a:gdLst/>
              <a:ahLst/>
              <a:cxnLst/>
              <a:rect l="l" t="t" r="r" b="b"/>
              <a:pathLst>
                <a:path w="4125" h="4124" extrusionOk="0">
                  <a:moveTo>
                    <a:pt x="2063" y="0"/>
                  </a:moveTo>
                  <a:cubicBezTo>
                    <a:pt x="924" y="0"/>
                    <a:pt x="1" y="923"/>
                    <a:pt x="1" y="2061"/>
                  </a:cubicBezTo>
                  <a:cubicBezTo>
                    <a:pt x="1" y="3201"/>
                    <a:pt x="924" y="4123"/>
                    <a:pt x="2063" y="4123"/>
                  </a:cubicBezTo>
                  <a:cubicBezTo>
                    <a:pt x="3201" y="4123"/>
                    <a:pt x="4124" y="3201"/>
                    <a:pt x="4124" y="2061"/>
                  </a:cubicBezTo>
                  <a:cubicBezTo>
                    <a:pt x="4124" y="923"/>
                    <a:pt x="3201" y="0"/>
                    <a:pt x="2063" y="0"/>
                  </a:cubicBezTo>
                  <a:close/>
                </a:path>
              </a:pathLst>
            </a:custGeom>
            <a:gradFill>
              <a:gsLst>
                <a:gs pos="0">
                  <a:schemeClr val="lt2"/>
                </a:gs>
                <a:gs pos="100000">
                  <a:srgbClr val="B45F06"/>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1"/>
            <p:cNvSpPr/>
            <p:nvPr/>
          </p:nvSpPr>
          <p:spPr>
            <a:xfrm>
              <a:off x="4401124" y="2913599"/>
              <a:ext cx="20417" cy="19309"/>
            </a:xfrm>
            <a:custGeom>
              <a:avLst/>
              <a:gdLst/>
              <a:ahLst/>
              <a:cxnLst/>
              <a:rect l="l" t="t" r="r" b="b"/>
              <a:pathLst>
                <a:path w="700" h="662" extrusionOk="0">
                  <a:moveTo>
                    <a:pt x="196" y="0"/>
                  </a:moveTo>
                  <a:cubicBezTo>
                    <a:pt x="150" y="0"/>
                    <a:pt x="105" y="18"/>
                    <a:pt x="71" y="53"/>
                  </a:cubicBezTo>
                  <a:cubicBezTo>
                    <a:pt x="1" y="122"/>
                    <a:pt x="1" y="233"/>
                    <a:pt x="71" y="304"/>
                  </a:cubicBezTo>
                  <a:lnTo>
                    <a:pt x="97" y="332"/>
                  </a:lnTo>
                  <a:lnTo>
                    <a:pt x="71" y="358"/>
                  </a:lnTo>
                  <a:cubicBezTo>
                    <a:pt x="1" y="428"/>
                    <a:pt x="1" y="540"/>
                    <a:pt x="71" y="610"/>
                  </a:cubicBezTo>
                  <a:cubicBezTo>
                    <a:pt x="105" y="644"/>
                    <a:pt x="152" y="661"/>
                    <a:pt x="197" y="661"/>
                  </a:cubicBezTo>
                  <a:cubicBezTo>
                    <a:pt x="242" y="661"/>
                    <a:pt x="288" y="644"/>
                    <a:pt x="323" y="610"/>
                  </a:cubicBezTo>
                  <a:lnTo>
                    <a:pt x="351" y="582"/>
                  </a:lnTo>
                  <a:lnTo>
                    <a:pt x="377" y="610"/>
                  </a:lnTo>
                  <a:cubicBezTo>
                    <a:pt x="412" y="644"/>
                    <a:pt x="458" y="661"/>
                    <a:pt x="505" y="661"/>
                  </a:cubicBezTo>
                  <a:cubicBezTo>
                    <a:pt x="550" y="661"/>
                    <a:pt x="595" y="644"/>
                    <a:pt x="631" y="610"/>
                  </a:cubicBezTo>
                  <a:cubicBezTo>
                    <a:pt x="699" y="540"/>
                    <a:pt x="699" y="428"/>
                    <a:pt x="631" y="358"/>
                  </a:cubicBezTo>
                  <a:lnTo>
                    <a:pt x="600" y="332"/>
                  </a:lnTo>
                  <a:lnTo>
                    <a:pt x="628" y="304"/>
                  </a:lnTo>
                  <a:cubicBezTo>
                    <a:pt x="696" y="233"/>
                    <a:pt x="696" y="122"/>
                    <a:pt x="628" y="53"/>
                  </a:cubicBezTo>
                  <a:cubicBezTo>
                    <a:pt x="592" y="18"/>
                    <a:pt x="547" y="0"/>
                    <a:pt x="502" y="0"/>
                  </a:cubicBezTo>
                  <a:cubicBezTo>
                    <a:pt x="456" y="0"/>
                    <a:pt x="411" y="18"/>
                    <a:pt x="376" y="53"/>
                  </a:cubicBezTo>
                  <a:lnTo>
                    <a:pt x="349" y="80"/>
                  </a:lnTo>
                  <a:lnTo>
                    <a:pt x="321" y="53"/>
                  </a:lnTo>
                  <a:cubicBezTo>
                    <a:pt x="286" y="18"/>
                    <a:pt x="241" y="0"/>
                    <a:pt x="196" y="0"/>
                  </a:cubicBezTo>
                  <a:close/>
                </a:path>
              </a:pathLst>
            </a:custGeom>
            <a:solidFill>
              <a:srgbClr val="3E90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1"/>
            <p:cNvSpPr/>
            <p:nvPr/>
          </p:nvSpPr>
          <p:spPr>
            <a:xfrm>
              <a:off x="4163205" y="2976221"/>
              <a:ext cx="109553" cy="79219"/>
            </a:xfrm>
            <a:custGeom>
              <a:avLst/>
              <a:gdLst/>
              <a:ahLst/>
              <a:cxnLst/>
              <a:rect l="l" t="t" r="r" b="b"/>
              <a:pathLst>
                <a:path w="3756" h="2716" extrusionOk="0">
                  <a:moveTo>
                    <a:pt x="2303" y="1"/>
                  </a:moveTo>
                  <a:lnTo>
                    <a:pt x="0" y="181"/>
                  </a:lnTo>
                  <a:cubicBezTo>
                    <a:pt x="0" y="181"/>
                    <a:pt x="13" y="1772"/>
                    <a:pt x="1295" y="2459"/>
                  </a:cubicBezTo>
                  <a:lnTo>
                    <a:pt x="3721" y="2715"/>
                  </a:lnTo>
                  <a:lnTo>
                    <a:pt x="3640" y="2459"/>
                  </a:lnTo>
                  <a:lnTo>
                    <a:pt x="3756" y="1315"/>
                  </a:lnTo>
                  <a:lnTo>
                    <a:pt x="23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1"/>
            <p:cNvSpPr/>
            <p:nvPr/>
          </p:nvSpPr>
          <p:spPr>
            <a:xfrm>
              <a:off x="4346960" y="2976280"/>
              <a:ext cx="114016" cy="77877"/>
            </a:xfrm>
            <a:custGeom>
              <a:avLst/>
              <a:gdLst/>
              <a:ahLst/>
              <a:cxnLst/>
              <a:rect l="l" t="t" r="r" b="b"/>
              <a:pathLst>
                <a:path w="3909" h="2670" extrusionOk="0">
                  <a:moveTo>
                    <a:pt x="1632" y="0"/>
                  </a:moveTo>
                  <a:lnTo>
                    <a:pt x="0" y="1319"/>
                  </a:lnTo>
                  <a:lnTo>
                    <a:pt x="270" y="2457"/>
                  </a:lnTo>
                  <a:lnTo>
                    <a:pt x="605" y="2669"/>
                  </a:lnTo>
                  <a:lnTo>
                    <a:pt x="2613" y="2457"/>
                  </a:lnTo>
                  <a:cubicBezTo>
                    <a:pt x="3895" y="1771"/>
                    <a:pt x="3908" y="179"/>
                    <a:pt x="3908" y="179"/>
                  </a:cubicBezTo>
                  <a:lnTo>
                    <a:pt x="1632"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1"/>
            <p:cNvSpPr/>
            <p:nvPr/>
          </p:nvSpPr>
          <p:spPr>
            <a:xfrm>
              <a:off x="4251962" y="2899598"/>
              <a:ext cx="120316" cy="120287"/>
            </a:xfrm>
            <a:custGeom>
              <a:avLst/>
              <a:gdLst/>
              <a:ahLst/>
              <a:cxnLst/>
              <a:rect l="l" t="t" r="r" b="b"/>
              <a:pathLst>
                <a:path w="4125" h="4124" extrusionOk="0">
                  <a:moveTo>
                    <a:pt x="2062" y="0"/>
                  </a:moveTo>
                  <a:cubicBezTo>
                    <a:pt x="924" y="0"/>
                    <a:pt x="1" y="923"/>
                    <a:pt x="1" y="2061"/>
                  </a:cubicBezTo>
                  <a:cubicBezTo>
                    <a:pt x="1" y="3201"/>
                    <a:pt x="924" y="4123"/>
                    <a:pt x="2062" y="4123"/>
                  </a:cubicBezTo>
                  <a:cubicBezTo>
                    <a:pt x="3202" y="4123"/>
                    <a:pt x="4124" y="3201"/>
                    <a:pt x="4124" y="2061"/>
                  </a:cubicBezTo>
                  <a:cubicBezTo>
                    <a:pt x="4124" y="923"/>
                    <a:pt x="3202" y="0"/>
                    <a:pt x="2062" y="0"/>
                  </a:cubicBezTo>
                  <a:close/>
                </a:path>
              </a:pathLst>
            </a:custGeom>
            <a:gradFill>
              <a:gsLst>
                <a:gs pos="0">
                  <a:schemeClr val="lt2"/>
                </a:gs>
                <a:gs pos="100000">
                  <a:srgbClr val="B45F06"/>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1"/>
            <p:cNvSpPr/>
            <p:nvPr/>
          </p:nvSpPr>
          <p:spPr>
            <a:xfrm>
              <a:off x="4301955" y="2913599"/>
              <a:ext cx="20417" cy="19309"/>
            </a:xfrm>
            <a:custGeom>
              <a:avLst/>
              <a:gdLst/>
              <a:ahLst/>
              <a:cxnLst/>
              <a:rect l="l" t="t" r="r" b="b"/>
              <a:pathLst>
                <a:path w="700" h="662" extrusionOk="0">
                  <a:moveTo>
                    <a:pt x="196" y="0"/>
                  </a:moveTo>
                  <a:cubicBezTo>
                    <a:pt x="150" y="0"/>
                    <a:pt x="105" y="18"/>
                    <a:pt x="70" y="53"/>
                  </a:cubicBezTo>
                  <a:cubicBezTo>
                    <a:pt x="1" y="122"/>
                    <a:pt x="1" y="233"/>
                    <a:pt x="70" y="304"/>
                  </a:cubicBezTo>
                  <a:lnTo>
                    <a:pt x="97" y="332"/>
                  </a:lnTo>
                  <a:lnTo>
                    <a:pt x="70" y="358"/>
                  </a:lnTo>
                  <a:cubicBezTo>
                    <a:pt x="1" y="428"/>
                    <a:pt x="1" y="540"/>
                    <a:pt x="70" y="610"/>
                  </a:cubicBezTo>
                  <a:cubicBezTo>
                    <a:pt x="105" y="644"/>
                    <a:pt x="150" y="661"/>
                    <a:pt x="197" y="661"/>
                  </a:cubicBezTo>
                  <a:cubicBezTo>
                    <a:pt x="242" y="661"/>
                    <a:pt x="288" y="644"/>
                    <a:pt x="323" y="610"/>
                  </a:cubicBezTo>
                  <a:lnTo>
                    <a:pt x="351" y="582"/>
                  </a:lnTo>
                  <a:lnTo>
                    <a:pt x="377" y="610"/>
                  </a:lnTo>
                  <a:cubicBezTo>
                    <a:pt x="412" y="644"/>
                    <a:pt x="458" y="661"/>
                    <a:pt x="503" y="661"/>
                  </a:cubicBezTo>
                  <a:cubicBezTo>
                    <a:pt x="550" y="661"/>
                    <a:pt x="595" y="644"/>
                    <a:pt x="631" y="610"/>
                  </a:cubicBezTo>
                  <a:cubicBezTo>
                    <a:pt x="700" y="540"/>
                    <a:pt x="700" y="428"/>
                    <a:pt x="631" y="358"/>
                  </a:cubicBezTo>
                  <a:lnTo>
                    <a:pt x="600" y="332"/>
                  </a:lnTo>
                  <a:lnTo>
                    <a:pt x="626" y="304"/>
                  </a:lnTo>
                  <a:cubicBezTo>
                    <a:pt x="697" y="233"/>
                    <a:pt x="697" y="122"/>
                    <a:pt x="626" y="53"/>
                  </a:cubicBezTo>
                  <a:cubicBezTo>
                    <a:pt x="592" y="18"/>
                    <a:pt x="547" y="0"/>
                    <a:pt x="502" y="0"/>
                  </a:cubicBezTo>
                  <a:cubicBezTo>
                    <a:pt x="456" y="0"/>
                    <a:pt x="411" y="18"/>
                    <a:pt x="376" y="53"/>
                  </a:cubicBezTo>
                  <a:lnTo>
                    <a:pt x="348" y="80"/>
                  </a:lnTo>
                  <a:lnTo>
                    <a:pt x="322" y="53"/>
                  </a:lnTo>
                  <a:cubicBezTo>
                    <a:pt x="286" y="18"/>
                    <a:pt x="241" y="0"/>
                    <a:pt x="196" y="0"/>
                  </a:cubicBezTo>
                  <a:close/>
                </a:path>
              </a:pathLst>
            </a:custGeom>
            <a:solidFill>
              <a:srgbClr val="3E90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1"/>
            <p:cNvSpPr/>
            <p:nvPr/>
          </p:nvSpPr>
          <p:spPr>
            <a:xfrm>
              <a:off x="4272787" y="2969834"/>
              <a:ext cx="121803" cy="89923"/>
            </a:xfrm>
            <a:custGeom>
              <a:avLst/>
              <a:gdLst/>
              <a:ahLst/>
              <a:cxnLst/>
              <a:rect l="l" t="t" r="r" b="b"/>
              <a:pathLst>
                <a:path w="4176" h="3083" extrusionOk="0">
                  <a:moveTo>
                    <a:pt x="1348" y="0"/>
                  </a:moveTo>
                  <a:lnTo>
                    <a:pt x="1311" y="3"/>
                  </a:lnTo>
                  <a:lnTo>
                    <a:pt x="1316" y="38"/>
                  </a:lnTo>
                  <a:lnTo>
                    <a:pt x="0" y="1535"/>
                  </a:lnTo>
                  <a:lnTo>
                    <a:pt x="1351" y="3082"/>
                  </a:lnTo>
                  <a:lnTo>
                    <a:pt x="1434" y="2993"/>
                  </a:lnTo>
                  <a:lnTo>
                    <a:pt x="1455" y="3072"/>
                  </a:lnTo>
                  <a:lnTo>
                    <a:pt x="3148" y="2893"/>
                  </a:lnTo>
                  <a:lnTo>
                    <a:pt x="2813" y="2679"/>
                  </a:lnTo>
                  <a:cubicBezTo>
                    <a:pt x="4094" y="1994"/>
                    <a:pt x="4108" y="403"/>
                    <a:pt x="4108" y="403"/>
                  </a:cubicBezTo>
                  <a:lnTo>
                    <a:pt x="4175" y="223"/>
                  </a:lnTo>
                  <a:lnTo>
                    <a:pt x="13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1"/>
            <p:cNvSpPr/>
            <p:nvPr/>
          </p:nvSpPr>
          <p:spPr>
            <a:xfrm>
              <a:off x="4230407" y="2969863"/>
              <a:ext cx="84790" cy="89836"/>
            </a:xfrm>
            <a:custGeom>
              <a:avLst/>
              <a:gdLst/>
              <a:ahLst/>
              <a:cxnLst/>
              <a:rect l="l" t="t" r="r" b="b"/>
              <a:pathLst>
                <a:path w="2907" h="3080" extrusionOk="0">
                  <a:moveTo>
                    <a:pt x="2764" y="1"/>
                  </a:moveTo>
                  <a:lnTo>
                    <a:pt x="0" y="219"/>
                  </a:lnTo>
                  <a:lnTo>
                    <a:pt x="44" y="399"/>
                  </a:lnTo>
                  <a:cubicBezTo>
                    <a:pt x="44" y="399"/>
                    <a:pt x="57" y="1991"/>
                    <a:pt x="1339" y="2677"/>
                  </a:cubicBezTo>
                  <a:lnTo>
                    <a:pt x="1420" y="2933"/>
                  </a:lnTo>
                  <a:lnTo>
                    <a:pt x="2801" y="3080"/>
                  </a:lnTo>
                  <a:lnTo>
                    <a:pt x="2906" y="3069"/>
                  </a:lnTo>
                  <a:lnTo>
                    <a:pt x="2801" y="2677"/>
                  </a:lnTo>
                  <a:lnTo>
                    <a:pt x="2801" y="399"/>
                  </a:lnTo>
                  <a:lnTo>
                    <a:pt x="2764"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1"/>
            <p:cNvSpPr/>
            <p:nvPr/>
          </p:nvSpPr>
          <p:spPr>
            <a:xfrm>
              <a:off x="4189252" y="3047973"/>
              <a:ext cx="245707" cy="23509"/>
            </a:xfrm>
            <a:custGeom>
              <a:avLst/>
              <a:gdLst/>
              <a:ahLst/>
              <a:cxnLst/>
              <a:rect l="l" t="t" r="r" b="b"/>
              <a:pathLst>
                <a:path w="8424" h="806" extrusionOk="0">
                  <a:moveTo>
                    <a:pt x="403" y="0"/>
                  </a:moveTo>
                  <a:cubicBezTo>
                    <a:pt x="182" y="0"/>
                    <a:pt x="1" y="180"/>
                    <a:pt x="1" y="403"/>
                  </a:cubicBezTo>
                  <a:cubicBezTo>
                    <a:pt x="1" y="626"/>
                    <a:pt x="181" y="806"/>
                    <a:pt x="403" y="806"/>
                  </a:cubicBezTo>
                  <a:lnTo>
                    <a:pt x="8020" y="806"/>
                  </a:lnTo>
                  <a:cubicBezTo>
                    <a:pt x="8243" y="806"/>
                    <a:pt x="8423" y="627"/>
                    <a:pt x="8423" y="403"/>
                  </a:cubicBezTo>
                  <a:cubicBezTo>
                    <a:pt x="8422" y="180"/>
                    <a:pt x="8243" y="0"/>
                    <a:pt x="8020"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1"/>
            <p:cNvSpPr/>
            <p:nvPr/>
          </p:nvSpPr>
          <p:spPr>
            <a:xfrm>
              <a:off x="4151538" y="2958079"/>
              <a:ext cx="321193" cy="23509"/>
            </a:xfrm>
            <a:custGeom>
              <a:avLst/>
              <a:gdLst/>
              <a:ahLst/>
              <a:cxnLst/>
              <a:rect l="l" t="t" r="r" b="b"/>
              <a:pathLst>
                <a:path w="11012" h="806" extrusionOk="0">
                  <a:moveTo>
                    <a:pt x="403" y="0"/>
                  </a:moveTo>
                  <a:cubicBezTo>
                    <a:pt x="180" y="0"/>
                    <a:pt x="0" y="179"/>
                    <a:pt x="0" y="403"/>
                  </a:cubicBezTo>
                  <a:cubicBezTo>
                    <a:pt x="0" y="624"/>
                    <a:pt x="179" y="806"/>
                    <a:pt x="403" y="806"/>
                  </a:cubicBezTo>
                  <a:lnTo>
                    <a:pt x="10608" y="806"/>
                  </a:lnTo>
                  <a:cubicBezTo>
                    <a:pt x="10830" y="806"/>
                    <a:pt x="11011" y="626"/>
                    <a:pt x="11011" y="403"/>
                  </a:cubicBezTo>
                  <a:cubicBezTo>
                    <a:pt x="11010" y="179"/>
                    <a:pt x="10830" y="0"/>
                    <a:pt x="10608"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 name="Google Shape;1595;p51"/>
          <p:cNvGrpSpPr/>
          <p:nvPr/>
        </p:nvGrpSpPr>
        <p:grpSpPr>
          <a:xfrm>
            <a:off x="5465884" y="2189443"/>
            <a:ext cx="343331" cy="343301"/>
            <a:chOff x="5465884" y="2113243"/>
            <a:chExt cx="343331" cy="343301"/>
          </a:xfrm>
        </p:grpSpPr>
        <p:sp>
          <p:nvSpPr>
            <p:cNvPr id="1596" name="Google Shape;1596;p51"/>
            <p:cNvSpPr/>
            <p:nvPr/>
          </p:nvSpPr>
          <p:spPr>
            <a:xfrm>
              <a:off x="5465884" y="2113243"/>
              <a:ext cx="343331" cy="343301"/>
            </a:xfrm>
            <a:custGeom>
              <a:avLst/>
              <a:gdLst/>
              <a:ahLst/>
              <a:cxnLst/>
              <a:rect l="l" t="t" r="r" b="b"/>
              <a:pathLst>
                <a:path w="11771" h="11770" extrusionOk="0">
                  <a:moveTo>
                    <a:pt x="5889" y="0"/>
                  </a:moveTo>
                  <a:cubicBezTo>
                    <a:pt x="5888" y="0"/>
                    <a:pt x="5887" y="0"/>
                    <a:pt x="5886" y="0"/>
                  </a:cubicBezTo>
                  <a:cubicBezTo>
                    <a:pt x="2636" y="0"/>
                    <a:pt x="0" y="2635"/>
                    <a:pt x="0" y="5884"/>
                  </a:cubicBezTo>
                  <a:cubicBezTo>
                    <a:pt x="0" y="9135"/>
                    <a:pt x="2636" y="11770"/>
                    <a:pt x="5886" y="11770"/>
                  </a:cubicBezTo>
                  <a:cubicBezTo>
                    <a:pt x="9137" y="11770"/>
                    <a:pt x="11770" y="9135"/>
                    <a:pt x="11770" y="5884"/>
                  </a:cubicBezTo>
                  <a:cubicBezTo>
                    <a:pt x="11770" y="2633"/>
                    <a:pt x="9137" y="0"/>
                    <a:pt x="5889"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1"/>
            <p:cNvSpPr/>
            <p:nvPr/>
          </p:nvSpPr>
          <p:spPr>
            <a:xfrm>
              <a:off x="5487380" y="2134622"/>
              <a:ext cx="300367" cy="300396"/>
            </a:xfrm>
            <a:custGeom>
              <a:avLst/>
              <a:gdLst/>
              <a:ahLst/>
              <a:cxnLst/>
              <a:rect l="l" t="t" r="r" b="b"/>
              <a:pathLst>
                <a:path w="10298" h="10299" extrusionOk="0">
                  <a:moveTo>
                    <a:pt x="5149" y="1"/>
                  </a:moveTo>
                  <a:cubicBezTo>
                    <a:pt x="2309" y="1"/>
                    <a:pt x="0" y="2309"/>
                    <a:pt x="0" y="5150"/>
                  </a:cubicBezTo>
                  <a:cubicBezTo>
                    <a:pt x="0" y="7990"/>
                    <a:pt x="2309" y="10299"/>
                    <a:pt x="5149" y="10299"/>
                  </a:cubicBezTo>
                  <a:cubicBezTo>
                    <a:pt x="7986" y="10299"/>
                    <a:pt x="10298" y="7990"/>
                    <a:pt x="10298" y="5150"/>
                  </a:cubicBezTo>
                  <a:cubicBezTo>
                    <a:pt x="10298" y="2309"/>
                    <a:pt x="7989" y="1"/>
                    <a:pt x="5149" y="1"/>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1"/>
            <p:cNvSpPr/>
            <p:nvPr/>
          </p:nvSpPr>
          <p:spPr>
            <a:xfrm>
              <a:off x="5487380" y="2134681"/>
              <a:ext cx="159867" cy="300396"/>
            </a:xfrm>
            <a:custGeom>
              <a:avLst/>
              <a:gdLst/>
              <a:ahLst/>
              <a:cxnLst/>
              <a:rect l="l" t="t" r="r" b="b"/>
              <a:pathLst>
                <a:path w="5481" h="10299" extrusionOk="0">
                  <a:moveTo>
                    <a:pt x="5149" y="0"/>
                  </a:moveTo>
                  <a:cubicBezTo>
                    <a:pt x="2309" y="0"/>
                    <a:pt x="0" y="2310"/>
                    <a:pt x="0" y="5149"/>
                  </a:cubicBezTo>
                  <a:cubicBezTo>
                    <a:pt x="0" y="7989"/>
                    <a:pt x="2309" y="10298"/>
                    <a:pt x="5149" y="10298"/>
                  </a:cubicBezTo>
                  <a:cubicBezTo>
                    <a:pt x="5260" y="10298"/>
                    <a:pt x="5370" y="10295"/>
                    <a:pt x="5480" y="10288"/>
                  </a:cubicBezTo>
                  <a:cubicBezTo>
                    <a:pt x="2795" y="10115"/>
                    <a:pt x="662" y="7877"/>
                    <a:pt x="662" y="5149"/>
                  </a:cubicBezTo>
                  <a:cubicBezTo>
                    <a:pt x="662" y="2422"/>
                    <a:pt x="2794" y="183"/>
                    <a:pt x="5480" y="12"/>
                  </a:cubicBezTo>
                  <a:cubicBezTo>
                    <a:pt x="5370" y="5"/>
                    <a:pt x="5260" y="0"/>
                    <a:pt x="5149"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1"/>
            <p:cNvSpPr/>
            <p:nvPr/>
          </p:nvSpPr>
          <p:spPr>
            <a:xfrm>
              <a:off x="5632343" y="2129518"/>
              <a:ext cx="10413" cy="121687"/>
            </a:xfrm>
            <a:custGeom>
              <a:avLst/>
              <a:gdLst/>
              <a:ahLst/>
              <a:cxnLst/>
              <a:rect l="l" t="t" r="r" b="b"/>
              <a:pathLst>
                <a:path w="357" h="4172" extrusionOk="0">
                  <a:moveTo>
                    <a:pt x="179" y="0"/>
                  </a:moveTo>
                  <a:cubicBezTo>
                    <a:pt x="79" y="0"/>
                    <a:pt x="0" y="79"/>
                    <a:pt x="0" y="177"/>
                  </a:cubicBezTo>
                  <a:lnTo>
                    <a:pt x="0" y="3993"/>
                  </a:lnTo>
                  <a:cubicBezTo>
                    <a:pt x="0" y="4093"/>
                    <a:pt x="79" y="4172"/>
                    <a:pt x="179" y="4172"/>
                  </a:cubicBezTo>
                  <a:cubicBezTo>
                    <a:pt x="276" y="4172"/>
                    <a:pt x="356" y="4093"/>
                    <a:pt x="356" y="3993"/>
                  </a:cubicBezTo>
                  <a:lnTo>
                    <a:pt x="356" y="177"/>
                  </a:lnTo>
                  <a:cubicBezTo>
                    <a:pt x="356" y="79"/>
                    <a:pt x="277" y="0"/>
                    <a:pt x="179"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1"/>
            <p:cNvSpPr/>
            <p:nvPr/>
          </p:nvSpPr>
          <p:spPr>
            <a:xfrm>
              <a:off x="5651273" y="2150169"/>
              <a:ext cx="68223" cy="106403"/>
            </a:xfrm>
            <a:custGeom>
              <a:avLst/>
              <a:gdLst/>
              <a:ahLst/>
              <a:cxnLst/>
              <a:rect l="l" t="t" r="r" b="b"/>
              <a:pathLst>
                <a:path w="2339" h="3648" extrusionOk="0">
                  <a:moveTo>
                    <a:pt x="2136" y="0"/>
                  </a:moveTo>
                  <a:cubicBezTo>
                    <a:pt x="2074" y="0"/>
                    <a:pt x="2015" y="32"/>
                    <a:pt x="1982" y="89"/>
                  </a:cubicBezTo>
                  <a:lnTo>
                    <a:pt x="50" y="3379"/>
                  </a:lnTo>
                  <a:cubicBezTo>
                    <a:pt x="0" y="3464"/>
                    <a:pt x="30" y="3574"/>
                    <a:pt x="115" y="3622"/>
                  </a:cubicBezTo>
                  <a:cubicBezTo>
                    <a:pt x="141" y="3640"/>
                    <a:pt x="173" y="3647"/>
                    <a:pt x="204" y="3647"/>
                  </a:cubicBezTo>
                  <a:cubicBezTo>
                    <a:pt x="265" y="3647"/>
                    <a:pt x="324" y="3615"/>
                    <a:pt x="356" y="3559"/>
                  </a:cubicBezTo>
                  <a:lnTo>
                    <a:pt x="2290" y="268"/>
                  </a:lnTo>
                  <a:cubicBezTo>
                    <a:pt x="2338" y="184"/>
                    <a:pt x="2309" y="74"/>
                    <a:pt x="2225" y="25"/>
                  </a:cubicBezTo>
                  <a:cubicBezTo>
                    <a:pt x="2197" y="8"/>
                    <a:pt x="2166" y="0"/>
                    <a:pt x="2136"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1"/>
            <p:cNvSpPr/>
            <p:nvPr/>
          </p:nvSpPr>
          <p:spPr>
            <a:xfrm>
              <a:off x="5665535" y="2206520"/>
              <a:ext cx="109028" cy="64606"/>
            </a:xfrm>
            <a:custGeom>
              <a:avLst/>
              <a:gdLst/>
              <a:ahLst/>
              <a:cxnLst/>
              <a:rect l="l" t="t" r="r" b="b"/>
              <a:pathLst>
                <a:path w="3738" h="2215" extrusionOk="0">
                  <a:moveTo>
                    <a:pt x="3535" y="0"/>
                  </a:moveTo>
                  <a:cubicBezTo>
                    <a:pt x="3506" y="0"/>
                    <a:pt x="3476" y="8"/>
                    <a:pt x="3449" y="23"/>
                  </a:cubicBezTo>
                  <a:lnTo>
                    <a:pt x="116" y="1881"/>
                  </a:lnTo>
                  <a:cubicBezTo>
                    <a:pt x="31" y="1929"/>
                    <a:pt x="1" y="2037"/>
                    <a:pt x="47" y="2122"/>
                  </a:cubicBezTo>
                  <a:cubicBezTo>
                    <a:pt x="81" y="2181"/>
                    <a:pt x="141" y="2215"/>
                    <a:pt x="203" y="2215"/>
                  </a:cubicBezTo>
                  <a:cubicBezTo>
                    <a:pt x="233" y="2215"/>
                    <a:pt x="264" y="2207"/>
                    <a:pt x="289" y="2190"/>
                  </a:cubicBezTo>
                  <a:lnTo>
                    <a:pt x="3622" y="332"/>
                  </a:lnTo>
                  <a:cubicBezTo>
                    <a:pt x="3707" y="284"/>
                    <a:pt x="3737" y="175"/>
                    <a:pt x="3690" y="91"/>
                  </a:cubicBezTo>
                  <a:cubicBezTo>
                    <a:pt x="3658" y="33"/>
                    <a:pt x="3597" y="0"/>
                    <a:pt x="3535"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1"/>
            <p:cNvSpPr/>
            <p:nvPr/>
          </p:nvSpPr>
          <p:spPr>
            <a:xfrm>
              <a:off x="5555574" y="2150139"/>
              <a:ext cx="68194" cy="106432"/>
            </a:xfrm>
            <a:custGeom>
              <a:avLst/>
              <a:gdLst/>
              <a:ahLst/>
              <a:cxnLst/>
              <a:rect l="l" t="t" r="r" b="b"/>
              <a:pathLst>
                <a:path w="2338" h="3649" extrusionOk="0">
                  <a:moveTo>
                    <a:pt x="204" y="1"/>
                  </a:moveTo>
                  <a:cubicBezTo>
                    <a:pt x="173" y="1"/>
                    <a:pt x="142" y="9"/>
                    <a:pt x="114" y="26"/>
                  </a:cubicBezTo>
                  <a:cubicBezTo>
                    <a:pt x="28" y="75"/>
                    <a:pt x="0" y="185"/>
                    <a:pt x="50" y="269"/>
                  </a:cubicBezTo>
                  <a:lnTo>
                    <a:pt x="1982" y="3560"/>
                  </a:lnTo>
                  <a:cubicBezTo>
                    <a:pt x="2014" y="3616"/>
                    <a:pt x="2074" y="3648"/>
                    <a:pt x="2136" y="3648"/>
                  </a:cubicBezTo>
                  <a:cubicBezTo>
                    <a:pt x="2167" y="3648"/>
                    <a:pt x="2197" y="3641"/>
                    <a:pt x="2225" y="3623"/>
                  </a:cubicBezTo>
                  <a:cubicBezTo>
                    <a:pt x="2312" y="3573"/>
                    <a:pt x="2338" y="3463"/>
                    <a:pt x="2288" y="3380"/>
                  </a:cubicBezTo>
                  <a:lnTo>
                    <a:pt x="358" y="90"/>
                  </a:lnTo>
                  <a:cubicBezTo>
                    <a:pt x="324" y="32"/>
                    <a:pt x="265" y="1"/>
                    <a:pt x="204"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1"/>
            <p:cNvSpPr/>
            <p:nvPr/>
          </p:nvSpPr>
          <p:spPr>
            <a:xfrm>
              <a:off x="5500447" y="2206520"/>
              <a:ext cx="109145" cy="64606"/>
            </a:xfrm>
            <a:custGeom>
              <a:avLst/>
              <a:gdLst/>
              <a:ahLst/>
              <a:cxnLst/>
              <a:rect l="l" t="t" r="r" b="b"/>
              <a:pathLst>
                <a:path w="3742" h="2215" extrusionOk="0">
                  <a:moveTo>
                    <a:pt x="203" y="1"/>
                  </a:moveTo>
                  <a:cubicBezTo>
                    <a:pt x="142" y="1"/>
                    <a:pt x="82" y="34"/>
                    <a:pt x="50" y="92"/>
                  </a:cubicBezTo>
                  <a:cubicBezTo>
                    <a:pt x="0" y="178"/>
                    <a:pt x="31" y="287"/>
                    <a:pt x="118" y="334"/>
                  </a:cubicBezTo>
                  <a:lnTo>
                    <a:pt x="3450" y="2193"/>
                  </a:lnTo>
                  <a:cubicBezTo>
                    <a:pt x="3478" y="2207"/>
                    <a:pt x="3507" y="2215"/>
                    <a:pt x="3537" y="2215"/>
                  </a:cubicBezTo>
                  <a:cubicBezTo>
                    <a:pt x="3598" y="2215"/>
                    <a:pt x="3660" y="2181"/>
                    <a:pt x="3692" y="2125"/>
                  </a:cubicBezTo>
                  <a:cubicBezTo>
                    <a:pt x="3742" y="2039"/>
                    <a:pt x="3711" y="1930"/>
                    <a:pt x="3624" y="1883"/>
                  </a:cubicBezTo>
                  <a:lnTo>
                    <a:pt x="292" y="25"/>
                  </a:lnTo>
                  <a:cubicBezTo>
                    <a:pt x="264" y="8"/>
                    <a:pt x="233" y="1"/>
                    <a:pt x="203"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1"/>
            <p:cNvSpPr/>
            <p:nvPr/>
          </p:nvSpPr>
          <p:spPr>
            <a:xfrm>
              <a:off x="5671252" y="2279672"/>
              <a:ext cx="121687" cy="10413"/>
            </a:xfrm>
            <a:custGeom>
              <a:avLst/>
              <a:gdLst/>
              <a:ahLst/>
              <a:cxnLst/>
              <a:rect l="l" t="t" r="r" b="b"/>
              <a:pathLst>
                <a:path w="4172" h="357" extrusionOk="0">
                  <a:moveTo>
                    <a:pt x="178" y="1"/>
                  </a:moveTo>
                  <a:cubicBezTo>
                    <a:pt x="78" y="1"/>
                    <a:pt x="1" y="80"/>
                    <a:pt x="1" y="178"/>
                  </a:cubicBezTo>
                  <a:cubicBezTo>
                    <a:pt x="1" y="278"/>
                    <a:pt x="78" y="357"/>
                    <a:pt x="178" y="357"/>
                  </a:cubicBezTo>
                  <a:lnTo>
                    <a:pt x="3994" y="357"/>
                  </a:lnTo>
                  <a:cubicBezTo>
                    <a:pt x="4091" y="357"/>
                    <a:pt x="4171" y="278"/>
                    <a:pt x="4171" y="178"/>
                  </a:cubicBezTo>
                  <a:cubicBezTo>
                    <a:pt x="4171" y="80"/>
                    <a:pt x="4092" y="1"/>
                    <a:pt x="3994"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1"/>
            <p:cNvSpPr/>
            <p:nvPr/>
          </p:nvSpPr>
          <p:spPr>
            <a:xfrm>
              <a:off x="5482218" y="2279672"/>
              <a:ext cx="121658" cy="10413"/>
            </a:xfrm>
            <a:custGeom>
              <a:avLst/>
              <a:gdLst/>
              <a:ahLst/>
              <a:cxnLst/>
              <a:rect l="l" t="t" r="r" b="b"/>
              <a:pathLst>
                <a:path w="4171" h="357" extrusionOk="0">
                  <a:moveTo>
                    <a:pt x="177" y="1"/>
                  </a:moveTo>
                  <a:cubicBezTo>
                    <a:pt x="78" y="1"/>
                    <a:pt x="0" y="80"/>
                    <a:pt x="0" y="178"/>
                  </a:cubicBezTo>
                  <a:cubicBezTo>
                    <a:pt x="0" y="278"/>
                    <a:pt x="78" y="357"/>
                    <a:pt x="177" y="357"/>
                  </a:cubicBezTo>
                  <a:lnTo>
                    <a:pt x="3993" y="357"/>
                  </a:lnTo>
                  <a:cubicBezTo>
                    <a:pt x="4091" y="357"/>
                    <a:pt x="4170" y="276"/>
                    <a:pt x="4170" y="178"/>
                  </a:cubicBezTo>
                  <a:cubicBezTo>
                    <a:pt x="4170" y="80"/>
                    <a:pt x="4091" y="1"/>
                    <a:pt x="3993"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1"/>
            <p:cNvSpPr/>
            <p:nvPr/>
          </p:nvSpPr>
          <p:spPr>
            <a:xfrm>
              <a:off x="5632343" y="2318553"/>
              <a:ext cx="10413" cy="121716"/>
            </a:xfrm>
            <a:custGeom>
              <a:avLst/>
              <a:gdLst/>
              <a:ahLst/>
              <a:cxnLst/>
              <a:rect l="l" t="t" r="r" b="b"/>
              <a:pathLst>
                <a:path w="357" h="4173" extrusionOk="0">
                  <a:moveTo>
                    <a:pt x="179" y="1"/>
                  </a:moveTo>
                  <a:cubicBezTo>
                    <a:pt x="79" y="1"/>
                    <a:pt x="0" y="80"/>
                    <a:pt x="0" y="178"/>
                  </a:cubicBezTo>
                  <a:lnTo>
                    <a:pt x="0" y="3994"/>
                  </a:lnTo>
                  <a:cubicBezTo>
                    <a:pt x="0" y="4094"/>
                    <a:pt x="79" y="4173"/>
                    <a:pt x="179" y="4173"/>
                  </a:cubicBezTo>
                  <a:cubicBezTo>
                    <a:pt x="276" y="4173"/>
                    <a:pt x="356" y="4092"/>
                    <a:pt x="356" y="3994"/>
                  </a:cubicBezTo>
                  <a:lnTo>
                    <a:pt x="356" y="178"/>
                  </a:lnTo>
                  <a:cubicBezTo>
                    <a:pt x="356" y="80"/>
                    <a:pt x="277" y="1"/>
                    <a:pt x="179"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1"/>
            <p:cNvSpPr/>
            <p:nvPr/>
          </p:nvSpPr>
          <p:spPr>
            <a:xfrm>
              <a:off x="5651302" y="2313157"/>
              <a:ext cx="68194" cy="106403"/>
            </a:xfrm>
            <a:custGeom>
              <a:avLst/>
              <a:gdLst/>
              <a:ahLst/>
              <a:cxnLst/>
              <a:rect l="l" t="t" r="r" b="b"/>
              <a:pathLst>
                <a:path w="2338" h="3648" extrusionOk="0">
                  <a:moveTo>
                    <a:pt x="204" y="0"/>
                  </a:moveTo>
                  <a:cubicBezTo>
                    <a:pt x="174" y="0"/>
                    <a:pt x="143" y="8"/>
                    <a:pt x="115" y="25"/>
                  </a:cubicBezTo>
                  <a:cubicBezTo>
                    <a:pt x="29" y="75"/>
                    <a:pt x="1" y="184"/>
                    <a:pt x="51" y="268"/>
                  </a:cubicBezTo>
                  <a:lnTo>
                    <a:pt x="1983" y="3559"/>
                  </a:lnTo>
                  <a:cubicBezTo>
                    <a:pt x="2015" y="3615"/>
                    <a:pt x="2076" y="3647"/>
                    <a:pt x="2136" y="3647"/>
                  </a:cubicBezTo>
                  <a:cubicBezTo>
                    <a:pt x="2167" y="3647"/>
                    <a:pt x="2198" y="3640"/>
                    <a:pt x="2224" y="3622"/>
                  </a:cubicBezTo>
                  <a:cubicBezTo>
                    <a:pt x="2311" y="3574"/>
                    <a:pt x="2337" y="3464"/>
                    <a:pt x="2289" y="3379"/>
                  </a:cubicBezTo>
                  <a:lnTo>
                    <a:pt x="358" y="89"/>
                  </a:lnTo>
                  <a:cubicBezTo>
                    <a:pt x="325" y="32"/>
                    <a:pt x="265" y="0"/>
                    <a:pt x="204"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1"/>
            <p:cNvSpPr/>
            <p:nvPr/>
          </p:nvSpPr>
          <p:spPr>
            <a:xfrm>
              <a:off x="5665623" y="2298602"/>
              <a:ext cx="109116" cy="64606"/>
            </a:xfrm>
            <a:custGeom>
              <a:avLst/>
              <a:gdLst/>
              <a:ahLst/>
              <a:cxnLst/>
              <a:rect l="l" t="t" r="r" b="b"/>
              <a:pathLst>
                <a:path w="3741" h="2215" extrusionOk="0">
                  <a:moveTo>
                    <a:pt x="202" y="0"/>
                  </a:moveTo>
                  <a:cubicBezTo>
                    <a:pt x="140" y="0"/>
                    <a:pt x="80" y="33"/>
                    <a:pt x="49" y="92"/>
                  </a:cubicBezTo>
                  <a:cubicBezTo>
                    <a:pt x="0" y="178"/>
                    <a:pt x="30" y="287"/>
                    <a:pt x="116" y="333"/>
                  </a:cubicBezTo>
                  <a:lnTo>
                    <a:pt x="3449" y="2192"/>
                  </a:lnTo>
                  <a:cubicBezTo>
                    <a:pt x="3477" y="2207"/>
                    <a:pt x="3506" y="2214"/>
                    <a:pt x="3535" y="2214"/>
                  </a:cubicBezTo>
                  <a:cubicBezTo>
                    <a:pt x="3597" y="2214"/>
                    <a:pt x="3658" y="2181"/>
                    <a:pt x="3690" y="2125"/>
                  </a:cubicBezTo>
                  <a:cubicBezTo>
                    <a:pt x="3740" y="2038"/>
                    <a:pt x="3709" y="1930"/>
                    <a:pt x="3623" y="1883"/>
                  </a:cubicBezTo>
                  <a:lnTo>
                    <a:pt x="291" y="24"/>
                  </a:lnTo>
                  <a:cubicBezTo>
                    <a:pt x="262" y="8"/>
                    <a:pt x="232" y="0"/>
                    <a:pt x="202"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1"/>
            <p:cNvSpPr/>
            <p:nvPr/>
          </p:nvSpPr>
          <p:spPr>
            <a:xfrm>
              <a:off x="5555574" y="2313157"/>
              <a:ext cx="68281" cy="106403"/>
            </a:xfrm>
            <a:custGeom>
              <a:avLst/>
              <a:gdLst/>
              <a:ahLst/>
              <a:cxnLst/>
              <a:rect l="l" t="t" r="r" b="b"/>
              <a:pathLst>
                <a:path w="2341" h="3648" extrusionOk="0">
                  <a:moveTo>
                    <a:pt x="2138" y="0"/>
                  </a:moveTo>
                  <a:cubicBezTo>
                    <a:pt x="2077" y="0"/>
                    <a:pt x="2017" y="32"/>
                    <a:pt x="1983" y="89"/>
                  </a:cubicBezTo>
                  <a:lnTo>
                    <a:pt x="50" y="3379"/>
                  </a:lnTo>
                  <a:cubicBezTo>
                    <a:pt x="0" y="3464"/>
                    <a:pt x="29" y="3574"/>
                    <a:pt x="114" y="3622"/>
                  </a:cubicBezTo>
                  <a:cubicBezTo>
                    <a:pt x="141" y="3640"/>
                    <a:pt x="171" y="3647"/>
                    <a:pt x="204" y="3647"/>
                  </a:cubicBezTo>
                  <a:cubicBezTo>
                    <a:pt x="264" y="3647"/>
                    <a:pt x="324" y="3615"/>
                    <a:pt x="359" y="3559"/>
                  </a:cubicBezTo>
                  <a:lnTo>
                    <a:pt x="2291" y="268"/>
                  </a:lnTo>
                  <a:cubicBezTo>
                    <a:pt x="2341" y="184"/>
                    <a:pt x="2312" y="75"/>
                    <a:pt x="2227" y="25"/>
                  </a:cubicBezTo>
                  <a:cubicBezTo>
                    <a:pt x="2199" y="8"/>
                    <a:pt x="2168" y="0"/>
                    <a:pt x="2138"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1"/>
            <p:cNvSpPr/>
            <p:nvPr/>
          </p:nvSpPr>
          <p:spPr>
            <a:xfrm>
              <a:off x="5500447" y="2298573"/>
              <a:ext cx="109028" cy="64635"/>
            </a:xfrm>
            <a:custGeom>
              <a:avLst/>
              <a:gdLst/>
              <a:ahLst/>
              <a:cxnLst/>
              <a:rect l="l" t="t" r="r" b="b"/>
              <a:pathLst>
                <a:path w="3738" h="2216" extrusionOk="0">
                  <a:moveTo>
                    <a:pt x="3536" y="1"/>
                  </a:moveTo>
                  <a:cubicBezTo>
                    <a:pt x="3506" y="1"/>
                    <a:pt x="3476" y="8"/>
                    <a:pt x="3449" y="24"/>
                  </a:cubicBezTo>
                  <a:lnTo>
                    <a:pt x="116" y="1881"/>
                  </a:lnTo>
                  <a:cubicBezTo>
                    <a:pt x="31" y="1930"/>
                    <a:pt x="0" y="2038"/>
                    <a:pt x="49" y="2123"/>
                  </a:cubicBezTo>
                  <a:cubicBezTo>
                    <a:pt x="81" y="2182"/>
                    <a:pt x="141" y="2215"/>
                    <a:pt x="204" y="2215"/>
                  </a:cubicBezTo>
                  <a:cubicBezTo>
                    <a:pt x="233" y="2215"/>
                    <a:pt x="263" y="2208"/>
                    <a:pt x="291" y="2192"/>
                  </a:cubicBezTo>
                  <a:lnTo>
                    <a:pt x="3623" y="333"/>
                  </a:lnTo>
                  <a:cubicBezTo>
                    <a:pt x="3706" y="285"/>
                    <a:pt x="3737" y="178"/>
                    <a:pt x="3690" y="91"/>
                  </a:cubicBezTo>
                  <a:cubicBezTo>
                    <a:pt x="3658" y="34"/>
                    <a:pt x="3598" y="1"/>
                    <a:pt x="3536"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1"/>
            <p:cNvSpPr/>
            <p:nvPr/>
          </p:nvSpPr>
          <p:spPr>
            <a:xfrm>
              <a:off x="5586550" y="2233792"/>
              <a:ext cx="76506" cy="102057"/>
            </a:xfrm>
            <a:custGeom>
              <a:avLst/>
              <a:gdLst/>
              <a:ahLst/>
              <a:cxnLst/>
              <a:rect l="l" t="t" r="r" b="b"/>
              <a:pathLst>
                <a:path w="2623" h="3499" extrusionOk="0">
                  <a:moveTo>
                    <a:pt x="1749" y="1"/>
                  </a:moveTo>
                  <a:cubicBezTo>
                    <a:pt x="782" y="1"/>
                    <a:pt x="0" y="783"/>
                    <a:pt x="0" y="1750"/>
                  </a:cubicBezTo>
                  <a:cubicBezTo>
                    <a:pt x="0" y="2717"/>
                    <a:pt x="784" y="3499"/>
                    <a:pt x="1749" y="3499"/>
                  </a:cubicBezTo>
                  <a:cubicBezTo>
                    <a:pt x="2231" y="3499"/>
                    <a:pt x="2622" y="3109"/>
                    <a:pt x="2622" y="2626"/>
                  </a:cubicBezTo>
                  <a:cubicBezTo>
                    <a:pt x="2622" y="2142"/>
                    <a:pt x="2231" y="1751"/>
                    <a:pt x="1749" y="1748"/>
                  </a:cubicBezTo>
                  <a:cubicBezTo>
                    <a:pt x="1267" y="1748"/>
                    <a:pt x="875" y="1357"/>
                    <a:pt x="875" y="874"/>
                  </a:cubicBezTo>
                  <a:cubicBezTo>
                    <a:pt x="875" y="393"/>
                    <a:pt x="1266"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1"/>
            <p:cNvSpPr/>
            <p:nvPr/>
          </p:nvSpPr>
          <p:spPr>
            <a:xfrm>
              <a:off x="5612042" y="2233967"/>
              <a:ext cx="76506" cy="101940"/>
            </a:xfrm>
            <a:custGeom>
              <a:avLst/>
              <a:gdLst/>
              <a:ahLst/>
              <a:cxnLst/>
              <a:rect l="l" t="t" r="r" b="b"/>
              <a:pathLst>
                <a:path w="2623" h="3495" extrusionOk="0">
                  <a:moveTo>
                    <a:pt x="881" y="1"/>
                  </a:moveTo>
                  <a:cubicBezTo>
                    <a:pt x="879" y="1"/>
                    <a:pt x="877" y="1"/>
                    <a:pt x="875" y="1"/>
                  </a:cubicBezTo>
                  <a:cubicBezTo>
                    <a:pt x="393" y="1"/>
                    <a:pt x="1" y="390"/>
                    <a:pt x="1" y="874"/>
                  </a:cubicBezTo>
                  <a:cubicBezTo>
                    <a:pt x="1" y="1356"/>
                    <a:pt x="392" y="1748"/>
                    <a:pt x="875" y="1748"/>
                  </a:cubicBezTo>
                  <a:cubicBezTo>
                    <a:pt x="1357" y="1748"/>
                    <a:pt x="1748" y="2138"/>
                    <a:pt x="1748" y="2621"/>
                  </a:cubicBezTo>
                  <a:cubicBezTo>
                    <a:pt x="1748" y="3103"/>
                    <a:pt x="1358" y="3494"/>
                    <a:pt x="875" y="3494"/>
                  </a:cubicBezTo>
                  <a:cubicBezTo>
                    <a:pt x="1842" y="3494"/>
                    <a:pt x="2623" y="2711"/>
                    <a:pt x="2623" y="1745"/>
                  </a:cubicBezTo>
                  <a:cubicBezTo>
                    <a:pt x="2623" y="780"/>
                    <a:pt x="1843" y="1"/>
                    <a:pt x="8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1"/>
            <p:cNvSpPr/>
            <p:nvPr/>
          </p:nvSpPr>
          <p:spPr>
            <a:xfrm>
              <a:off x="5630797" y="2252605"/>
              <a:ext cx="13505" cy="13475"/>
            </a:xfrm>
            <a:custGeom>
              <a:avLst/>
              <a:gdLst/>
              <a:ahLst/>
              <a:cxnLst/>
              <a:rect l="l" t="t" r="r" b="b"/>
              <a:pathLst>
                <a:path w="463" h="462" extrusionOk="0">
                  <a:moveTo>
                    <a:pt x="232" y="0"/>
                  </a:moveTo>
                  <a:cubicBezTo>
                    <a:pt x="106" y="0"/>
                    <a:pt x="1" y="103"/>
                    <a:pt x="1" y="232"/>
                  </a:cubicBezTo>
                  <a:cubicBezTo>
                    <a:pt x="1" y="358"/>
                    <a:pt x="103" y="462"/>
                    <a:pt x="232" y="462"/>
                  </a:cubicBezTo>
                  <a:cubicBezTo>
                    <a:pt x="358" y="462"/>
                    <a:pt x="462" y="359"/>
                    <a:pt x="462" y="232"/>
                  </a:cubicBezTo>
                  <a:cubicBezTo>
                    <a:pt x="462" y="106"/>
                    <a:pt x="360" y="0"/>
                    <a:pt x="2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1"/>
            <p:cNvSpPr/>
            <p:nvPr/>
          </p:nvSpPr>
          <p:spPr>
            <a:xfrm>
              <a:off x="5630797" y="2303619"/>
              <a:ext cx="13505" cy="13475"/>
            </a:xfrm>
            <a:custGeom>
              <a:avLst/>
              <a:gdLst/>
              <a:ahLst/>
              <a:cxnLst/>
              <a:rect l="l" t="t" r="r" b="b"/>
              <a:pathLst>
                <a:path w="463" h="462" extrusionOk="0">
                  <a:moveTo>
                    <a:pt x="232" y="0"/>
                  </a:moveTo>
                  <a:cubicBezTo>
                    <a:pt x="106" y="0"/>
                    <a:pt x="1" y="103"/>
                    <a:pt x="1" y="232"/>
                  </a:cubicBezTo>
                  <a:cubicBezTo>
                    <a:pt x="1" y="358"/>
                    <a:pt x="103" y="462"/>
                    <a:pt x="232" y="462"/>
                  </a:cubicBezTo>
                  <a:cubicBezTo>
                    <a:pt x="358" y="462"/>
                    <a:pt x="462" y="359"/>
                    <a:pt x="462" y="232"/>
                  </a:cubicBezTo>
                  <a:cubicBezTo>
                    <a:pt x="462" y="103"/>
                    <a:pt x="360" y="0"/>
                    <a:pt x="2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1"/>
            <p:cNvSpPr/>
            <p:nvPr/>
          </p:nvSpPr>
          <p:spPr>
            <a:xfrm>
              <a:off x="5525444" y="2172773"/>
              <a:ext cx="224240" cy="224211"/>
            </a:xfrm>
            <a:custGeom>
              <a:avLst/>
              <a:gdLst/>
              <a:ahLst/>
              <a:cxnLst/>
              <a:rect l="l" t="t" r="r" b="b"/>
              <a:pathLst>
                <a:path w="7688" h="7687" extrusionOk="0">
                  <a:moveTo>
                    <a:pt x="3844" y="799"/>
                  </a:moveTo>
                  <a:cubicBezTo>
                    <a:pt x="5523" y="799"/>
                    <a:pt x="6888" y="2165"/>
                    <a:pt x="6888" y="3843"/>
                  </a:cubicBezTo>
                  <a:cubicBezTo>
                    <a:pt x="6889" y="5523"/>
                    <a:pt x="5523" y="6889"/>
                    <a:pt x="3844" y="6889"/>
                  </a:cubicBezTo>
                  <a:cubicBezTo>
                    <a:pt x="2164" y="6889"/>
                    <a:pt x="799" y="5523"/>
                    <a:pt x="799" y="3843"/>
                  </a:cubicBezTo>
                  <a:cubicBezTo>
                    <a:pt x="799" y="2165"/>
                    <a:pt x="2165" y="799"/>
                    <a:pt x="3844" y="799"/>
                  </a:cubicBezTo>
                  <a:close/>
                  <a:moveTo>
                    <a:pt x="3844" y="1"/>
                  </a:moveTo>
                  <a:cubicBezTo>
                    <a:pt x="1724" y="1"/>
                    <a:pt x="0" y="1725"/>
                    <a:pt x="0" y="3843"/>
                  </a:cubicBezTo>
                  <a:cubicBezTo>
                    <a:pt x="0" y="5963"/>
                    <a:pt x="1726" y="7687"/>
                    <a:pt x="3844" y="7687"/>
                  </a:cubicBezTo>
                  <a:cubicBezTo>
                    <a:pt x="5962" y="7687"/>
                    <a:pt x="7686" y="5963"/>
                    <a:pt x="7686" y="3843"/>
                  </a:cubicBezTo>
                  <a:cubicBezTo>
                    <a:pt x="7688" y="1724"/>
                    <a:pt x="5962" y="1"/>
                    <a:pt x="3844"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 name="Google Shape;1616;p51"/>
          <p:cNvGrpSpPr/>
          <p:nvPr/>
        </p:nvGrpSpPr>
        <p:grpSpPr>
          <a:xfrm>
            <a:off x="4816470" y="2195655"/>
            <a:ext cx="344643" cy="330847"/>
            <a:chOff x="4816470" y="2119455"/>
            <a:chExt cx="344643" cy="330847"/>
          </a:xfrm>
        </p:grpSpPr>
        <p:sp>
          <p:nvSpPr>
            <p:cNvPr id="1617" name="Google Shape;1617;p51"/>
            <p:cNvSpPr/>
            <p:nvPr/>
          </p:nvSpPr>
          <p:spPr>
            <a:xfrm>
              <a:off x="4999437" y="2338124"/>
              <a:ext cx="112207" cy="112178"/>
            </a:xfrm>
            <a:custGeom>
              <a:avLst/>
              <a:gdLst/>
              <a:ahLst/>
              <a:cxnLst/>
              <a:rect l="l" t="t" r="r" b="b"/>
              <a:pathLst>
                <a:path w="3847" h="3846" extrusionOk="0">
                  <a:moveTo>
                    <a:pt x="385" y="1"/>
                  </a:moveTo>
                  <a:lnTo>
                    <a:pt x="1" y="385"/>
                  </a:lnTo>
                  <a:lnTo>
                    <a:pt x="3461" y="3846"/>
                  </a:lnTo>
                  <a:lnTo>
                    <a:pt x="3846" y="3461"/>
                  </a:lnTo>
                  <a:lnTo>
                    <a:pt x="385"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1"/>
            <p:cNvSpPr/>
            <p:nvPr/>
          </p:nvSpPr>
          <p:spPr>
            <a:xfrm>
              <a:off x="5021284" y="2310648"/>
              <a:ext cx="110953" cy="51976"/>
            </a:xfrm>
            <a:custGeom>
              <a:avLst/>
              <a:gdLst/>
              <a:ahLst/>
              <a:cxnLst/>
              <a:rect l="l" t="t" r="r" b="b"/>
              <a:pathLst>
                <a:path w="3804" h="1782" extrusionOk="0">
                  <a:moveTo>
                    <a:pt x="304" y="1"/>
                  </a:moveTo>
                  <a:cubicBezTo>
                    <a:pt x="245" y="1"/>
                    <a:pt x="184" y="21"/>
                    <a:pt x="134" y="61"/>
                  </a:cubicBezTo>
                  <a:cubicBezTo>
                    <a:pt x="20" y="156"/>
                    <a:pt x="1" y="328"/>
                    <a:pt x="94" y="445"/>
                  </a:cubicBezTo>
                  <a:cubicBezTo>
                    <a:pt x="110" y="464"/>
                    <a:pt x="509" y="950"/>
                    <a:pt x="1130" y="1331"/>
                  </a:cubicBezTo>
                  <a:cubicBezTo>
                    <a:pt x="1622" y="1631"/>
                    <a:pt x="2116" y="1782"/>
                    <a:pt x="2595" y="1782"/>
                  </a:cubicBezTo>
                  <a:cubicBezTo>
                    <a:pt x="2949" y="1782"/>
                    <a:pt x="3295" y="1699"/>
                    <a:pt x="3626" y="1533"/>
                  </a:cubicBezTo>
                  <a:cubicBezTo>
                    <a:pt x="3655" y="1518"/>
                    <a:pt x="3679" y="1502"/>
                    <a:pt x="3699" y="1482"/>
                  </a:cubicBezTo>
                  <a:cubicBezTo>
                    <a:pt x="3780" y="1401"/>
                    <a:pt x="3803" y="1275"/>
                    <a:pt x="3750" y="1170"/>
                  </a:cubicBezTo>
                  <a:cubicBezTo>
                    <a:pt x="3703" y="1074"/>
                    <a:pt x="3606" y="1019"/>
                    <a:pt x="3507" y="1019"/>
                  </a:cubicBezTo>
                  <a:cubicBezTo>
                    <a:pt x="3466" y="1019"/>
                    <a:pt x="3425" y="1029"/>
                    <a:pt x="3386" y="1048"/>
                  </a:cubicBezTo>
                  <a:cubicBezTo>
                    <a:pt x="3132" y="1176"/>
                    <a:pt x="2869" y="1239"/>
                    <a:pt x="2598" y="1239"/>
                  </a:cubicBezTo>
                  <a:cubicBezTo>
                    <a:pt x="2218" y="1239"/>
                    <a:pt x="1822" y="1115"/>
                    <a:pt x="1416" y="867"/>
                  </a:cubicBezTo>
                  <a:cubicBezTo>
                    <a:pt x="872" y="536"/>
                    <a:pt x="521" y="108"/>
                    <a:pt x="516" y="102"/>
                  </a:cubicBezTo>
                  <a:cubicBezTo>
                    <a:pt x="462" y="35"/>
                    <a:pt x="384" y="1"/>
                    <a:pt x="30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1"/>
            <p:cNvSpPr/>
            <p:nvPr/>
          </p:nvSpPr>
          <p:spPr>
            <a:xfrm>
              <a:off x="4865938" y="2338124"/>
              <a:ext cx="112178" cy="112178"/>
            </a:xfrm>
            <a:custGeom>
              <a:avLst/>
              <a:gdLst/>
              <a:ahLst/>
              <a:cxnLst/>
              <a:rect l="l" t="t" r="r" b="b"/>
              <a:pathLst>
                <a:path w="3846" h="3846" extrusionOk="0">
                  <a:moveTo>
                    <a:pt x="3460" y="1"/>
                  </a:moveTo>
                  <a:lnTo>
                    <a:pt x="0" y="3461"/>
                  </a:lnTo>
                  <a:lnTo>
                    <a:pt x="384" y="3846"/>
                  </a:lnTo>
                  <a:lnTo>
                    <a:pt x="3846" y="385"/>
                  </a:lnTo>
                  <a:lnTo>
                    <a:pt x="3460"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1"/>
            <p:cNvSpPr/>
            <p:nvPr/>
          </p:nvSpPr>
          <p:spPr>
            <a:xfrm>
              <a:off x="4845287" y="2310648"/>
              <a:ext cx="110924" cy="51976"/>
            </a:xfrm>
            <a:custGeom>
              <a:avLst/>
              <a:gdLst/>
              <a:ahLst/>
              <a:cxnLst/>
              <a:rect l="l" t="t" r="r" b="b"/>
              <a:pathLst>
                <a:path w="3803" h="1782" extrusionOk="0">
                  <a:moveTo>
                    <a:pt x="3498" y="1"/>
                  </a:moveTo>
                  <a:cubicBezTo>
                    <a:pt x="3419" y="1"/>
                    <a:pt x="3341" y="35"/>
                    <a:pt x="3287" y="102"/>
                  </a:cubicBezTo>
                  <a:cubicBezTo>
                    <a:pt x="3282" y="108"/>
                    <a:pt x="2931" y="536"/>
                    <a:pt x="2387" y="867"/>
                  </a:cubicBezTo>
                  <a:cubicBezTo>
                    <a:pt x="1981" y="1115"/>
                    <a:pt x="1586" y="1239"/>
                    <a:pt x="1207" y="1239"/>
                  </a:cubicBezTo>
                  <a:cubicBezTo>
                    <a:pt x="936" y="1239"/>
                    <a:pt x="673" y="1176"/>
                    <a:pt x="418" y="1048"/>
                  </a:cubicBezTo>
                  <a:cubicBezTo>
                    <a:pt x="380" y="1029"/>
                    <a:pt x="338" y="1019"/>
                    <a:pt x="297" y="1019"/>
                  </a:cubicBezTo>
                  <a:cubicBezTo>
                    <a:pt x="198" y="1019"/>
                    <a:pt x="103" y="1074"/>
                    <a:pt x="55" y="1170"/>
                  </a:cubicBezTo>
                  <a:cubicBezTo>
                    <a:pt x="1" y="1275"/>
                    <a:pt x="26" y="1401"/>
                    <a:pt x="106" y="1482"/>
                  </a:cubicBezTo>
                  <a:cubicBezTo>
                    <a:pt x="125" y="1502"/>
                    <a:pt x="150" y="1518"/>
                    <a:pt x="177" y="1533"/>
                  </a:cubicBezTo>
                  <a:cubicBezTo>
                    <a:pt x="508" y="1699"/>
                    <a:pt x="854" y="1782"/>
                    <a:pt x="1208" y="1782"/>
                  </a:cubicBezTo>
                  <a:cubicBezTo>
                    <a:pt x="1687" y="1782"/>
                    <a:pt x="2181" y="1631"/>
                    <a:pt x="2673" y="1331"/>
                  </a:cubicBezTo>
                  <a:cubicBezTo>
                    <a:pt x="3294" y="950"/>
                    <a:pt x="3692" y="464"/>
                    <a:pt x="3710" y="445"/>
                  </a:cubicBezTo>
                  <a:cubicBezTo>
                    <a:pt x="3802" y="328"/>
                    <a:pt x="3785" y="156"/>
                    <a:pt x="3669" y="61"/>
                  </a:cubicBezTo>
                  <a:cubicBezTo>
                    <a:pt x="3618" y="21"/>
                    <a:pt x="3558" y="1"/>
                    <a:pt x="349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1"/>
            <p:cNvSpPr/>
            <p:nvPr/>
          </p:nvSpPr>
          <p:spPr>
            <a:xfrm>
              <a:off x="4890117" y="2187445"/>
              <a:ext cx="139479" cy="139537"/>
            </a:xfrm>
            <a:custGeom>
              <a:avLst/>
              <a:gdLst/>
              <a:ahLst/>
              <a:cxnLst/>
              <a:rect l="l" t="t" r="r" b="b"/>
              <a:pathLst>
                <a:path w="4782" h="4784" extrusionOk="0">
                  <a:moveTo>
                    <a:pt x="2412" y="0"/>
                  </a:moveTo>
                  <a:lnTo>
                    <a:pt x="969" y="970"/>
                  </a:lnTo>
                  <a:lnTo>
                    <a:pt x="1" y="2413"/>
                  </a:lnTo>
                  <a:lnTo>
                    <a:pt x="2369" y="4783"/>
                  </a:lnTo>
                  <a:lnTo>
                    <a:pt x="3812" y="3815"/>
                  </a:lnTo>
                  <a:lnTo>
                    <a:pt x="4782" y="2372"/>
                  </a:lnTo>
                  <a:lnTo>
                    <a:pt x="2412"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1"/>
            <p:cNvSpPr/>
            <p:nvPr/>
          </p:nvSpPr>
          <p:spPr>
            <a:xfrm>
              <a:off x="4935706" y="2233063"/>
              <a:ext cx="48360" cy="48331"/>
            </a:xfrm>
            <a:custGeom>
              <a:avLst/>
              <a:gdLst/>
              <a:ahLst/>
              <a:cxnLst/>
              <a:rect l="l" t="t" r="r" b="b"/>
              <a:pathLst>
                <a:path w="1658" h="1657" extrusionOk="0">
                  <a:moveTo>
                    <a:pt x="832" y="1"/>
                  </a:moveTo>
                  <a:cubicBezTo>
                    <a:pt x="831" y="1"/>
                    <a:pt x="830" y="1"/>
                    <a:pt x="830" y="1"/>
                  </a:cubicBezTo>
                  <a:cubicBezTo>
                    <a:pt x="371" y="1"/>
                    <a:pt x="0" y="370"/>
                    <a:pt x="0" y="828"/>
                  </a:cubicBezTo>
                  <a:cubicBezTo>
                    <a:pt x="0" y="1285"/>
                    <a:pt x="371" y="1656"/>
                    <a:pt x="830" y="1656"/>
                  </a:cubicBezTo>
                  <a:cubicBezTo>
                    <a:pt x="1287" y="1656"/>
                    <a:pt x="1657" y="1285"/>
                    <a:pt x="1657" y="828"/>
                  </a:cubicBezTo>
                  <a:cubicBezTo>
                    <a:pt x="1657" y="371"/>
                    <a:pt x="1288" y="1"/>
                    <a:pt x="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1"/>
            <p:cNvSpPr/>
            <p:nvPr/>
          </p:nvSpPr>
          <p:spPr>
            <a:xfrm>
              <a:off x="4959303" y="2256572"/>
              <a:ext cx="84177" cy="84207"/>
            </a:xfrm>
            <a:custGeom>
              <a:avLst/>
              <a:gdLst/>
              <a:ahLst/>
              <a:cxnLst/>
              <a:rect l="l" t="t" r="r" b="b"/>
              <a:pathLst>
                <a:path w="2886" h="2887" extrusionOk="0">
                  <a:moveTo>
                    <a:pt x="2411" y="0"/>
                  </a:moveTo>
                  <a:lnTo>
                    <a:pt x="0" y="2412"/>
                  </a:lnTo>
                  <a:lnTo>
                    <a:pt x="473" y="2886"/>
                  </a:lnTo>
                  <a:lnTo>
                    <a:pt x="2886" y="475"/>
                  </a:lnTo>
                  <a:lnTo>
                    <a:pt x="2411" y="0"/>
                  </a:lnTo>
                  <a:close/>
                </a:path>
              </a:pathLst>
            </a:custGeom>
            <a:solidFill>
              <a:srgbClr val="EFC5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1"/>
            <p:cNvSpPr/>
            <p:nvPr/>
          </p:nvSpPr>
          <p:spPr>
            <a:xfrm>
              <a:off x="4973128" y="2270455"/>
              <a:ext cx="93715" cy="92636"/>
            </a:xfrm>
            <a:custGeom>
              <a:avLst/>
              <a:gdLst/>
              <a:ahLst/>
              <a:cxnLst/>
              <a:rect l="l" t="t" r="r" b="b"/>
              <a:pathLst>
                <a:path w="3213" h="3176" extrusionOk="0">
                  <a:moveTo>
                    <a:pt x="2412" y="1"/>
                  </a:moveTo>
                  <a:lnTo>
                    <a:pt x="969" y="969"/>
                  </a:lnTo>
                  <a:lnTo>
                    <a:pt x="1" y="2412"/>
                  </a:lnTo>
                  <a:lnTo>
                    <a:pt x="654" y="3065"/>
                  </a:lnTo>
                  <a:cubicBezTo>
                    <a:pt x="728" y="3139"/>
                    <a:pt x="825" y="3176"/>
                    <a:pt x="922" y="3176"/>
                  </a:cubicBezTo>
                  <a:cubicBezTo>
                    <a:pt x="1019" y="3176"/>
                    <a:pt x="1116" y="3139"/>
                    <a:pt x="1190" y="3065"/>
                  </a:cubicBezTo>
                  <a:lnTo>
                    <a:pt x="3065" y="1190"/>
                  </a:lnTo>
                  <a:cubicBezTo>
                    <a:pt x="3213" y="1042"/>
                    <a:pt x="3213" y="802"/>
                    <a:pt x="3065" y="654"/>
                  </a:cubicBezTo>
                  <a:lnTo>
                    <a:pt x="2412"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1"/>
            <p:cNvSpPr/>
            <p:nvPr/>
          </p:nvSpPr>
          <p:spPr>
            <a:xfrm>
              <a:off x="4849429" y="2146639"/>
              <a:ext cx="97274" cy="97303"/>
            </a:xfrm>
            <a:custGeom>
              <a:avLst/>
              <a:gdLst/>
              <a:ahLst/>
              <a:cxnLst/>
              <a:rect l="l" t="t" r="r" b="b"/>
              <a:pathLst>
                <a:path w="3335" h="3336" extrusionOk="0">
                  <a:moveTo>
                    <a:pt x="2412" y="1"/>
                  </a:moveTo>
                  <a:lnTo>
                    <a:pt x="716" y="718"/>
                  </a:lnTo>
                  <a:lnTo>
                    <a:pt x="1" y="2413"/>
                  </a:lnTo>
                  <a:lnTo>
                    <a:pt x="924" y="3336"/>
                  </a:lnTo>
                  <a:lnTo>
                    <a:pt x="2367" y="2366"/>
                  </a:lnTo>
                  <a:lnTo>
                    <a:pt x="3335" y="923"/>
                  </a:lnTo>
                  <a:lnTo>
                    <a:pt x="2412"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1"/>
            <p:cNvSpPr/>
            <p:nvPr/>
          </p:nvSpPr>
          <p:spPr>
            <a:xfrm>
              <a:off x="5118528" y="2309336"/>
              <a:ext cx="13650" cy="20971"/>
            </a:xfrm>
            <a:custGeom>
              <a:avLst/>
              <a:gdLst/>
              <a:ahLst/>
              <a:cxnLst/>
              <a:rect l="l" t="t" r="r" b="b"/>
              <a:pathLst>
                <a:path w="468" h="719" extrusionOk="0">
                  <a:moveTo>
                    <a:pt x="192" y="0"/>
                  </a:moveTo>
                  <a:cubicBezTo>
                    <a:pt x="178" y="0"/>
                    <a:pt x="165" y="2"/>
                    <a:pt x="151" y="5"/>
                  </a:cubicBezTo>
                  <a:cubicBezTo>
                    <a:pt x="58" y="28"/>
                    <a:pt x="0" y="119"/>
                    <a:pt x="22" y="213"/>
                  </a:cubicBezTo>
                  <a:lnTo>
                    <a:pt x="110" y="585"/>
                  </a:lnTo>
                  <a:cubicBezTo>
                    <a:pt x="131" y="666"/>
                    <a:pt x="201" y="718"/>
                    <a:pt x="279" y="718"/>
                  </a:cubicBezTo>
                  <a:cubicBezTo>
                    <a:pt x="292" y="718"/>
                    <a:pt x="305" y="718"/>
                    <a:pt x="317" y="712"/>
                  </a:cubicBezTo>
                  <a:cubicBezTo>
                    <a:pt x="411" y="690"/>
                    <a:pt x="468" y="598"/>
                    <a:pt x="446" y="506"/>
                  </a:cubicBezTo>
                  <a:lnTo>
                    <a:pt x="358" y="134"/>
                  </a:lnTo>
                  <a:cubicBezTo>
                    <a:pt x="339" y="54"/>
                    <a:pt x="270" y="0"/>
                    <a:pt x="192" y="0"/>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1"/>
            <p:cNvSpPr/>
            <p:nvPr/>
          </p:nvSpPr>
          <p:spPr>
            <a:xfrm>
              <a:off x="5136845" y="2321703"/>
              <a:ext cx="19951" cy="17150"/>
            </a:xfrm>
            <a:custGeom>
              <a:avLst/>
              <a:gdLst/>
              <a:ahLst/>
              <a:cxnLst/>
              <a:rect l="l" t="t" r="r" b="b"/>
              <a:pathLst>
                <a:path w="684" h="588" extrusionOk="0">
                  <a:moveTo>
                    <a:pt x="491" y="0"/>
                  </a:moveTo>
                  <a:cubicBezTo>
                    <a:pt x="453" y="0"/>
                    <a:pt x="414" y="13"/>
                    <a:pt x="382" y="39"/>
                  </a:cubicBezTo>
                  <a:lnTo>
                    <a:pt x="86" y="281"/>
                  </a:lnTo>
                  <a:cubicBezTo>
                    <a:pt x="13" y="340"/>
                    <a:pt x="1" y="450"/>
                    <a:pt x="61" y="523"/>
                  </a:cubicBezTo>
                  <a:cubicBezTo>
                    <a:pt x="96" y="565"/>
                    <a:pt x="146" y="587"/>
                    <a:pt x="196" y="587"/>
                  </a:cubicBezTo>
                  <a:cubicBezTo>
                    <a:pt x="234" y="587"/>
                    <a:pt x="272" y="574"/>
                    <a:pt x="303" y="546"/>
                  </a:cubicBezTo>
                  <a:lnTo>
                    <a:pt x="600" y="305"/>
                  </a:lnTo>
                  <a:cubicBezTo>
                    <a:pt x="673" y="246"/>
                    <a:pt x="683" y="136"/>
                    <a:pt x="623" y="63"/>
                  </a:cubicBezTo>
                  <a:cubicBezTo>
                    <a:pt x="590" y="22"/>
                    <a:pt x="541" y="0"/>
                    <a:pt x="491" y="0"/>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1"/>
            <p:cNvSpPr/>
            <p:nvPr/>
          </p:nvSpPr>
          <p:spPr>
            <a:xfrm>
              <a:off x="5139237" y="2346612"/>
              <a:ext cx="21876" cy="13884"/>
            </a:xfrm>
            <a:custGeom>
              <a:avLst/>
              <a:gdLst/>
              <a:ahLst/>
              <a:cxnLst/>
              <a:rect l="l" t="t" r="r" b="b"/>
              <a:pathLst>
                <a:path w="750" h="476" extrusionOk="0">
                  <a:moveTo>
                    <a:pt x="196" y="1"/>
                  </a:moveTo>
                  <a:cubicBezTo>
                    <a:pt x="126" y="1"/>
                    <a:pt x="60" y="44"/>
                    <a:pt x="35" y="114"/>
                  </a:cubicBezTo>
                  <a:cubicBezTo>
                    <a:pt x="1" y="203"/>
                    <a:pt x="46" y="303"/>
                    <a:pt x="137" y="335"/>
                  </a:cubicBezTo>
                  <a:lnTo>
                    <a:pt x="496" y="466"/>
                  </a:lnTo>
                  <a:cubicBezTo>
                    <a:pt x="514" y="473"/>
                    <a:pt x="534" y="476"/>
                    <a:pt x="555" y="476"/>
                  </a:cubicBezTo>
                  <a:cubicBezTo>
                    <a:pt x="623" y="476"/>
                    <a:pt x="692" y="432"/>
                    <a:pt x="717" y="363"/>
                  </a:cubicBezTo>
                  <a:cubicBezTo>
                    <a:pt x="749" y="274"/>
                    <a:pt x="704" y="174"/>
                    <a:pt x="615" y="142"/>
                  </a:cubicBezTo>
                  <a:lnTo>
                    <a:pt x="256" y="12"/>
                  </a:lnTo>
                  <a:cubicBezTo>
                    <a:pt x="236" y="4"/>
                    <a:pt x="216" y="1"/>
                    <a:pt x="196" y="1"/>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1"/>
            <p:cNvSpPr/>
            <p:nvPr/>
          </p:nvSpPr>
          <p:spPr>
            <a:xfrm>
              <a:off x="4947840" y="2187445"/>
              <a:ext cx="139537" cy="139537"/>
            </a:xfrm>
            <a:custGeom>
              <a:avLst/>
              <a:gdLst/>
              <a:ahLst/>
              <a:cxnLst/>
              <a:rect l="l" t="t" r="r" b="b"/>
              <a:pathLst>
                <a:path w="4784" h="4784" extrusionOk="0">
                  <a:moveTo>
                    <a:pt x="2372" y="0"/>
                  </a:moveTo>
                  <a:lnTo>
                    <a:pt x="0" y="2372"/>
                  </a:lnTo>
                  <a:lnTo>
                    <a:pt x="970" y="3815"/>
                  </a:lnTo>
                  <a:lnTo>
                    <a:pt x="2413" y="4783"/>
                  </a:lnTo>
                  <a:lnTo>
                    <a:pt x="4783" y="2413"/>
                  </a:lnTo>
                  <a:lnTo>
                    <a:pt x="3815" y="970"/>
                  </a:lnTo>
                  <a:lnTo>
                    <a:pt x="2372"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1"/>
            <p:cNvSpPr/>
            <p:nvPr/>
          </p:nvSpPr>
          <p:spPr>
            <a:xfrm>
              <a:off x="5030851" y="2146639"/>
              <a:ext cx="97274" cy="97303"/>
            </a:xfrm>
            <a:custGeom>
              <a:avLst/>
              <a:gdLst/>
              <a:ahLst/>
              <a:cxnLst/>
              <a:rect l="l" t="t" r="r" b="b"/>
              <a:pathLst>
                <a:path w="3335" h="3336" extrusionOk="0">
                  <a:moveTo>
                    <a:pt x="923" y="1"/>
                  </a:moveTo>
                  <a:lnTo>
                    <a:pt x="1" y="923"/>
                  </a:lnTo>
                  <a:lnTo>
                    <a:pt x="969" y="2366"/>
                  </a:lnTo>
                  <a:lnTo>
                    <a:pt x="2412" y="3336"/>
                  </a:lnTo>
                  <a:lnTo>
                    <a:pt x="3335" y="2413"/>
                  </a:lnTo>
                  <a:lnTo>
                    <a:pt x="2618" y="718"/>
                  </a:lnTo>
                  <a:lnTo>
                    <a:pt x="923"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1"/>
            <p:cNvSpPr/>
            <p:nvPr/>
          </p:nvSpPr>
          <p:spPr>
            <a:xfrm>
              <a:off x="4993516" y="2233063"/>
              <a:ext cx="48301" cy="48331"/>
            </a:xfrm>
            <a:custGeom>
              <a:avLst/>
              <a:gdLst/>
              <a:ahLst/>
              <a:cxnLst/>
              <a:rect l="l" t="t" r="r" b="b"/>
              <a:pathLst>
                <a:path w="1656" h="1657" extrusionOk="0">
                  <a:moveTo>
                    <a:pt x="831" y="1"/>
                  </a:moveTo>
                  <a:cubicBezTo>
                    <a:pt x="830" y="1"/>
                    <a:pt x="829" y="1"/>
                    <a:pt x="828" y="1"/>
                  </a:cubicBezTo>
                  <a:cubicBezTo>
                    <a:pt x="370" y="1"/>
                    <a:pt x="0" y="370"/>
                    <a:pt x="0" y="828"/>
                  </a:cubicBezTo>
                  <a:cubicBezTo>
                    <a:pt x="0" y="1285"/>
                    <a:pt x="370" y="1656"/>
                    <a:pt x="828" y="1656"/>
                  </a:cubicBezTo>
                  <a:cubicBezTo>
                    <a:pt x="1285" y="1656"/>
                    <a:pt x="1656" y="1285"/>
                    <a:pt x="1656" y="828"/>
                  </a:cubicBezTo>
                  <a:cubicBezTo>
                    <a:pt x="1656" y="371"/>
                    <a:pt x="1285" y="1"/>
                    <a:pt x="8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1"/>
            <p:cNvSpPr/>
            <p:nvPr/>
          </p:nvSpPr>
          <p:spPr>
            <a:xfrm>
              <a:off x="5017054" y="2173648"/>
              <a:ext cx="84207" cy="84177"/>
            </a:xfrm>
            <a:custGeom>
              <a:avLst/>
              <a:gdLst/>
              <a:ahLst/>
              <a:cxnLst/>
              <a:rect l="l" t="t" r="r" b="b"/>
              <a:pathLst>
                <a:path w="2887" h="2886" extrusionOk="0">
                  <a:moveTo>
                    <a:pt x="475" y="0"/>
                  </a:moveTo>
                  <a:lnTo>
                    <a:pt x="0" y="473"/>
                  </a:lnTo>
                  <a:lnTo>
                    <a:pt x="2413" y="2886"/>
                  </a:lnTo>
                  <a:lnTo>
                    <a:pt x="2886" y="2411"/>
                  </a:lnTo>
                  <a:lnTo>
                    <a:pt x="475" y="0"/>
                  </a:ln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1"/>
            <p:cNvSpPr/>
            <p:nvPr/>
          </p:nvSpPr>
          <p:spPr>
            <a:xfrm>
              <a:off x="4910622" y="2270455"/>
              <a:ext cx="93774" cy="92636"/>
            </a:xfrm>
            <a:custGeom>
              <a:avLst/>
              <a:gdLst/>
              <a:ahLst/>
              <a:cxnLst/>
              <a:rect l="l" t="t" r="r" b="b"/>
              <a:pathLst>
                <a:path w="3215" h="3176" extrusionOk="0">
                  <a:moveTo>
                    <a:pt x="803" y="1"/>
                  </a:moveTo>
                  <a:lnTo>
                    <a:pt x="149" y="654"/>
                  </a:lnTo>
                  <a:cubicBezTo>
                    <a:pt x="1" y="802"/>
                    <a:pt x="1" y="1042"/>
                    <a:pt x="149" y="1190"/>
                  </a:cubicBezTo>
                  <a:lnTo>
                    <a:pt x="2024" y="3065"/>
                  </a:lnTo>
                  <a:cubicBezTo>
                    <a:pt x="2098" y="3139"/>
                    <a:pt x="2195" y="3176"/>
                    <a:pt x="2292" y="3176"/>
                  </a:cubicBezTo>
                  <a:cubicBezTo>
                    <a:pt x="2389" y="3176"/>
                    <a:pt x="2486" y="3139"/>
                    <a:pt x="2561" y="3065"/>
                  </a:cubicBezTo>
                  <a:lnTo>
                    <a:pt x="3214" y="2412"/>
                  </a:lnTo>
                  <a:lnTo>
                    <a:pt x="2246" y="969"/>
                  </a:lnTo>
                  <a:lnTo>
                    <a:pt x="803"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1"/>
            <p:cNvSpPr/>
            <p:nvPr/>
          </p:nvSpPr>
          <p:spPr>
            <a:xfrm>
              <a:off x="4934044" y="2256601"/>
              <a:ext cx="84236" cy="84207"/>
            </a:xfrm>
            <a:custGeom>
              <a:avLst/>
              <a:gdLst/>
              <a:ahLst/>
              <a:cxnLst/>
              <a:rect l="l" t="t" r="r" b="b"/>
              <a:pathLst>
                <a:path w="2888" h="2887" extrusionOk="0">
                  <a:moveTo>
                    <a:pt x="473" y="1"/>
                  </a:moveTo>
                  <a:lnTo>
                    <a:pt x="0" y="476"/>
                  </a:lnTo>
                  <a:lnTo>
                    <a:pt x="2413" y="2887"/>
                  </a:lnTo>
                  <a:lnTo>
                    <a:pt x="2888" y="2412"/>
                  </a:lnTo>
                  <a:lnTo>
                    <a:pt x="473" y="1"/>
                  </a:ln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1"/>
            <p:cNvSpPr/>
            <p:nvPr/>
          </p:nvSpPr>
          <p:spPr>
            <a:xfrm>
              <a:off x="4845287" y="2309336"/>
              <a:ext cx="13680" cy="20971"/>
            </a:xfrm>
            <a:custGeom>
              <a:avLst/>
              <a:gdLst/>
              <a:ahLst/>
              <a:cxnLst/>
              <a:rect l="l" t="t" r="r" b="b"/>
              <a:pathLst>
                <a:path w="469" h="719" extrusionOk="0">
                  <a:moveTo>
                    <a:pt x="278" y="0"/>
                  </a:moveTo>
                  <a:cubicBezTo>
                    <a:pt x="201" y="0"/>
                    <a:pt x="130" y="54"/>
                    <a:pt x="111" y="134"/>
                  </a:cubicBezTo>
                  <a:lnTo>
                    <a:pt x="23" y="506"/>
                  </a:lnTo>
                  <a:cubicBezTo>
                    <a:pt x="1" y="597"/>
                    <a:pt x="58" y="690"/>
                    <a:pt x="152" y="712"/>
                  </a:cubicBezTo>
                  <a:cubicBezTo>
                    <a:pt x="166" y="717"/>
                    <a:pt x="178" y="718"/>
                    <a:pt x="191" y="718"/>
                  </a:cubicBezTo>
                  <a:cubicBezTo>
                    <a:pt x="270" y="718"/>
                    <a:pt x="341" y="666"/>
                    <a:pt x="358" y="585"/>
                  </a:cubicBezTo>
                  <a:lnTo>
                    <a:pt x="446" y="213"/>
                  </a:lnTo>
                  <a:cubicBezTo>
                    <a:pt x="468" y="121"/>
                    <a:pt x="411" y="27"/>
                    <a:pt x="317" y="5"/>
                  </a:cubicBezTo>
                  <a:cubicBezTo>
                    <a:pt x="304" y="2"/>
                    <a:pt x="291" y="0"/>
                    <a:pt x="278" y="0"/>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1"/>
            <p:cNvSpPr/>
            <p:nvPr/>
          </p:nvSpPr>
          <p:spPr>
            <a:xfrm>
              <a:off x="4820699" y="2321761"/>
              <a:ext cx="19921" cy="17092"/>
            </a:xfrm>
            <a:custGeom>
              <a:avLst/>
              <a:gdLst/>
              <a:ahLst/>
              <a:cxnLst/>
              <a:rect l="l" t="t" r="r" b="b"/>
              <a:pathLst>
                <a:path w="683" h="586" extrusionOk="0">
                  <a:moveTo>
                    <a:pt x="195" y="0"/>
                  </a:moveTo>
                  <a:cubicBezTo>
                    <a:pt x="145" y="0"/>
                    <a:pt x="95" y="22"/>
                    <a:pt x="60" y="64"/>
                  </a:cubicBezTo>
                  <a:cubicBezTo>
                    <a:pt x="0" y="137"/>
                    <a:pt x="12" y="244"/>
                    <a:pt x="85" y="305"/>
                  </a:cubicBezTo>
                  <a:lnTo>
                    <a:pt x="381" y="547"/>
                  </a:lnTo>
                  <a:cubicBezTo>
                    <a:pt x="412" y="572"/>
                    <a:pt x="451" y="585"/>
                    <a:pt x="489" y="585"/>
                  </a:cubicBezTo>
                  <a:cubicBezTo>
                    <a:pt x="541" y="585"/>
                    <a:pt x="590" y="565"/>
                    <a:pt x="623" y="522"/>
                  </a:cubicBezTo>
                  <a:cubicBezTo>
                    <a:pt x="683" y="449"/>
                    <a:pt x="673" y="342"/>
                    <a:pt x="599" y="281"/>
                  </a:cubicBezTo>
                  <a:lnTo>
                    <a:pt x="302" y="39"/>
                  </a:lnTo>
                  <a:cubicBezTo>
                    <a:pt x="270" y="13"/>
                    <a:pt x="232" y="0"/>
                    <a:pt x="195" y="0"/>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1"/>
            <p:cNvSpPr/>
            <p:nvPr/>
          </p:nvSpPr>
          <p:spPr>
            <a:xfrm>
              <a:off x="4816470" y="2346612"/>
              <a:ext cx="21905" cy="13884"/>
            </a:xfrm>
            <a:custGeom>
              <a:avLst/>
              <a:gdLst/>
              <a:ahLst/>
              <a:cxnLst/>
              <a:rect l="l" t="t" r="r" b="b"/>
              <a:pathLst>
                <a:path w="751" h="476" extrusionOk="0">
                  <a:moveTo>
                    <a:pt x="555" y="1"/>
                  </a:moveTo>
                  <a:cubicBezTo>
                    <a:pt x="535" y="1"/>
                    <a:pt x="515" y="4"/>
                    <a:pt x="495" y="12"/>
                  </a:cubicBezTo>
                  <a:lnTo>
                    <a:pt x="136" y="142"/>
                  </a:lnTo>
                  <a:cubicBezTo>
                    <a:pt x="47" y="174"/>
                    <a:pt x="0" y="274"/>
                    <a:pt x="34" y="363"/>
                  </a:cubicBezTo>
                  <a:cubicBezTo>
                    <a:pt x="57" y="432"/>
                    <a:pt x="125" y="476"/>
                    <a:pt x="195" y="476"/>
                  </a:cubicBezTo>
                  <a:cubicBezTo>
                    <a:pt x="213" y="476"/>
                    <a:pt x="233" y="473"/>
                    <a:pt x="255" y="466"/>
                  </a:cubicBezTo>
                  <a:lnTo>
                    <a:pt x="614" y="335"/>
                  </a:lnTo>
                  <a:cubicBezTo>
                    <a:pt x="703" y="303"/>
                    <a:pt x="750" y="203"/>
                    <a:pt x="716" y="114"/>
                  </a:cubicBezTo>
                  <a:cubicBezTo>
                    <a:pt x="691" y="44"/>
                    <a:pt x="625" y="1"/>
                    <a:pt x="555" y="1"/>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1"/>
            <p:cNvSpPr/>
            <p:nvPr/>
          </p:nvSpPr>
          <p:spPr>
            <a:xfrm>
              <a:off x="5043538" y="2146639"/>
              <a:ext cx="84586" cy="84615"/>
            </a:xfrm>
            <a:custGeom>
              <a:avLst/>
              <a:gdLst/>
              <a:ahLst/>
              <a:cxnLst/>
              <a:rect l="l" t="t" r="r" b="b"/>
              <a:pathLst>
                <a:path w="2900" h="2901" extrusionOk="0">
                  <a:moveTo>
                    <a:pt x="487" y="1"/>
                  </a:moveTo>
                  <a:lnTo>
                    <a:pt x="1" y="490"/>
                  </a:lnTo>
                  <a:lnTo>
                    <a:pt x="2413" y="2901"/>
                  </a:lnTo>
                  <a:lnTo>
                    <a:pt x="2900" y="2415"/>
                  </a:lnTo>
                  <a:lnTo>
                    <a:pt x="2182" y="718"/>
                  </a:lnTo>
                  <a:lnTo>
                    <a:pt x="487"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1"/>
            <p:cNvSpPr/>
            <p:nvPr/>
          </p:nvSpPr>
          <p:spPr>
            <a:xfrm>
              <a:off x="5044268" y="2119455"/>
              <a:ext cx="111391" cy="109728"/>
            </a:xfrm>
            <a:custGeom>
              <a:avLst/>
              <a:gdLst/>
              <a:ahLst/>
              <a:cxnLst/>
              <a:rect l="l" t="t" r="r" b="b"/>
              <a:pathLst>
                <a:path w="3819" h="3762" extrusionOk="0">
                  <a:moveTo>
                    <a:pt x="3649" y="0"/>
                  </a:moveTo>
                  <a:cubicBezTo>
                    <a:pt x="3645" y="0"/>
                    <a:pt x="3640" y="0"/>
                    <a:pt x="3635" y="1"/>
                  </a:cubicBezTo>
                  <a:lnTo>
                    <a:pt x="200" y="292"/>
                  </a:lnTo>
                  <a:cubicBezTo>
                    <a:pt x="62" y="303"/>
                    <a:pt x="1" y="471"/>
                    <a:pt x="99" y="571"/>
                  </a:cubicBezTo>
                  <a:lnTo>
                    <a:pt x="3244" y="3716"/>
                  </a:lnTo>
                  <a:cubicBezTo>
                    <a:pt x="3275" y="3747"/>
                    <a:pt x="3315" y="3762"/>
                    <a:pt x="3355" y="3762"/>
                  </a:cubicBezTo>
                  <a:cubicBezTo>
                    <a:pt x="3434" y="3762"/>
                    <a:pt x="3512" y="3704"/>
                    <a:pt x="3519" y="3612"/>
                  </a:cubicBezTo>
                  <a:lnTo>
                    <a:pt x="3811" y="177"/>
                  </a:lnTo>
                  <a:cubicBezTo>
                    <a:pt x="3819" y="80"/>
                    <a:pt x="3744" y="0"/>
                    <a:pt x="3649"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1"/>
            <p:cNvSpPr/>
            <p:nvPr/>
          </p:nvSpPr>
          <p:spPr>
            <a:xfrm>
              <a:off x="4876263" y="2173561"/>
              <a:ext cx="84207" cy="84207"/>
            </a:xfrm>
            <a:custGeom>
              <a:avLst/>
              <a:gdLst/>
              <a:ahLst/>
              <a:cxnLst/>
              <a:rect l="l" t="t" r="r" b="b"/>
              <a:pathLst>
                <a:path w="2887" h="2887" extrusionOk="0">
                  <a:moveTo>
                    <a:pt x="2413" y="0"/>
                  </a:moveTo>
                  <a:lnTo>
                    <a:pt x="1" y="2413"/>
                  </a:lnTo>
                  <a:lnTo>
                    <a:pt x="476" y="2886"/>
                  </a:lnTo>
                  <a:lnTo>
                    <a:pt x="2887" y="475"/>
                  </a:lnTo>
                  <a:lnTo>
                    <a:pt x="2413"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1"/>
            <p:cNvSpPr/>
            <p:nvPr/>
          </p:nvSpPr>
          <p:spPr>
            <a:xfrm>
              <a:off x="4849370" y="2146727"/>
              <a:ext cx="84615" cy="84615"/>
            </a:xfrm>
            <a:custGeom>
              <a:avLst/>
              <a:gdLst/>
              <a:ahLst/>
              <a:cxnLst/>
              <a:rect l="l" t="t" r="r" b="b"/>
              <a:pathLst>
                <a:path w="2901" h="2901" extrusionOk="0">
                  <a:moveTo>
                    <a:pt x="2414" y="0"/>
                  </a:moveTo>
                  <a:lnTo>
                    <a:pt x="718" y="718"/>
                  </a:lnTo>
                  <a:lnTo>
                    <a:pt x="0" y="2413"/>
                  </a:lnTo>
                  <a:lnTo>
                    <a:pt x="488" y="2901"/>
                  </a:lnTo>
                  <a:lnTo>
                    <a:pt x="2900" y="487"/>
                  </a:lnTo>
                  <a:lnTo>
                    <a:pt x="2414"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1"/>
            <p:cNvSpPr/>
            <p:nvPr/>
          </p:nvSpPr>
          <p:spPr>
            <a:xfrm>
              <a:off x="4821895" y="2119455"/>
              <a:ext cx="111391" cy="109728"/>
            </a:xfrm>
            <a:custGeom>
              <a:avLst/>
              <a:gdLst/>
              <a:ahLst/>
              <a:cxnLst/>
              <a:rect l="l" t="t" r="r" b="b"/>
              <a:pathLst>
                <a:path w="3819" h="3762" extrusionOk="0">
                  <a:moveTo>
                    <a:pt x="170" y="0"/>
                  </a:moveTo>
                  <a:cubicBezTo>
                    <a:pt x="76" y="0"/>
                    <a:pt x="1" y="80"/>
                    <a:pt x="9" y="177"/>
                  </a:cubicBezTo>
                  <a:lnTo>
                    <a:pt x="298" y="3612"/>
                  </a:lnTo>
                  <a:cubicBezTo>
                    <a:pt x="306" y="3704"/>
                    <a:pt x="384" y="3762"/>
                    <a:pt x="464" y="3762"/>
                  </a:cubicBezTo>
                  <a:cubicBezTo>
                    <a:pt x="503" y="3762"/>
                    <a:pt x="543" y="3747"/>
                    <a:pt x="574" y="3716"/>
                  </a:cubicBezTo>
                  <a:lnTo>
                    <a:pt x="3721" y="571"/>
                  </a:lnTo>
                  <a:cubicBezTo>
                    <a:pt x="3819" y="471"/>
                    <a:pt x="3757" y="303"/>
                    <a:pt x="3620" y="292"/>
                  </a:cubicBezTo>
                  <a:lnTo>
                    <a:pt x="185" y="1"/>
                  </a:lnTo>
                  <a:cubicBezTo>
                    <a:pt x="180" y="0"/>
                    <a:pt x="175" y="0"/>
                    <a:pt x="170" y="0"/>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 name="Google Shape;1643;p51"/>
          <p:cNvGrpSpPr/>
          <p:nvPr/>
        </p:nvGrpSpPr>
        <p:grpSpPr>
          <a:xfrm>
            <a:off x="760145" y="2804293"/>
            <a:ext cx="349427" cy="343360"/>
            <a:chOff x="760145" y="2728093"/>
            <a:chExt cx="349427" cy="343360"/>
          </a:xfrm>
        </p:grpSpPr>
        <p:sp>
          <p:nvSpPr>
            <p:cNvPr id="1644" name="Google Shape;1644;p51"/>
            <p:cNvSpPr/>
            <p:nvPr/>
          </p:nvSpPr>
          <p:spPr>
            <a:xfrm>
              <a:off x="923308" y="2813700"/>
              <a:ext cx="180313" cy="206914"/>
            </a:xfrm>
            <a:custGeom>
              <a:avLst/>
              <a:gdLst/>
              <a:ahLst/>
              <a:cxnLst/>
              <a:rect l="l" t="t" r="r" b="b"/>
              <a:pathLst>
                <a:path w="6182" h="7094" extrusionOk="0">
                  <a:moveTo>
                    <a:pt x="4392" y="1"/>
                  </a:moveTo>
                  <a:lnTo>
                    <a:pt x="0" y="1420"/>
                  </a:lnTo>
                  <a:lnTo>
                    <a:pt x="1792" y="6964"/>
                  </a:lnTo>
                  <a:lnTo>
                    <a:pt x="4219" y="7093"/>
                  </a:lnTo>
                  <a:lnTo>
                    <a:pt x="6182" y="5545"/>
                  </a:lnTo>
                  <a:lnTo>
                    <a:pt x="4392"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1"/>
            <p:cNvSpPr/>
            <p:nvPr/>
          </p:nvSpPr>
          <p:spPr>
            <a:xfrm>
              <a:off x="923308" y="2813700"/>
              <a:ext cx="141871" cy="84119"/>
            </a:xfrm>
            <a:custGeom>
              <a:avLst/>
              <a:gdLst/>
              <a:ahLst/>
              <a:cxnLst/>
              <a:rect l="l" t="t" r="r" b="b"/>
              <a:pathLst>
                <a:path w="4864" h="2884" extrusionOk="0">
                  <a:moveTo>
                    <a:pt x="4392" y="1"/>
                  </a:moveTo>
                  <a:lnTo>
                    <a:pt x="0" y="1420"/>
                  </a:lnTo>
                  <a:lnTo>
                    <a:pt x="270" y="2251"/>
                  </a:lnTo>
                  <a:cubicBezTo>
                    <a:pt x="402" y="2660"/>
                    <a:pt x="932" y="2884"/>
                    <a:pt x="1619" y="2884"/>
                  </a:cubicBezTo>
                  <a:cubicBezTo>
                    <a:pt x="1990" y="2884"/>
                    <a:pt x="2408" y="2819"/>
                    <a:pt x="2833" y="2681"/>
                  </a:cubicBezTo>
                  <a:cubicBezTo>
                    <a:pt x="4045" y="2289"/>
                    <a:pt x="4863" y="1461"/>
                    <a:pt x="4660" y="831"/>
                  </a:cubicBezTo>
                  <a:lnTo>
                    <a:pt x="4392" y="1"/>
                  </a:ln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1"/>
            <p:cNvSpPr/>
            <p:nvPr/>
          </p:nvSpPr>
          <p:spPr>
            <a:xfrm>
              <a:off x="967468" y="2950466"/>
              <a:ext cx="142104" cy="84819"/>
            </a:xfrm>
            <a:custGeom>
              <a:avLst/>
              <a:gdLst/>
              <a:ahLst/>
              <a:cxnLst/>
              <a:rect l="l" t="t" r="r" b="b"/>
              <a:pathLst>
                <a:path w="4872" h="2908" extrusionOk="0">
                  <a:moveTo>
                    <a:pt x="1" y="1420"/>
                  </a:moveTo>
                  <a:lnTo>
                    <a:pt x="1" y="1420"/>
                  </a:lnTo>
                  <a:cubicBezTo>
                    <a:pt x="1" y="1420"/>
                    <a:pt x="1" y="1420"/>
                    <a:pt x="1" y="1420"/>
                  </a:cubicBezTo>
                  <a:lnTo>
                    <a:pt x="1" y="1420"/>
                  </a:lnTo>
                  <a:lnTo>
                    <a:pt x="1" y="1420"/>
                  </a:lnTo>
                  <a:close/>
                  <a:moveTo>
                    <a:pt x="4391" y="1"/>
                  </a:moveTo>
                  <a:lnTo>
                    <a:pt x="4391" y="1"/>
                  </a:lnTo>
                  <a:cubicBezTo>
                    <a:pt x="4594" y="630"/>
                    <a:pt x="3776" y="1458"/>
                    <a:pt x="2564" y="1851"/>
                  </a:cubicBezTo>
                  <a:cubicBezTo>
                    <a:pt x="2139" y="1988"/>
                    <a:pt x="1722" y="2053"/>
                    <a:pt x="1350" y="2053"/>
                  </a:cubicBezTo>
                  <a:cubicBezTo>
                    <a:pt x="663" y="2053"/>
                    <a:pt x="133" y="1829"/>
                    <a:pt x="1" y="1420"/>
                  </a:cubicBezTo>
                  <a:lnTo>
                    <a:pt x="1" y="1420"/>
                  </a:lnTo>
                  <a:lnTo>
                    <a:pt x="278" y="2275"/>
                  </a:lnTo>
                  <a:cubicBezTo>
                    <a:pt x="409" y="2683"/>
                    <a:pt x="939" y="2908"/>
                    <a:pt x="1626" y="2908"/>
                  </a:cubicBezTo>
                  <a:cubicBezTo>
                    <a:pt x="1998" y="2908"/>
                    <a:pt x="2416" y="2842"/>
                    <a:pt x="2841" y="2705"/>
                  </a:cubicBezTo>
                  <a:cubicBezTo>
                    <a:pt x="4052" y="2314"/>
                    <a:pt x="4871" y="1486"/>
                    <a:pt x="4668" y="856"/>
                  </a:cubicBezTo>
                  <a:lnTo>
                    <a:pt x="4391"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1"/>
            <p:cNvSpPr/>
            <p:nvPr/>
          </p:nvSpPr>
          <p:spPr>
            <a:xfrm>
              <a:off x="973593" y="2909632"/>
              <a:ext cx="99753" cy="73327"/>
            </a:xfrm>
            <a:custGeom>
              <a:avLst/>
              <a:gdLst/>
              <a:ahLst/>
              <a:cxnLst/>
              <a:rect l="l" t="t" r="r" b="b"/>
              <a:pathLst>
                <a:path w="3420" h="2514" extrusionOk="0">
                  <a:moveTo>
                    <a:pt x="1304" y="0"/>
                  </a:moveTo>
                  <a:lnTo>
                    <a:pt x="0" y="1809"/>
                  </a:lnTo>
                  <a:lnTo>
                    <a:pt x="2115" y="2514"/>
                  </a:lnTo>
                  <a:lnTo>
                    <a:pt x="3419" y="705"/>
                  </a:lnTo>
                  <a:lnTo>
                    <a:pt x="1304"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1"/>
            <p:cNvSpPr/>
            <p:nvPr/>
          </p:nvSpPr>
          <p:spPr>
            <a:xfrm>
              <a:off x="1000894" y="2929699"/>
              <a:ext cx="45180" cy="33193"/>
            </a:xfrm>
            <a:custGeom>
              <a:avLst/>
              <a:gdLst/>
              <a:ahLst/>
              <a:cxnLst/>
              <a:rect l="l" t="t" r="r" b="b"/>
              <a:pathLst>
                <a:path w="1549" h="1138" extrusionOk="0">
                  <a:moveTo>
                    <a:pt x="591" y="1"/>
                  </a:moveTo>
                  <a:lnTo>
                    <a:pt x="0" y="820"/>
                  </a:lnTo>
                  <a:lnTo>
                    <a:pt x="958" y="1137"/>
                  </a:lnTo>
                  <a:lnTo>
                    <a:pt x="1549" y="319"/>
                  </a:lnTo>
                  <a:lnTo>
                    <a:pt x="5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1"/>
            <p:cNvSpPr/>
            <p:nvPr/>
          </p:nvSpPr>
          <p:spPr>
            <a:xfrm>
              <a:off x="766066" y="2849839"/>
              <a:ext cx="180343" cy="206973"/>
            </a:xfrm>
            <a:custGeom>
              <a:avLst/>
              <a:gdLst/>
              <a:ahLst/>
              <a:cxnLst/>
              <a:rect l="l" t="t" r="r" b="b"/>
              <a:pathLst>
                <a:path w="6183" h="7096" extrusionOk="0">
                  <a:moveTo>
                    <a:pt x="1791" y="1"/>
                  </a:moveTo>
                  <a:lnTo>
                    <a:pt x="1" y="5545"/>
                  </a:lnTo>
                  <a:lnTo>
                    <a:pt x="1963" y="7095"/>
                  </a:lnTo>
                  <a:lnTo>
                    <a:pt x="4392" y="6963"/>
                  </a:lnTo>
                  <a:lnTo>
                    <a:pt x="6182" y="1420"/>
                  </a:lnTo>
                  <a:lnTo>
                    <a:pt x="1791"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1"/>
            <p:cNvSpPr/>
            <p:nvPr/>
          </p:nvSpPr>
          <p:spPr>
            <a:xfrm>
              <a:off x="917408" y="2795237"/>
              <a:ext cx="139946" cy="78344"/>
            </a:xfrm>
            <a:custGeom>
              <a:avLst/>
              <a:gdLst/>
              <a:ahLst/>
              <a:cxnLst/>
              <a:rect l="l" t="t" r="r" b="b"/>
              <a:pathLst>
                <a:path w="4798" h="2686" extrusionOk="0">
                  <a:moveTo>
                    <a:pt x="3246" y="0"/>
                  </a:moveTo>
                  <a:cubicBezTo>
                    <a:pt x="2874" y="0"/>
                    <a:pt x="2457" y="66"/>
                    <a:pt x="2032" y="203"/>
                  </a:cubicBezTo>
                  <a:cubicBezTo>
                    <a:pt x="819" y="596"/>
                    <a:pt x="1" y="1423"/>
                    <a:pt x="204" y="2053"/>
                  </a:cubicBezTo>
                  <a:cubicBezTo>
                    <a:pt x="336" y="2461"/>
                    <a:pt x="867" y="2686"/>
                    <a:pt x="1554" y="2686"/>
                  </a:cubicBezTo>
                  <a:cubicBezTo>
                    <a:pt x="1925" y="2686"/>
                    <a:pt x="2343" y="2620"/>
                    <a:pt x="2768" y="2482"/>
                  </a:cubicBezTo>
                  <a:cubicBezTo>
                    <a:pt x="3980" y="2091"/>
                    <a:pt x="4798" y="1264"/>
                    <a:pt x="4596" y="634"/>
                  </a:cubicBezTo>
                  <a:cubicBezTo>
                    <a:pt x="4464" y="225"/>
                    <a:pt x="3933" y="0"/>
                    <a:pt x="3246"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1"/>
            <p:cNvSpPr/>
            <p:nvPr/>
          </p:nvSpPr>
          <p:spPr>
            <a:xfrm>
              <a:off x="945738" y="2816471"/>
              <a:ext cx="83127" cy="35847"/>
            </a:xfrm>
            <a:custGeom>
              <a:avLst/>
              <a:gdLst/>
              <a:ahLst/>
              <a:cxnLst/>
              <a:rect l="l" t="t" r="r" b="b"/>
              <a:pathLst>
                <a:path w="2850" h="1229" extrusionOk="0">
                  <a:moveTo>
                    <a:pt x="2272" y="0"/>
                  </a:moveTo>
                  <a:cubicBezTo>
                    <a:pt x="1966" y="0"/>
                    <a:pt x="1622" y="57"/>
                    <a:pt x="1280" y="168"/>
                  </a:cubicBezTo>
                  <a:cubicBezTo>
                    <a:pt x="864" y="301"/>
                    <a:pt x="489" y="502"/>
                    <a:pt x="226" y="732"/>
                  </a:cubicBezTo>
                  <a:cubicBezTo>
                    <a:pt x="191" y="761"/>
                    <a:pt x="160" y="790"/>
                    <a:pt x="132" y="817"/>
                  </a:cubicBezTo>
                  <a:cubicBezTo>
                    <a:pt x="0" y="949"/>
                    <a:pt x="73" y="1174"/>
                    <a:pt x="257" y="1204"/>
                  </a:cubicBezTo>
                  <a:cubicBezTo>
                    <a:pt x="295" y="1209"/>
                    <a:pt x="337" y="1215"/>
                    <a:pt x="383" y="1220"/>
                  </a:cubicBezTo>
                  <a:cubicBezTo>
                    <a:pt x="447" y="1226"/>
                    <a:pt x="513" y="1228"/>
                    <a:pt x="581" y="1228"/>
                  </a:cubicBezTo>
                  <a:cubicBezTo>
                    <a:pt x="886" y="1228"/>
                    <a:pt x="1229" y="1170"/>
                    <a:pt x="1569" y="1061"/>
                  </a:cubicBezTo>
                  <a:cubicBezTo>
                    <a:pt x="1985" y="927"/>
                    <a:pt x="2359" y="726"/>
                    <a:pt x="2624" y="498"/>
                  </a:cubicBezTo>
                  <a:cubicBezTo>
                    <a:pt x="2659" y="467"/>
                    <a:pt x="2690" y="439"/>
                    <a:pt x="2717" y="411"/>
                  </a:cubicBezTo>
                  <a:cubicBezTo>
                    <a:pt x="2849" y="279"/>
                    <a:pt x="2776" y="55"/>
                    <a:pt x="2593" y="24"/>
                  </a:cubicBezTo>
                  <a:cubicBezTo>
                    <a:pt x="2555" y="19"/>
                    <a:pt x="2512" y="13"/>
                    <a:pt x="2467" y="8"/>
                  </a:cubicBezTo>
                  <a:cubicBezTo>
                    <a:pt x="2404" y="3"/>
                    <a:pt x="2339" y="0"/>
                    <a:pt x="2272" y="0"/>
                  </a:cubicBez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1"/>
            <p:cNvSpPr/>
            <p:nvPr/>
          </p:nvSpPr>
          <p:spPr>
            <a:xfrm>
              <a:off x="965426" y="2765136"/>
              <a:ext cx="27855" cy="74494"/>
            </a:xfrm>
            <a:custGeom>
              <a:avLst/>
              <a:gdLst/>
              <a:ahLst/>
              <a:cxnLst/>
              <a:rect l="l" t="t" r="r" b="b"/>
              <a:pathLst>
                <a:path w="955" h="2554" extrusionOk="0">
                  <a:moveTo>
                    <a:pt x="584" y="1"/>
                  </a:moveTo>
                  <a:cubicBezTo>
                    <a:pt x="509" y="1"/>
                    <a:pt x="439" y="48"/>
                    <a:pt x="415" y="123"/>
                  </a:cubicBezTo>
                  <a:cubicBezTo>
                    <a:pt x="0" y="1428"/>
                    <a:pt x="576" y="2423"/>
                    <a:pt x="600" y="2466"/>
                  </a:cubicBezTo>
                  <a:cubicBezTo>
                    <a:pt x="632" y="2523"/>
                    <a:pt x="692" y="2553"/>
                    <a:pt x="752" y="2553"/>
                  </a:cubicBezTo>
                  <a:cubicBezTo>
                    <a:pt x="781" y="2553"/>
                    <a:pt x="812" y="2545"/>
                    <a:pt x="841" y="2530"/>
                  </a:cubicBezTo>
                  <a:cubicBezTo>
                    <a:pt x="925" y="2480"/>
                    <a:pt x="954" y="2370"/>
                    <a:pt x="906" y="2285"/>
                  </a:cubicBezTo>
                  <a:cubicBezTo>
                    <a:pt x="900" y="2277"/>
                    <a:pt x="389" y="1380"/>
                    <a:pt x="753" y="232"/>
                  </a:cubicBezTo>
                  <a:cubicBezTo>
                    <a:pt x="783" y="138"/>
                    <a:pt x="731" y="38"/>
                    <a:pt x="638" y="9"/>
                  </a:cubicBezTo>
                  <a:cubicBezTo>
                    <a:pt x="620" y="3"/>
                    <a:pt x="602" y="1"/>
                    <a:pt x="58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1"/>
            <p:cNvSpPr/>
            <p:nvPr/>
          </p:nvSpPr>
          <p:spPr>
            <a:xfrm>
              <a:off x="804509" y="2849839"/>
              <a:ext cx="141900" cy="84148"/>
            </a:xfrm>
            <a:custGeom>
              <a:avLst/>
              <a:gdLst/>
              <a:ahLst/>
              <a:cxnLst/>
              <a:rect l="l" t="t" r="r" b="b"/>
              <a:pathLst>
                <a:path w="4865" h="2885" extrusionOk="0">
                  <a:moveTo>
                    <a:pt x="474" y="1"/>
                  </a:moveTo>
                  <a:lnTo>
                    <a:pt x="205" y="832"/>
                  </a:lnTo>
                  <a:cubicBezTo>
                    <a:pt x="1" y="1461"/>
                    <a:pt x="820" y="2289"/>
                    <a:pt x="2031" y="2682"/>
                  </a:cubicBezTo>
                  <a:cubicBezTo>
                    <a:pt x="2457" y="2819"/>
                    <a:pt x="2874" y="2884"/>
                    <a:pt x="3245" y="2884"/>
                  </a:cubicBezTo>
                  <a:cubicBezTo>
                    <a:pt x="3933" y="2884"/>
                    <a:pt x="4462" y="2660"/>
                    <a:pt x="4595" y="2251"/>
                  </a:cubicBezTo>
                  <a:lnTo>
                    <a:pt x="4864" y="1420"/>
                  </a:lnTo>
                  <a:lnTo>
                    <a:pt x="474" y="1"/>
                  </a:ln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1"/>
            <p:cNvSpPr/>
            <p:nvPr/>
          </p:nvSpPr>
          <p:spPr>
            <a:xfrm>
              <a:off x="812434" y="2831376"/>
              <a:ext cx="139946" cy="78373"/>
            </a:xfrm>
            <a:custGeom>
              <a:avLst/>
              <a:gdLst/>
              <a:ahLst/>
              <a:cxnLst/>
              <a:rect l="l" t="t" r="r" b="b"/>
              <a:pathLst>
                <a:path w="4798" h="2687" extrusionOk="0">
                  <a:moveTo>
                    <a:pt x="1553" y="1"/>
                  </a:moveTo>
                  <a:cubicBezTo>
                    <a:pt x="866" y="1"/>
                    <a:pt x="335" y="225"/>
                    <a:pt x="204" y="634"/>
                  </a:cubicBezTo>
                  <a:cubicBezTo>
                    <a:pt x="1" y="1264"/>
                    <a:pt x="819" y="2091"/>
                    <a:pt x="2031" y="2483"/>
                  </a:cubicBezTo>
                  <a:cubicBezTo>
                    <a:pt x="2457" y="2620"/>
                    <a:pt x="2875" y="2686"/>
                    <a:pt x="3247" y="2686"/>
                  </a:cubicBezTo>
                  <a:cubicBezTo>
                    <a:pt x="3934" y="2686"/>
                    <a:pt x="4462" y="2462"/>
                    <a:pt x="4594" y="2053"/>
                  </a:cubicBezTo>
                  <a:cubicBezTo>
                    <a:pt x="4798" y="1423"/>
                    <a:pt x="3979" y="596"/>
                    <a:pt x="2768" y="203"/>
                  </a:cubicBezTo>
                  <a:cubicBezTo>
                    <a:pt x="2342" y="66"/>
                    <a:pt x="1925" y="1"/>
                    <a:pt x="1553"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1"/>
            <p:cNvSpPr/>
            <p:nvPr/>
          </p:nvSpPr>
          <p:spPr>
            <a:xfrm>
              <a:off x="840852" y="2852639"/>
              <a:ext cx="83127" cy="35876"/>
            </a:xfrm>
            <a:custGeom>
              <a:avLst/>
              <a:gdLst/>
              <a:ahLst/>
              <a:cxnLst/>
              <a:rect l="l" t="t" r="r" b="b"/>
              <a:pathLst>
                <a:path w="2850" h="1230" extrusionOk="0">
                  <a:moveTo>
                    <a:pt x="575" y="1"/>
                  </a:moveTo>
                  <a:cubicBezTo>
                    <a:pt x="509" y="1"/>
                    <a:pt x="444" y="4"/>
                    <a:pt x="382" y="9"/>
                  </a:cubicBezTo>
                  <a:cubicBezTo>
                    <a:pt x="337" y="15"/>
                    <a:pt x="295" y="21"/>
                    <a:pt x="256" y="27"/>
                  </a:cubicBezTo>
                  <a:cubicBezTo>
                    <a:pt x="73" y="56"/>
                    <a:pt x="0" y="280"/>
                    <a:pt x="132" y="412"/>
                  </a:cubicBezTo>
                  <a:cubicBezTo>
                    <a:pt x="160" y="440"/>
                    <a:pt x="190" y="469"/>
                    <a:pt x="226" y="498"/>
                  </a:cubicBezTo>
                  <a:cubicBezTo>
                    <a:pt x="491" y="727"/>
                    <a:pt x="864" y="929"/>
                    <a:pt x="1280" y="1062"/>
                  </a:cubicBezTo>
                  <a:cubicBezTo>
                    <a:pt x="1623" y="1172"/>
                    <a:pt x="1968" y="1230"/>
                    <a:pt x="2275" y="1230"/>
                  </a:cubicBezTo>
                  <a:cubicBezTo>
                    <a:pt x="2341" y="1230"/>
                    <a:pt x="2405" y="1227"/>
                    <a:pt x="2467" y="1222"/>
                  </a:cubicBezTo>
                  <a:cubicBezTo>
                    <a:pt x="2512" y="1216"/>
                    <a:pt x="2555" y="1210"/>
                    <a:pt x="2593" y="1206"/>
                  </a:cubicBezTo>
                  <a:cubicBezTo>
                    <a:pt x="2776" y="1176"/>
                    <a:pt x="2849" y="951"/>
                    <a:pt x="2717" y="819"/>
                  </a:cubicBezTo>
                  <a:cubicBezTo>
                    <a:pt x="2689" y="791"/>
                    <a:pt x="2659" y="762"/>
                    <a:pt x="2624" y="733"/>
                  </a:cubicBezTo>
                  <a:cubicBezTo>
                    <a:pt x="2358" y="504"/>
                    <a:pt x="1985" y="302"/>
                    <a:pt x="1569" y="169"/>
                  </a:cubicBezTo>
                  <a:cubicBezTo>
                    <a:pt x="1228" y="59"/>
                    <a:pt x="882" y="1"/>
                    <a:pt x="575"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1"/>
            <p:cNvSpPr/>
            <p:nvPr/>
          </p:nvSpPr>
          <p:spPr>
            <a:xfrm>
              <a:off x="760145" y="2986605"/>
              <a:ext cx="142075" cy="84848"/>
            </a:xfrm>
            <a:custGeom>
              <a:avLst/>
              <a:gdLst/>
              <a:ahLst/>
              <a:cxnLst/>
              <a:rect l="l" t="t" r="r" b="b"/>
              <a:pathLst>
                <a:path w="4871" h="2909" extrusionOk="0">
                  <a:moveTo>
                    <a:pt x="4871" y="1420"/>
                  </a:moveTo>
                  <a:lnTo>
                    <a:pt x="4870" y="1421"/>
                  </a:lnTo>
                  <a:lnTo>
                    <a:pt x="4870" y="1421"/>
                  </a:lnTo>
                  <a:cubicBezTo>
                    <a:pt x="4870" y="1421"/>
                    <a:pt x="4871" y="1420"/>
                    <a:pt x="4871" y="1420"/>
                  </a:cubicBezTo>
                  <a:close/>
                  <a:moveTo>
                    <a:pt x="480" y="1"/>
                  </a:moveTo>
                  <a:lnTo>
                    <a:pt x="204" y="856"/>
                  </a:lnTo>
                  <a:cubicBezTo>
                    <a:pt x="0" y="1486"/>
                    <a:pt x="819" y="2314"/>
                    <a:pt x="2030" y="2706"/>
                  </a:cubicBezTo>
                  <a:cubicBezTo>
                    <a:pt x="2456" y="2844"/>
                    <a:pt x="2873" y="2909"/>
                    <a:pt x="3245" y="2909"/>
                  </a:cubicBezTo>
                  <a:cubicBezTo>
                    <a:pt x="3932" y="2909"/>
                    <a:pt x="4462" y="2685"/>
                    <a:pt x="4594" y="2276"/>
                  </a:cubicBezTo>
                  <a:lnTo>
                    <a:pt x="4870" y="1421"/>
                  </a:lnTo>
                  <a:lnTo>
                    <a:pt x="4870" y="1421"/>
                  </a:lnTo>
                  <a:cubicBezTo>
                    <a:pt x="4738" y="1829"/>
                    <a:pt x="4208" y="2054"/>
                    <a:pt x="3521" y="2054"/>
                  </a:cubicBezTo>
                  <a:cubicBezTo>
                    <a:pt x="3150" y="2054"/>
                    <a:pt x="2733" y="1988"/>
                    <a:pt x="2307" y="1851"/>
                  </a:cubicBezTo>
                  <a:cubicBezTo>
                    <a:pt x="1096" y="1458"/>
                    <a:pt x="277" y="631"/>
                    <a:pt x="480"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1"/>
            <p:cNvSpPr/>
            <p:nvPr/>
          </p:nvSpPr>
          <p:spPr>
            <a:xfrm>
              <a:off x="876465" y="2801304"/>
              <a:ext cx="27855" cy="74465"/>
            </a:xfrm>
            <a:custGeom>
              <a:avLst/>
              <a:gdLst/>
              <a:ahLst/>
              <a:cxnLst/>
              <a:rect l="l" t="t" r="r" b="b"/>
              <a:pathLst>
                <a:path w="955" h="2553" extrusionOk="0">
                  <a:moveTo>
                    <a:pt x="371" y="0"/>
                  </a:moveTo>
                  <a:cubicBezTo>
                    <a:pt x="353" y="0"/>
                    <a:pt x="335" y="3"/>
                    <a:pt x="317" y="8"/>
                  </a:cubicBezTo>
                  <a:cubicBezTo>
                    <a:pt x="223" y="38"/>
                    <a:pt x="172" y="137"/>
                    <a:pt x="201" y="231"/>
                  </a:cubicBezTo>
                  <a:cubicBezTo>
                    <a:pt x="566" y="1378"/>
                    <a:pt x="58" y="2274"/>
                    <a:pt x="51" y="2286"/>
                  </a:cubicBezTo>
                  <a:cubicBezTo>
                    <a:pt x="1" y="2370"/>
                    <a:pt x="29" y="2479"/>
                    <a:pt x="112" y="2529"/>
                  </a:cubicBezTo>
                  <a:cubicBezTo>
                    <a:pt x="140" y="2545"/>
                    <a:pt x="171" y="2553"/>
                    <a:pt x="201" y="2553"/>
                  </a:cubicBezTo>
                  <a:cubicBezTo>
                    <a:pt x="264" y="2553"/>
                    <a:pt x="323" y="2522"/>
                    <a:pt x="355" y="2465"/>
                  </a:cubicBezTo>
                  <a:cubicBezTo>
                    <a:pt x="380" y="2424"/>
                    <a:pt x="954" y="1429"/>
                    <a:pt x="541" y="124"/>
                  </a:cubicBezTo>
                  <a:cubicBezTo>
                    <a:pt x="518" y="48"/>
                    <a:pt x="447" y="0"/>
                    <a:pt x="37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1"/>
            <p:cNvSpPr/>
            <p:nvPr/>
          </p:nvSpPr>
          <p:spPr>
            <a:xfrm>
              <a:off x="796371" y="2945800"/>
              <a:ext cx="99753" cy="73415"/>
            </a:xfrm>
            <a:custGeom>
              <a:avLst/>
              <a:gdLst/>
              <a:ahLst/>
              <a:cxnLst/>
              <a:rect l="l" t="t" r="r" b="b"/>
              <a:pathLst>
                <a:path w="3420" h="2517" extrusionOk="0">
                  <a:moveTo>
                    <a:pt x="2115" y="1"/>
                  </a:moveTo>
                  <a:lnTo>
                    <a:pt x="0" y="707"/>
                  </a:lnTo>
                  <a:lnTo>
                    <a:pt x="1304" y="2516"/>
                  </a:lnTo>
                  <a:lnTo>
                    <a:pt x="3419" y="1810"/>
                  </a:lnTo>
                  <a:lnTo>
                    <a:pt x="2115"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1"/>
            <p:cNvSpPr/>
            <p:nvPr/>
          </p:nvSpPr>
          <p:spPr>
            <a:xfrm>
              <a:off x="823672" y="2965896"/>
              <a:ext cx="45151" cy="33193"/>
            </a:xfrm>
            <a:custGeom>
              <a:avLst/>
              <a:gdLst/>
              <a:ahLst/>
              <a:cxnLst/>
              <a:rect l="l" t="t" r="r" b="b"/>
              <a:pathLst>
                <a:path w="1548" h="1138" extrusionOk="0">
                  <a:moveTo>
                    <a:pt x="957" y="0"/>
                  </a:moveTo>
                  <a:lnTo>
                    <a:pt x="0" y="320"/>
                  </a:lnTo>
                  <a:lnTo>
                    <a:pt x="589" y="1137"/>
                  </a:lnTo>
                  <a:lnTo>
                    <a:pt x="1547" y="819"/>
                  </a:lnTo>
                  <a:lnTo>
                    <a:pt x="95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1"/>
            <p:cNvSpPr/>
            <p:nvPr/>
          </p:nvSpPr>
          <p:spPr>
            <a:xfrm>
              <a:off x="1003548" y="2728093"/>
              <a:ext cx="29634" cy="40893"/>
            </a:xfrm>
            <a:custGeom>
              <a:avLst/>
              <a:gdLst/>
              <a:ahLst/>
              <a:cxnLst/>
              <a:rect l="l" t="t" r="r" b="b"/>
              <a:pathLst>
                <a:path w="1016" h="1402" extrusionOk="0">
                  <a:moveTo>
                    <a:pt x="509" y="1"/>
                  </a:moveTo>
                  <a:cubicBezTo>
                    <a:pt x="489" y="1"/>
                    <a:pt x="468" y="12"/>
                    <a:pt x="459" y="34"/>
                  </a:cubicBezTo>
                  <a:cubicBezTo>
                    <a:pt x="400" y="177"/>
                    <a:pt x="275" y="409"/>
                    <a:pt x="19" y="662"/>
                  </a:cubicBezTo>
                  <a:cubicBezTo>
                    <a:pt x="0" y="683"/>
                    <a:pt x="0" y="718"/>
                    <a:pt x="19" y="738"/>
                  </a:cubicBezTo>
                  <a:cubicBezTo>
                    <a:pt x="275" y="992"/>
                    <a:pt x="400" y="1223"/>
                    <a:pt x="459" y="1368"/>
                  </a:cubicBezTo>
                  <a:cubicBezTo>
                    <a:pt x="468" y="1390"/>
                    <a:pt x="488" y="1401"/>
                    <a:pt x="508" y="1401"/>
                  </a:cubicBezTo>
                  <a:cubicBezTo>
                    <a:pt x="527" y="1401"/>
                    <a:pt x="547" y="1390"/>
                    <a:pt x="557" y="1368"/>
                  </a:cubicBezTo>
                  <a:cubicBezTo>
                    <a:pt x="615" y="1223"/>
                    <a:pt x="740" y="990"/>
                    <a:pt x="996" y="738"/>
                  </a:cubicBezTo>
                  <a:cubicBezTo>
                    <a:pt x="1015" y="718"/>
                    <a:pt x="1015" y="686"/>
                    <a:pt x="996" y="662"/>
                  </a:cubicBezTo>
                  <a:cubicBezTo>
                    <a:pt x="740" y="409"/>
                    <a:pt x="615" y="177"/>
                    <a:pt x="557" y="32"/>
                  </a:cubicBezTo>
                  <a:cubicBezTo>
                    <a:pt x="548" y="11"/>
                    <a:pt x="529" y="1"/>
                    <a:pt x="509" y="1"/>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1"/>
            <p:cNvSpPr/>
            <p:nvPr/>
          </p:nvSpPr>
          <p:spPr>
            <a:xfrm>
              <a:off x="902104" y="2768986"/>
              <a:ext cx="29693" cy="40835"/>
            </a:xfrm>
            <a:custGeom>
              <a:avLst/>
              <a:gdLst/>
              <a:ahLst/>
              <a:cxnLst/>
              <a:rect l="l" t="t" r="r" b="b"/>
              <a:pathLst>
                <a:path w="1018" h="1400" extrusionOk="0">
                  <a:moveTo>
                    <a:pt x="508" y="0"/>
                  </a:moveTo>
                  <a:cubicBezTo>
                    <a:pt x="489" y="0"/>
                    <a:pt x="469" y="11"/>
                    <a:pt x="461" y="32"/>
                  </a:cubicBezTo>
                  <a:cubicBezTo>
                    <a:pt x="402" y="176"/>
                    <a:pt x="277" y="409"/>
                    <a:pt x="21" y="662"/>
                  </a:cubicBezTo>
                  <a:cubicBezTo>
                    <a:pt x="1" y="683"/>
                    <a:pt x="1" y="715"/>
                    <a:pt x="21" y="737"/>
                  </a:cubicBezTo>
                  <a:cubicBezTo>
                    <a:pt x="277" y="992"/>
                    <a:pt x="402" y="1222"/>
                    <a:pt x="461" y="1367"/>
                  </a:cubicBezTo>
                  <a:cubicBezTo>
                    <a:pt x="469" y="1389"/>
                    <a:pt x="489" y="1400"/>
                    <a:pt x="508" y="1400"/>
                  </a:cubicBezTo>
                  <a:cubicBezTo>
                    <a:pt x="528" y="1400"/>
                    <a:pt x="548" y="1389"/>
                    <a:pt x="557" y="1367"/>
                  </a:cubicBezTo>
                  <a:cubicBezTo>
                    <a:pt x="616" y="1222"/>
                    <a:pt x="740" y="989"/>
                    <a:pt x="997" y="737"/>
                  </a:cubicBezTo>
                  <a:cubicBezTo>
                    <a:pt x="1017" y="716"/>
                    <a:pt x="1017" y="683"/>
                    <a:pt x="997" y="662"/>
                  </a:cubicBezTo>
                  <a:cubicBezTo>
                    <a:pt x="740" y="407"/>
                    <a:pt x="616" y="176"/>
                    <a:pt x="557" y="32"/>
                  </a:cubicBezTo>
                  <a:cubicBezTo>
                    <a:pt x="548" y="11"/>
                    <a:pt x="528" y="0"/>
                    <a:pt x="508" y="0"/>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1"/>
            <p:cNvSpPr/>
            <p:nvPr/>
          </p:nvSpPr>
          <p:spPr>
            <a:xfrm>
              <a:off x="846102" y="2742327"/>
              <a:ext cx="29634" cy="40893"/>
            </a:xfrm>
            <a:custGeom>
              <a:avLst/>
              <a:gdLst/>
              <a:ahLst/>
              <a:cxnLst/>
              <a:rect l="l" t="t" r="r" b="b"/>
              <a:pathLst>
                <a:path w="1016" h="1402" extrusionOk="0">
                  <a:moveTo>
                    <a:pt x="508" y="1"/>
                  </a:moveTo>
                  <a:cubicBezTo>
                    <a:pt x="488" y="1"/>
                    <a:pt x="468" y="12"/>
                    <a:pt x="459" y="34"/>
                  </a:cubicBezTo>
                  <a:cubicBezTo>
                    <a:pt x="400" y="179"/>
                    <a:pt x="276" y="412"/>
                    <a:pt x="19" y="664"/>
                  </a:cubicBezTo>
                  <a:cubicBezTo>
                    <a:pt x="0" y="684"/>
                    <a:pt x="0" y="716"/>
                    <a:pt x="19" y="738"/>
                  </a:cubicBezTo>
                  <a:cubicBezTo>
                    <a:pt x="276" y="993"/>
                    <a:pt x="400" y="1225"/>
                    <a:pt x="459" y="1368"/>
                  </a:cubicBezTo>
                  <a:cubicBezTo>
                    <a:pt x="468" y="1390"/>
                    <a:pt x="488" y="1401"/>
                    <a:pt x="508" y="1401"/>
                  </a:cubicBezTo>
                  <a:cubicBezTo>
                    <a:pt x="528" y="1401"/>
                    <a:pt x="547" y="1390"/>
                    <a:pt x="557" y="1368"/>
                  </a:cubicBezTo>
                  <a:cubicBezTo>
                    <a:pt x="615" y="1225"/>
                    <a:pt x="740" y="993"/>
                    <a:pt x="996" y="738"/>
                  </a:cubicBezTo>
                  <a:cubicBezTo>
                    <a:pt x="1015" y="719"/>
                    <a:pt x="1015" y="686"/>
                    <a:pt x="996" y="664"/>
                  </a:cubicBezTo>
                  <a:cubicBezTo>
                    <a:pt x="740" y="409"/>
                    <a:pt x="615" y="179"/>
                    <a:pt x="557" y="34"/>
                  </a:cubicBezTo>
                  <a:cubicBezTo>
                    <a:pt x="548" y="12"/>
                    <a:pt x="528" y="1"/>
                    <a:pt x="508" y="1"/>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 name="Google Shape;1663;p51"/>
          <p:cNvGrpSpPr/>
          <p:nvPr/>
        </p:nvGrpSpPr>
        <p:grpSpPr>
          <a:xfrm>
            <a:off x="7497167" y="3432561"/>
            <a:ext cx="210094" cy="343360"/>
            <a:chOff x="7497167" y="3356361"/>
            <a:chExt cx="210094" cy="343360"/>
          </a:xfrm>
        </p:grpSpPr>
        <p:sp>
          <p:nvSpPr>
            <p:cNvPr id="1664" name="Google Shape;1664;p51"/>
            <p:cNvSpPr/>
            <p:nvPr/>
          </p:nvSpPr>
          <p:spPr>
            <a:xfrm>
              <a:off x="7501834" y="3473994"/>
              <a:ext cx="27242" cy="49410"/>
            </a:xfrm>
            <a:custGeom>
              <a:avLst/>
              <a:gdLst/>
              <a:ahLst/>
              <a:cxnLst/>
              <a:rect l="l" t="t" r="r" b="b"/>
              <a:pathLst>
                <a:path w="934" h="1694" extrusionOk="0">
                  <a:moveTo>
                    <a:pt x="239" y="0"/>
                  </a:moveTo>
                  <a:cubicBezTo>
                    <a:pt x="239" y="0"/>
                    <a:pt x="56" y="432"/>
                    <a:pt x="0" y="1400"/>
                  </a:cubicBezTo>
                  <a:lnTo>
                    <a:pt x="466" y="1693"/>
                  </a:lnTo>
                  <a:lnTo>
                    <a:pt x="933" y="1400"/>
                  </a:lnTo>
                  <a:cubicBezTo>
                    <a:pt x="879" y="432"/>
                    <a:pt x="696" y="0"/>
                    <a:pt x="696"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1"/>
            <p:cNvSpPr/>
            <p:nvPr/>
          </p:nvSpPr>
          <p:spPr>
            <a:xfrm>
              <a:off x="7501863" y="3473906"/>
              <a:ext cx="18142" cy="49439"/>
            </a:xfrm>
            <a:custGeom>
              <a:avLst/>
              <a:gdLst/>
              <a:ahLst/>
              <a:cxnLst/>
              <a:rect l="l" t="t" r="r" b="b"/>
              <a:pathLst>
                <a:path w="622" h="1695" extrusionOk="0">
                  <a:moveTo>
                    <a:pt x="238" y="0"/>
                  </a:moveTo>
                  <a:cubicBezTo>
                    <a:pt x="238" y="0"/>
                    <a:pt x="55" y="432"/>
                    <a:pt x="1" y="1402"/>
                  </a:cubicBezTo>
                  <a:lnTo>
                    <a:pt x="468" y="1695"/>
                  </a:lnTo>
                  <a:lnTo>
                    <a:pt x="622" y="1597"/>
                  </a:lnTo>
                  <a:lnTo>
                    <a:pt x="308" y="1402"/>
                  </a:lnTo>
                  <a:cubicBezTo>
                    <a:pt x="365" y="432"/>
                    <a:pt x="545" y="0"/>
                    <a:pt x="545"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1"/>
            <p:cNvSpPr/>
            <p:nvPr/>
          </p:nvSpPr>
          <p:spPr>
            <a:xfrm>
              <a:off x="7510292" y="3409971"/>
              <a:ext cx="10413" cy="57285"/>
            </a:xfrm>
            <a:custGeom>
              <a:avLst/>
              <a:gdLst/>
              <a:ahLst/>
              <a:cxnLst/>
              <a:rect l="l" t="t" r="r" b="b"/>
              <a:pathLst>
                <a:path w="357" h="1964" extrusionOk="0">
                  <a:moveTo>
                    <a:pt x="0" y="1"/>
                  </a:moveTo>
                  <a:lnTo>
                    <a:pt x="0" y="1964"/>
                  </a:lnTo>
                  <a:lnTo>
                    <a:pt x="356" y="1964"/>
                  </a:lnTo>
                  <a:lnTo>
                    <a:pt x="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1"/>
            <p:cNvSpPr/>
            <p:nvPr/>
          </p:nvSpPr>
          <p:spPr>
            <a:xfrm>
              <a:off x="7675322" y="3473994"/>
              <a:ext cx="27242" cy="49410"/>
            </a:xfrm>
            <a:custGeom>
              <a:avLst/>
              <a:gdLst/>
              <a:ahLst/>
              <a:cxnLst/>
              <a:rect l="l" t="t" r="r" b="b"/>
              <a:pathLst>
                <a:path w="934" h="1694" extrusionOk="0">
                  <a:moveTo>
                    <a:pt x="238" y="0"/>
                  </a:moveTo>
                  <a:cubicBezTo>
                    <a:pt x="238" y="0"/>
                    <a:pt x="55" y="432"/>
                    <a:pt x="1" y="1400"/>
                  </a:cubicBezTo>
                  <a:lnTo>
                    <a:pt x="468" y="1693"/>
                  </a:lnTo>
                  <a:lnTo>
                    <a:pt x="934" y="1400"/>
                  </a:lnTo>
                  <a:cubicBezTo>
                    <a:pt x="878" y="432"/>
                    <a:pt x="695" y="0"/>
                    <a:pt x="695"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1"/>
            <p:cNvSpPr/>
            <p:nvPr/>
          </p:nvSpPr>
          <p:spPr>
            <a:xfrm>
              <a:off x="7675322" y="3473906"/>
              <a:ext cx="18142" cy="49439"/>
            </a:xfrm>
            <a:custGeom>
              <a:avLst/>
              <a:gdLst/>
              <a:ahLst/>
              <a:cxnLst/>
              <a:rect l="l" t="t" r="r" b="b"/>
              <a:pathLst>
                <a:path w="622" h="1695" extrusionOk="0">
                  <a:moveTo>
                    <a:pt x="238" y="0"/>
                  </a:moveTo>
                  <a:cubicBezTo>
                    <a:pt x="238" y="0"/>
                    <a:pt x="55" y="432"/>
                    <a:pt x="1" y="1402"/>
                  </a:cubicBezTo>
                  <a:lnTo>
                    <a:pt x="468" y="1695"/>
                  </a:lnTo>
                  <a:lnTo>
                    <a:pt x="622" y="1597"/>
                  </a:lnTo>
                  <a:lnTo>
                    <a:pt x="308" y="1402"/>
                  </a:lnTo>
                  <a:cubicBezTo>
                    <a:pt x="365" y="432"/>
                    <a:pt x="546" y="0"/>
                    <a:pt x="54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1"/>
            <p:cNvSpPr/>
            <p:nvPr/>
          </p:nvSpPr>
          <p:spPr>
            <a:xfrm>
              <a:off x="7683751" y="3409971"/>
              <a:ext cx="10413" cy="57285"/>
            </a:xfrm>
            <a:custGeom>
              <a:avLst/>
              <a:gdLst/>
              <a:ahLst/>
              <a:cxnLst/>
              <a:rect l="l" t="t" r="r" b="b"/>
              <a:pathLst>
                <a:path w="357" h="1964" extrusionOk="0">
                  <a:moveTo>
                    <a:pt x="0" y="1"/>
                  </a:moveTo>
                  <a:lnTo>
                    <a:pt x="0" y="1964"/>
                  </a:lnTo>
                  <a:lnTo>
                    <a:pt x="356" y="1964"/>
                  </a:lnTo>
                  <a:lnTo>
                    <a:pt x="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1"/>
            <p:cNvSpPr/>
            <p:nvPr/>
          </p:nvSpPr>
          <p:spPr>
            <a:xfrm>
              <a:off x="7588607" y="3654541"/>
              <a:ext cx="27242" cy="36634"/>
            </a:xfrm>
            <a:custGeom>
              <a:avLst/>
              <a:gdLst/>
              <a:ahLst/>
              <a:cxnLst/>
              <a:rect l="l" t="t" r="r" b="b"/>
              <a:pathLst>
                <a:path w="934" h="1256" extrusionOk="0">
                  <a:moveTo>
                    <a:pt x="237" y="0"/>
                  </a:moveTo>
                  <a:cubicBezTo>
                    <a:pt x="233" y="0"/>
                    <a:pt x="54" y="6"/>
                    <a:pt x="0" y="963"/>
                  </a:cubicBezTo>
                  <a:lnTo>
                    <a:pt x="467" y="1256"/>
                  </a:lnTo>
                  <a:lnTo>
                    <a:pt x="933" y="963"/>
                  </a:lnTo>
                  <a:cubicBezTo>
                    <a:pt x="878" y="6"/>
                    <a:pt x="699" y="0"/>
                    <a:pt x="695" y="0"/>
                  </a:cubicBezTo>
                  <a:cubicBezTo>
                    <a:pt x="695" y="0"/>
                    <a:pt x="694" y="0"/>
                    <a:pt x="694" y="0"/>
                  </a:cubicBezTo>
                  <a:lnTo>
                    <a:pt x="237" y="0"/>
                  </a:lnTo>
                  <a:cubicBezTo>
                    <a:pt x="237" y="0"/>
                    <a:pt x="237" y="0"/>
                    <a:pt x="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1"/>
            <p:cNvSpPr/>
            <p:nvPr/>
          </p:nvSpPr>
          <p:spPr>
            <a:xfrm>
              <a:off x="7588607" y="3654541"/>
              <a:ext cx="18142" cy="36634"/>
            </a:xfrm>
            <a:custGeom>
              <a:avLst/>
              <a:gdLst/>
              <a:ahLst/>
              <a:cxnLst/>
              <a:rect l="l" t="t" r="r" b="b"/>
              <a:pathLst>
                <a:path w="622" h="1256" extrusionOk="0">
                  <a:moveTo>
                    <a:pt x="237" y="0"/>
                  </a:moveTo>
                  <a:cubicBezTo>
                    <a:pt x="233" y="0"/>
                    <a:pt x="54" y="6"/>
                    <a:pt x="0" y="963"/>
                  </a:cubicBezTo>
                  <a:lnTo>
                    <a:pt x="467" y="1256"/>
                  </a:lnTo>
                  <a:lnTo>
                    <a:pt x="621" y="1159"/>
                  </a:lnTo>
                  <a:lnTo>
                    <a:pt x="308" y="963"/>
                  </a:lnTo>
                  <a:cubicBezTo>
                    <a:pt x="362" y="11"/>
                    <a:pt x="541" y="0"/>
                    <a:pt x="545" y="0"/>
                  </a:cubicBezTo>
                  <a:lnTo>
                    <a:pt x="237" y="0"/>
                  </a:lnTo>
                  <a:cubicBezTo>
                    <a:pt x="237" y="0"/>
                    <a:pt x="237" y="0"/>
                    <a:pt x="237"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1"/>
            <p:cNvSpPr/>
            <p:nvPr/>
          </p:nvSpPr>
          <p:spPr>
            <a:xfrm>
              <a:off x="7597007" y="3590547"/>
              <a:ext cx="10413" cy="57256"/>
            </a:xfrm>
            <a:custGeom>
              <a:avLst/>
              <a:gdLst/>
              <a:ahLst/>
              <a:cxnLst/>
              <a:rect l="l" t="t" r="r" b="b"/>
              <a:pathLst>
                <a:path w="357" h="1963" extrusionOk="0">
                  <a:moveTo>
                    <a:pt x="1" y="0"/>
                  </a:moveTo>
                  <a:lnTo>
                    <a:pt x="1" y="1963"/>
                  </a:lnTo>
                  <a:lnTo>
                    <a:pt x="357" y="1963"/>
                  </a:lnTo>
                  <a:lnTo>
                    <a:pt x="357" y="0"/>
                  </a:ln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1"/>
            <p:cNvSpPr/>
            <p:nvPr/>
          </p:nvSpPr>
          <p:spPr>
            <a:xfrm>
              <a:off x="7510292" y="3374824"/>
              <a:ext cx="10413" cy="31297"/>
            </a:xfrm>
            <a:custGeom>
              <a:avLst/>
              <a:gdLst/>
              <a:ahLst/>
              <a:cxnLst/>
              <a:rect l="l" t="t" r="r" b="b"/>
              <a:pathLst>
                <a:path w="357" h="1073" extrusionOk="0">
                  <a:moveTo>
                    <a:pt x="0" y="0"/>
                  </a:moveTo>
                  <a:lnTo>
                    <a:pt x="0" y="1072"/>
                  </a:lnTo>
                  <a:lnTo>
                    <a:pt x="356" y="1072"/>
                  </a:lnTo>
                  <a:lnTo>
                    <a:pt x="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1"/>
            <p:cNvSpPr/>
            <p:nvPr/>
          </p:nvSpPr>
          <p:spPr>
            <a:xfrm>
              <a:off x="7505363" y="3360241"/>
              <a:ext cx="20242" cy="20242"/>
            </a:xfrm>
            <a:custGeom>
              <a:avLst/>
              <a:gdLst/>
              <a:ahLst/>
              <a:cxnLst/>
              <a:rect l="l" t="t" r="r" b="b"/>
              <a:pathLst>
                <a:path w="694" h="694" extrusionOk="0">
                  <a:moveTo>
                    <a:pt x="348" y="1"/>
                  </a:moveTo>
                  <a:cubicBezTo>
                    <a:pt x="157" y="1"/>
                    <a:pt x="1" y="157"/>
                    <a:pt x="1" y="348"/>
                  </a:cubicBezTo>
                  <a:cubicBezTo>
                    <a:pt x="1" y="538"/>
                    <a:pt x="157" y="694"/>
                    <a:pt x="348" y="694"/>
                  </a:cubicBezTo>
                  <a:cubicBezTo>
                    <a:pt x="538" y="694"/>
                    <a:pt x="694" y="538"/>
                    <a:pt x="694" y="348"/>
                  </a:cubicBezTo>
                  <a:cubicBezTo>
                    <a:pt x="694" y="157"/>
                    <a:pt x="538" y="1"/>
                    <a:pt x="348"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1"/>
            <p:cNvSpPr/>
            <p:nvPr/>
          </p:nvSpPr>
          <p:spPr>
            <a:xfrm>
              <a:off x="7505363" y="3360766"/>
              <a:ext cx="18142" cy="19630"/>
            </a:xfrm>
            <a:custGeom>
              <a:avLst/>
              <a:gdLst/>
              <a:ahLst/>
              <a:cxnLst/>
              <a:rect l="l" t="t" r="r" b="b"/>
              <a:pathLst>
                <a:path w="622" h="673" extrusionOk="0">
                  <a:moveTo>
                    <a:pt x="238" y="0"/>
                  </a:moveTo>
                  <a:cubicBezTo>
                    <a:pt x="100" y="46"/>
                    <a:pt x="1" y="176"/>
                    <a:pt x="1" y="327"/>
                  </a:cubicBezTo>
                  <a:cubicBezTo>
                    <a:pt x="1" y="517"/>
                    <a:pt x="157" y="673"/>
                    <a:pt x="348" y="673"/>
                  </a:cubicBezTo>
                  <a:cubicBezTo>
                    <a:pt x="459" y="673"/>
                    <a:pt x="557" y="620"/>
                    <a:pt x="622" y="538"/>
                  </a:cubicBezTo>
                  <a:lnTo>
                    <a:pt x="622" y="538"/>
                  </a:lnTo>
                  <a:cubicBezTo>
                    <a:pt x="587" y="551"/>
                    <a:pt x="550" y="557"/>
                    <a:pt x="512" y="557"/>
                  </a:cubicBezTo>
                  <a:cubicBezTo>
                    <a:pt x="321" y="557"/>
                    <a:pt x="166" y="400"/>
                    <a:pt x="166" y="210"/>
                  </a:cubicBezTo>
                  <a:cubicBezTo>
                    <a:pt x="166" y="132"/>
                    <a:pt x="194" y="59"/>
                    <a:pt x="23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1"/>
            <p:cNvSpPr/>
            <p:nvPr/>
          </p:nvSpPr>
          <p:spPr>
            <a:xfrm>
              <a:off x="7683751" y="3374824"/>
              <a:ext cx="10413" cy="31297"/>
            </a:xfrm>
            <a:custGeom>
              <a:avLst/>
              <a:gdLst/>
              <a:ahLst/>
              <a:cxnLst/>
              <a:rect l="l" t="t" r="r" b="b"/>
              <a:pathLst>
                <a:path w="357" h="1073" extrusionOk="0">
                  <a:moveTo>
                    <a:pt x="0" y="0"/>
                  </a:moveTo>
                  <a:lnTo>
                    <a:pt x="0" y="1072"/>
                  </a:lnTo>
                  <a:lnTo>
                    <a:pt x="356" y="1072"/>
                  </a:lnTo>
                  <a:lnTo>
                    <a:pt x="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1"/>
            <p:cNvSpPr/>
            <p:nvPr/>
          </p:nvSpPr>
          <p:spPr>
            <a:xfrm>
              <a:off x="7678822" y="3360241"/>
              <a:ext cx="20242" cy="20242"/>
            </a:xfrm>
            <a:custGeom>
              <a:avLst/>
              <a:gdLst/>
              <a:ahLst/>
              <a:cxnLst/>
              <a:rect l="l" t="t" r="r" b="b"/>
              <a:pathLst>
                <a:path w="694" h="694" extrusionOk="0">
                  <a:moveTo>
                    <a:pt x="348" y="1"/>
                  </a:moveTo>
                  <a:cubicBezTo>
                    <a:pt x="158" y="1"/>
                    <a:pt x="1" y="157"/>
                    <a:pt x="1" y="348"/>
                  </a:cubicBezTo>
                  <a:cubicBezTo>
                    <a:pt x="1" y="538"/>
                    <a:pt x="158" y="694"/>
                    <a:pt x="348" y="694"/>
                  </a:cubicBezTo>
                  <a:cubicBezTo>
                    <a:pt x="538" y="694"/>
                    <a:pt x="694" y="538"/>
                    <a:pt x="694" y="348"/>
                  </a:cubicBezTo>
                  <a:cubicBezTo>
                    <a:pt x="694" y="157"/>
                    <a:pt x="538" y="1"/>
                    <a:pt x="348"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1"/>
            <p:cNvSpPr/>
            <p:nvPr/>
          </p:nvSpPr>
          <p:spPr>
            <a:xfrm>
              <a:off x="7678822" y="3360766"/>
              <a:ext cx="18142" cy="19630"/>
            </a:xfrm>
            <a:custGeom>
              <a:avLst/>
              <a:gdLst/>
              <a:ahLst/>
              <a:cxnLst/>
              <a:rect l="l" t="t" r="r" b="b"/>
              <a:pathLst>
                <a:path w="622" h="673" extrusionOk="0">
                  <a:moveTo>
                    <a:pt x="238" y="0"/>
                  </a:moveTo>
                  <a:lnTo>
                    <a:pt x="238" y="0"/>
                  </a:lnTo>
                  <a:cubicBezTo>
                    <a:pt x="100" y="46"/>
                    <a:pt x="1" y="176"/>
                    <a:pt x="1" y="327"/>
                  </a:cubicBezTo>
                  <a:cubicBezTo>
                    <a:pt x="1" y="517"/>
                    <a:pt x="158" y="673"/>
                    <a:pt x="348" y="673"/>
                  </a:cubicBezTo>
                  <a:cubicBezTo>
                    <a:pt x="459" y="673"/>
                    <a:pt x="557" y="620"/>
                    <a:pt x="622" y="538"/>
                  </a:cubicBezTo>
                  <a:lnTo>
                    <a:pt x="622" y="538"/>
                  </a:lnTo>
                  <a:cubicBezTo>
                    <a:pt x="587" y="551"/>
                    <a:pt x="550" y="557"/>
                    <a:pt x="512" y="557"/>
                  </a:cubicBezTo>
                  <a:cubicBezTo>
                    <a:pt x="322" y="557"/>
                    <a:pt x="166" y="400"/>
                    <a:pt x="166" y="210"/>
                  </a:cubicBezTo>
                  <a:cubicBezTo>
                    <a:pt x="166" y="132"/>
                    <a:pt x="194" y="59"/>
                    <a:pt x="23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1"/>
            <p:cNvSpPr/>
            <p:nvPr/>
          </p:nvSpPr>
          <p:spPr>
            <a:xfrm>
              <a:off x="7562531" y="3406092"/>
              <a:ext cx="79277" cy="158409"/>
            </a:xfrm>
            <a:custGeom>
              <a:avLst/>
              <a:gdLst/>
              <a:ahLst/>
              <a:cxnLst/>
              <a:rect l="l" t="t" r="r" b="b"/>
              <a:pathLst>
                <a:path w="2718" h="5431" extrusionOk="0">
                  <a:moveTo>
                    <a:pt x="581" y="0"/>
                  </a:moveTo>
                  <a:lnTo>
                    <a:pt x="1" y="2716"/>
                  </a:lnTo>
                  <a:lnTo>
                    <a:pt x="581" y="5431"/>
                  </a:lnTo>
                  <a:lnTo>
                    <a:pt x="2138" y="5431"/>
                  </a:lnTo>
                  <a:lnTo>
                    <a:pt x="2718" y="2716"/>
                  </a:lnTo>
                  <a:lnTo>
                    <a:pt x="21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1"/>
            <p:cNvSpPr/>
            <p:nvPr/>
          </p:nvSpPr>
          <p:spPr>
            <a:xfrm>
              <a:off x="7545702" y="3406092"/>
              <a:ext cx="33834" cy="158380"/>
            </a:xfrm>
            <a:custGeom>
              <a:avLst/>
              <a:gdLst/>
              <a:ahLst/>
              <a:cxnLst/>
              <a:rect l="l" t="t" r="r" b="b"/>
              <a:pathLst>
                <a:path w="1160" h="5430" extrusionOk="0">
                  <a:moveTo>
                    <a:pt x="0" y="0"/>
                  </a:moveTo>
                  <a:lnTo>
                    <a:pt x="0" y="5429"/>
                  </a:lnTo>
                  <a:lnTo>
                    <a:pt x="1159" y="5429"/>
                  </a:lnTo>
                  <a:lnTo>
                    <a:pt x="1159"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1"/>
            <p:cNvSpPr/>
            <p:nvPr/>
          </p:nvSpPr>
          <p:spPr>
            <a:xfrm>
              <a:off x="7624862" y="3406092"/>
              <a:ext cx="33834" cy="158380"/>
            </a:xfrm>
            <a:custGeom>
              <a:avLst/>
              <a:gdLst/>
              <a:ahLst/>
              <a:cxnLst/>
              <a:rect l="l" t="t" r="r" b="b"/>
              <a:pathLst>
                <a:path w="1160" h="5430" extrusionOk="0">
                  <a:moveTo>
                    <a:pt x="1" y="0"/>
                  </a:moveTo>
                  <a:lnTo>
                    <a:pt x="1" y="5429"/>
                  </a:lnTo>
                  <a:lnTo>
                    <a:pt x="1159" y="5429"/>
                  </a:lnTo>
                  <a:lnTo>
                    <a:pt x="1159"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1"/>
            <p:cNvSpPr/>
            <p:nvPr/>
          </p:nvSpPr>
          <p:spPr>
            <a:xfrm>
              <a:off x="7545702" y="3356361"/>
              <a:ext cx="56497" cy="49760"/>
            </a:xfrm>
            <a:custGeom>
              <a:avLst/>
              <a:gdLst/>
              <a:ahLst/>
              <a:cxnLst/>
              <a:rect l="l" t="t" r="r" b="b"/>
              <a:pathLst>
                <a:path w="1937" h="1706" extrusionOk="0">
                  <a:moveTo>
                    <a:pt x="1706" y="0"/>
                  </a:moveTo>
                  <a:cubicBezTo>
                    <a:pt x="764" y="0"/>
                    <a:pt x="0" y="764"/>
                    <a:pt x="0" y="1705"/>
                  </a:cubicBezTo>
                  <a:lnTo>
                    <a:pt x="1159" y="1705"/>
                  </a:lnTo>
                  <a:lnTo>
                    <a:pt x="1937" y="854"/>
                  </a:lnTo>
                  <a:lnTo>
                    <a:pt x="1706"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1"/>
            <p:cNvSpPr/>
            <p:nvPr/>
          </p:nvSpPr>
          <p:spPr>
            <a:xfrm>
              <a:off x="7602141" y="3356361"/>
              <a:ext cx="56556" cy="49701"/>
            </a:xfrm>
            <a:custGeom>
              <a:avLst/>
              <a:gdLst/>
              <a:ahLst/>
              <a:cxnLst/>
              <a:rect l="l" t="t" r="r" b="b"/>
              <a:pathLst>
                <a:path w="1939" h="1704" extrusionOk="0">
                  <a:moveTo>
                    <a:pt x="233" y="0"/>
                  </a:moveTo>
                  <a:lnTo>
                    <a:pt x="1" y="851"/>
                  </a:lnTo>
                  <a:lnTo>
                    <a:pt x="780" y="1704"/>
                  </a:lnTo>
                  <a:lnTo>
                    <a:pt x="1938" y="1704"/>
                  </a:lnTo>
                  <a:cubicBezTo>
                    <a:pt x="1938" y="1232"/>
                    <a:pt x="1748" y="806"/>
                    <a:pt x="1439" y="498"/>
                  </a:cubicBezTo>
                  <a:cubicBezTo>
                    <a:pt x="1131" y="191"/>
                    <a:pt x="704" y="0"/>
                    <a:pt x="233"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1"/>
            <p:cNvSpPr/>
            <p:nvPr/>
          </p:nvSpPr>
          <p:spPr>
            <a:xfrm>
              <a:off x="7602141" y="3564442"/>
              <a:ext cx="56556" cy="49760"/>
            </a:xfrm>
            <a:custGeom>
              <a:avLst/>
              <a:gdLst/>
              <a:ahLst/>
              <a:cxnLst/>
              <a:rect l="l" t="t" r="r" b="b"/>
              <a:pathLst>
                <a:path w="1939" h="1706" extrusionOk="0">
                  <a:moveTo>
                    <a:pt x="780" y="0"/>
                  </a:moveTo>
                  <a:lnTo>
                    <a:pt x="758" y="426"/>
                  </a:lnTo>
                  <a:lnTo>
                    <a:pt x="1" y="1066"/>
                  </a:lnTo>
                  <a:lnTo>
                    <a:pt x="233" y="1705"/>
                  </a:lnTo>
                  <a:cubicBezTo>
                    <a:pt x="1014" y="1705"/>
                    <a:pt x="1673" y="1179"/>
                    <a:pt x="1874" y="463"/>
                  </a:cubicBezTo>
                  <a:lnTo>
                    <a:pt x="1938" y="426"/>
                  </a:lnTo>
                  <a:lnTo>
                    <a:pt x="1938"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1"/>
            <p:cNvSpPr/>
            <p:nvPr/>
          </p:nvSpPr>
          <p:spPr>
            <a:xfrm>
              <a:off x="7545702" y="3564442"/>
              <a:ext cx="56556" cy="49760"/>
            </a:xfrm>
            <a:custGeom>
              <a:avLst/>
              <a:gdLst/>
              <a:ahLst/>
              <a:cxnLst/>
              <a:rect l="l" t="t" r="r" b="b"/>
              <a:pathLst>
                <a:path w="1939" h="1706" extrusionOk="0">
                  <a:moveTo>
                    <a:pt x="0" y="0"/>
                  </a:moveTo>
                  <a:lnTo>
                    <a:pt x="0" y="426"/>
                  </a:lnTo>
                  <a:lnTo>
                    <a:pt x="65" y="463"/>
                  </a:lnTo>
                  <a:cubicBezTo>
                    <a:pt x="145" y="747"/>
                    <a:pt x="298" y="1002"/>
                    <a:pt x="500" y="1206"/>
                  </a:cubicBezTo>
                  <a:cubicBezTo>
                    <a:pt x="811" y="1513"/>
                    <a:pt x="1235" y="1705"/>
                    <a:pt x="1706" y="1705"/>
                  </a:cubicBezTo>
                  <a:lnTo>
                    <a:pt x="1938" y="1066"/>
                  </a:lnTo>
                  <a:lnTo>
                    <a:pt x="1181" y="426"/>
                  </a:lnTo>
                  <a:lnTo>
                    <a:pt x="1159"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1"/>
            <p:cNvSpPr/>
            <p:nvPr/>
          </p:nvSpPr>
          <p:spPr>
            <a:xfrm>
              <a:off x="7579448" y="3356361"/>
              <a:ext cx="45443" cy="49760"/>
            </a:xfrm>
            <a:custGeom>
              <a:avLst/>
              <a:gdLst/>
              <a:ahLst/>
              <a:cxnLst/>
              <a:rect l="l" t="t" r="r" b="b"/>
              <a:pathLst>
                <a:path w="1558" h="1706" extrusionOk="0">
                  <a:moveTo>
                    <a:pt x="547" y="0"/>
                  </a:moveTo>
                  <a:cubicBezTo>
                    <a:pt x="547" y="0"/>
                    <a:pt x="1" y="430"/>
                    <a:pt x="1" y="1705"/>
                  </a:cubicBezTo>
                  <a:lnTo>
                    <a:pt x="1558" y="1705"/>
                  </a:lnTo>
                  <a:cubicBezTo>
                    <a:pt x="1558" y="430"/>
                    <a:pt x="1011" y="0"/>
                    <a:pt x="10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1"/>
            <p:cNvSpPr/>
            <p:nvPr/>
          </p:nvSpPr>
          <p:spPr>
            <a:xfrm>
              <a:off x="7597007" y="3590547"/>
              <a:ext cx="10413" cy="40864"/>
            </a:xfrm>
            <a:custGeom>
              <a:avLst/>
              <a:gdLst/>
              <a:ahLst/>
              <a:cxnLst/>
              <a:rect l="l" t="t" r="r" b="b"/>
              <a:pathLst>
                <a:path w="357" h="1401" extrusionOk="0">
                  <a:moveTo>
                    <a:pt x="1" y="0"/>
                  </a:moveTo>
                  <a:lnTo>
                    <a:pt x="1" y="1400"/>
                  </a:lnTo>
                  <a:lnTo>
                    <a:pt x="357" y="1400"/>
                  </a:lnTo>
                  <a:lnTo>
                    <a:pt x="357"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1"/>
            <p:cNvSpPr/>
            <p:nvPr/>
          </p:nvSpPr>
          <p:spPr>
            <a:xfrm>
              <a:off x="7580148" y="3564442"/>
              <a:ext cx="44160" cy="49760"/>
            </a:xfrm>
            <a:custGeom>
              <a:avLst/>
              <a:gdLst/>
              <a:ahLst/>
              <a:cxnLst/>
              <a:rect l="l" t="t" r="r" b="b"/>
              <a:pathLst>
                <a:path w="1514" h="1706" extrusionOk="0">
                  <a:moveTo>
                    <a:pt x="757" y="0"/>
                  </a:moveTo>
                  <a:lnTo>
                    <a:pt x="0" y="426"/>
                  </a:lnTo>
                  <a:cubicBezTo>
                    <a:pt x="103" y="1374"/>
                    <a:pt x="525" y="1705"/>
                    <a:pt x="525" y="1705"/>
                  </a:cubicBezTo>
                  <a:lnTo>
                    <a:pt x="989" y="1705"/>
                  </a:lnTo>
                  <a:cubicBezTo>
                    <a:pt x="989" y="1705"/>
                    <a:pt x="1411" y="1374"/>
                    <a:pt x="1513" y="426"/>
                  </a:cubicBezTo>
                  <a:lnTo>
                    <a:pt x="75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1"/>
            <p:cNvSpPr/>
            <p:nvPr/>
          </p:nvSpPr>
          <p:spPr>
            <a:xfrm>
              <a:off x="7683751" y="3409971"/>
              <a:ext cx="10413" cy="29313"/>
            </a:xfrm>
            <a:custGeom>
              <a:avLst/>
              <a:gdLst/>
              <a:ahLst/>
              <a:cxnLst/>
              <a:rect l="l" t="t" r="r" b="b"/>
              <a:pathLst>
                <a:path w="357" h="1005" extrusionOk="0">
                  <a:moveTo>
                    <a:pt x="0" y="1"/>
                  </a:moveTo>
                  <a:lnTo>
                    <a:pt x="0" y="1004"/>
                  </a:lnTo>
                  <a:lnTo>
                    <a:pt x="356" y="1004"/>
                  </a:lnTo>
                  <a:lnTo>
                    <a:pt x="356"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1"/>
            <p:cNvSpPr/>
            <p:nvPr/>
          </p:nvSpPr>
          <p:spPr>
            <a:xfrm>
              <a:off x="7510292" y="3409971"/>
              <a:ext cx="10413" cy="29313"/>
            </a:xfrm>
            <a:custGeom>
              <a:avLst/>
              <a:gdLst/>
              <a:ahLst/>
              <a:cxnLst/>
              <a:rect l="l" t="t" r="r" b="b"/>
              <a:pathLst>
                <a:path w="357" h="1005" extrusionOk="0">
                  <a:moveTo>
                    <a:pt x="0" y="1"/>
                  </a:moveTo>
                  <a:lnTo>
                    <a:pt x="0" y="1004"/>
                  </a:lnTo>
                  <a:lnTo>
                    <a:pt x="356" y="1004"/>
                  </a:lnTo>
                  <a:lnTo>
                    <a:pt x="356"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1"/>
            <p:cNvSpPr/>
            <p:nvPr/>
          </p:nvSpPr>
          <p:spPr>
            <a:xfrm>
              <a:off x="7497167" y="3393667"/>
              <a:ext cx="210094" cy="24880"/>
            </a:xfrm>
            <a:custGeom>
              <a:avLst/>
              <a:gdLst/>
              <a:ahLst/>
              <a:cxnLst/>
              <a:rect l="l" t="t" r="r" b="b"/>
              <a:pathLst>
                <a:path w="7203" h="853" extrusionOk="0">
                  <a:moveTo>
                    <a:pt x="0" y="0"/>
                  </a:moveTo>
                  <a:lnTo>
                    <a:pt x="0" y="853"/>
                  </a:lnTo>
                  <a:lnTo>
                    <a:pt x="7203" y="853"/>
                  </a:lnTo>
                  <a:lnTo>
                    <a:pt x="7203"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1"/>
            <p:cNvSpPr/>
            <p:nvPr/>
          </p:nvSpPr>
          <p:spPr>
            <a:xfrm>
              <a:off x="7497167" y="3393667"/>
              <a:ext cx="34534" cy="24880"/>
            </a:xfrm>
            <a:custGeom>
              <a:avLst/>
              <a:gdLst/>
              <a:ahLst/>
              <a:cxnLst/>
              <a:rect l="l" t="t" r="r" b="b"/>
              <a:pathLst>
                <a:path w="1184" h="853" extrusionOk="0">
                  <a:moveTo>
                    <a:pt x="0" y="0"/>
                  </a:moveTo>
                  <a:lnTo>
                    <a:pt x="0" y="853"/>
                  </a:lnTo>
                  <a:lnTo>
                    <a:pt x="1184" y="853"/>
                  </a:lnTo>
                  <a:lnTo>
                    <a:pt x="1184"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1"/>
            <p:cNvSpPr/>
            <p:nvPr/>
          </p:nvSpPr>
          <p:spPr>
            <a:xfrm>
              <a:off x="7497167" y="3551988"/>
              <a:ext cx="210094" cy="24909"/>
            </a:xfrm>
            <a:custGeom>
              <a:avLst/>
              <a:gdLst/>
              <a:ahLst/>
              <a:cxnLst/>
              <a:rect l="l" t="t" r="r" b="b"/>
              <a:pathLst>
                <a:path w="7203" h="854" extrusionOk="0">
                  <a:moveTo>
                    <a:pt x="0" y="1"/>
                  </a:moveTo>
                  <a:lnTo>
                    <a:pt x="0" y="853"/>
                  </a:lnTo>
                  <a:lnTo>
                    <a:pt x="7203" y="853"/>
                  </a:lnTo>
                  <a:lnTo>
                    <a:pt x="7203"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1"/>
            <p:cNvSpPr/>
            <p:nvPr/>
          </p:nvSpPr>
          <p:spPr>
            <a:xfrm>
              <a:off x="7497167" y="3551988"/>
              <a:ext cx="34534" cy="24909"/>
            </a:xfrm>
            <a:custGeom>
              <a:avLst/>
              <a:gdLst/>
              <a:ahLst/>
              <a:cxnLst/>
              <a:rect l="l" t="t" r="r" b="b"/>
              <a:pathLst>
                <a:path w="1184" h="854" extrusionOk="0">
                  <a:moveTo>
                    <a:pt x="0" y="1"/>
                  </a:moveTo>
                  <a:lnTo>
                    <a:pt x="0" y="853"/>
                  </a:lnTo>
                  <a:lnTo>
                    <a:pt x="1184" y="853"/>
                  </a:lnTo>
                  <a:lnTo>
                    <a:pt x="1184"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1"/>
            <p:cNvSpPr/>
            <p:nvPr/>
          </p:nvSpPr>
          <p:spPr>
            <a:xfrm>
              <a:off x="7505976" y="3457748"/>
              <a:ext cx="18988" cy="18959"/>
            </a:xfrm>
            <a:custGeom>
              <a:avLst/>
              <a:gdLst/>
              <a:ahLst/>
              <a:cxnLst/>
              <a:rect l="l" t="t" r="r" b="b"/>
              <a:pathLst>
                <a:path w="651" h="650" extrusionOk="0">
                  <a:moveTo>
                    <a:pt x="324" y="0"/>
                  </a:moveTo>
                  <a:cubicBezTo>
                    <a:pt x="145" y="0"/>
                    <a:pt x="0" y="142"/>
                    <a:pt x="0" y="324"/>
                  </a:cubicBezTo>
                  <a:cubicBezTo>
                    <a:pt x="0" y="506"/>
                    <a:pt x="145" y="649"/>
                    <a:pt x="324" y="649"/>
                  </a:cubicBezTo>
                  <a:cubicBezTo>
                    <a:pt x="506" y="649"/>
                    <a:pt x="651" y="503"/>
                    <a:pt x="651" y="324"/>
                  </a:cubicBezTo>
                  <a:cubicBezTo>
                    <a:pt x="651" y="144"/>
                    <a:pt x="506" y="0"/>
                    <a:pt x="324"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1"/>
            <p:cNvSpPr/>
            <p:nvPr/>
          </p:nvSpPr>
          <p:spPr>
            <a:xfrm>
              <a:off x="7505976" y="3458185"/>
              <a:ext cx="17150" cy="18521"/>
            </a:xfrm>
            <a:custGeom>
              <a:avLst/>
              <a:gdLst/>
              <a:ahLst/>
              <a:cxnLst/>
              <a:rect l="l" t="t" r="r" b="b"/>
              <a:pathLst>
                <a:path w="588" h="635" extrusionOk="0">
                  <a:moveTo>
                    <a:pt x="229" y="0"/>
                  </a:moveTo>
                  <a:lnTo>
                    <a:pt x="229" y="0"/>
                  </a:lnTo>
                  <a:cubicBezTo>
                    <a:pt x="97" y="40"/>
                    <a:pt x="0" y="164"/>
                    <a:pt x="0" y="311"/>
                  </a:cubicBezTo>
                  <a:cubicBezTo>
                    <a:pt x="0" y="491"/>
                    <a:pt x="145" y="634"/>
                    <a:pt x="327" y="634"/>
                  </a:cubicBezTo>
                  <a:cubicBezTo>
                    <a:pt x="434" y="634"/>
                    <a:pt x="529" y="582"/>
                    <a:pt x="588" y="501"/>
                  </a:cubicBezTo>
                  <a:lnTo>
                    <a:pt x="588" y="501"/>
                  </a:lnTo>
                  <a:cubicBezTo>
                    <a:pt x="557" y="510"/>
                    <a:pt x="525" y="516"/>
                    <a:pt x="491" y="516"/>
                  </a:cubicBezTo>
                  <a:cubicBezTo>
                    <a:pt x="312" y="516"/>
                    <a:pt x="166" y="371"/>
                    <a:pt x="166" y="192"/>
                  </a:cubicBezTo>
                  <a:cubicBezTo>
                    <a:pt x="166" y="120"/>
                    <a:pt x="189" y="53"/>
                    <a:pt x="229"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1"/>
            <p:cNvSpPr/>
            <p:nvPr/>
          </p:nvSpPr>
          <p:spPr>
            <a:xfrm>
              <a:off x="7679376" y="3457748"/>
              <a:ext cx="19046" cy="18959"/>
            </a:xfrm>
            <a:custGeom>
              <a:avLst/>
              <a:gdLst/>
              <a:ahLst/>
              <a:cxnLst/>
              <a:rect l="l" t="t" r="r" b="b"/>
              <a:pathLst>
                <a:path w="653" h="650" extrusionOk="0">
                  <a:moveTo>
                    <a:pt x="326" y="0"/>
                  </a:moveTo>
                  <a:cubicBezTo>
                    <a:pt x="146" y="0"/>
                    <a:pt x="1" y="142"/>
                    <a:pt x="1" y="324"/>
                  </a:cubicBezTo>
                  <a:cubicBezTo>
                    <a:pt x="1" y="506"/>
                    <a:pt x="147" y="649"/>
                    <a:pt x="326" y="649"/>
                  </a:cubicBezTo>
                  <a:cubicBezTo>
                    <a:pt x="506" y="649"/>
                    <a:pt x="653" y="503"/>
                    <a:pt x="653" y="324"/>
                  </a:cubicBezTo>
                  <a:cubicBezTo>
                    <a:pt x="653" y="144"/>
                    <a:pt x="508" y="0"/>
                    <a:pt x="326"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1"/>
            <p:cNvSpPr/>
            <p:nvPr/>
          </p:nvSpPr>
          <p:spPr>
            <a:xfrm>
              <a:off x="7679464" y="3458185"/>
              <a:ext cx="17121" cy="18521"/>
            </a:xfrm>
            <a:custGeom>
              <a:avLst/>
              <a:gdLst/>
              <a:ahLst/>
              <a:cxnLst/>
              <a:rect l="l" t="t" r="r" b="b"/>
              <a:pathLst>
                <a:path w="587" h="635" extrusionOk="0">
                  <a:moveTo>
                    <a:pt x="231" y="0"/>
                  </a:moveTo>
                  <a:lnTo>
                    <a:pt x="231" y="0"/>
                  </a:lnTo>
                  <a:cubicBezTo>
                    <a:pt x="98" y="40"/>
                    <a:pt x="1" y="164"/>
                    <a:pt x="1" y="311"/>
                  </a:cubicBezTo>
                  <a:cubicBezTo>
                    <a:pt x="1" y="491"/>
                    <a:pt x="146" y="634"/>
                    <a:pt x="326" y="634"/>
                  </a:cubicBezTo>
                  <a:cubicBezTo>
                    <a:pt x="433" y="634"/>
                    <a:pt x="528" y="582"/>
                    <a:pt x="587" y="501"/>
                  </a:cubicBezTo>
                  <a:lnTo>
                    <a:pt x="587" y="501"/>
                  </a:lnTo>
                  <a:cubicBezTo>
                    <a:pt x="556" y="510"/>
                    <a:pt x="524" y="516"/>
                    <a:pt x="490" y="516"/>
                  </a:cubicBezTo>
                  <a:cubicBezTo>
                    <a:pt x="311" y="516"/>
                    <a:pt x="166" y="371"/>
                    <a:pt x="166" y="192"/>
                  </a:cubicBezTo>
                  <a:cubicBezTo>
                    <a:pt x="166" y="120"/>
                    <a:pt x="190" y="53"/>
                    <a:pt x="23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1"/>
            <p:cNvSpPr/>
            <p:nvPr/>
          </p:nvSpPr>
          <p:spPr>
            <a:xfrm>
              <a:off x="7501396" y="3514770"/>
              <a:ext cx="28234" cy="17121"/>
            </a:xfrm>
            <a:custGeom>
              <a:avLst/>
              <a:gdLst/>
              <a:ahLst/>
              <a:cxnLst/>
              <a:rect l="l" t="t" r="r" b="b"/>
              <a:pathLst>
                <a:path w="968" h="587" extrusionOk="0">
                  <a:moveTo>
                    <a:pt x="17" y="1"/>
                  </a:moveTo>
                  <a:cubicBezTo>
                    <a:pt x="5" y="178"/>
                    <a:pt x="0" y="374"/>
                    <a:pt x="0" y="587"/>
                  </a:cubicBezTo>
                  <a:lnTo>
                    <a:pt x="967" y="587"/>
                  </a:lnTo>
                  <a:cubicBezTo>
                    <a:pt x="967" y="372"/>
                    <a:pt x="961" y="178"/>
                    <a:pt x="950"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1"/>
            <p:cNvSpPr/>
            <p:nvPr/>
          </p:nvSpPr>
          <p:spPr>
            <a:xfrm>
              <a:off x="7501396" y="3514770"/>
              <a:ext cx="9479" cy="17121"/>
            </a:xfrm>
            <a:custGeom>
              <a:avLst/>
              <a:gdLst/>
              <a:ahLst/>
              <a:cxnLst/>
              <a:rect l="l" t="t" r="r" b="b"/>
              <a:pathLst>
                <a:path w="325" h="587" extrusionOk="0">
                  <a:moveTo>
                    <a:pt x="17" y="1"/>
                  </a:moveTo>
                  <a:cubicBezTo>
                    <a:pt x="5" y="178"/>
                    <a:pt x="0" y="372"/>
                    <a:pt x="0" y="587"/>
                  </a:cubicBezTo>
                  <a:lnTo>
                    <a:pt x="308" y="587"/>
                  </a:lnTo>
                  <a:cubicBezTo>
                    <a:pt x="308" y="372"/>
                    <a:pt x="312" y="178"/>
                    <a:pt x="324"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1"/>
            <p:cNvSpPr/>
            <p:nvPr/>
          </p:nvSpPr>
          <p:spPr>
            <a:xfrm>
              <a:off x="7674855" y="3514770"/>
              <a:ext cx="28234" cy="17121"/>
            </a:xfrm>
            <a:custGeom>
              <a:avLst/>
              <a:gdLst/>
              <a:ahLst/>
              <a:cxnLst/>
              <a:rect l="l" t="t" r="r" b="b"/>
              <a:pathLst>
                <a:path w="968" h="587" extrusionOk="0">
                  <a:moveTo>
                    <a:pt x="17" y="1"/>
                  </a:moveTo>
                  <a:cubicBezTo>
                    <a:pt x="5" y="178"/>
                    <a:pt x="1" y="372"/>
                    <a:pt x="1" y="587"/>
                  </a:cubicBezTo>
                  <a:lnTo>
                    <a:pt x="967" y="587"/>
                  </a:lnTo>
                  <a:cubicBezTo>
                    <a:pt x="967" y="374"/>
                    <a:pt x="960" y="178"/>
                    <a:pt x="950"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1"/>
            <p:cNvSpPr/>
            <p:nvPr/>
          </p:nvSpPr>
          <p:spPr>
            <a:xfrm>
              <a:off x="7674855" y="3514770"/>
              <a:ext cx="9479" cy="17121"/>
            </a:xfrm>
            <a:custGeom>
              <a:avLst/>
              <a:gdLst/>
              <a:ahLst/>
              <a:cxnLst/>
              <a:rect l="l" t="t" r="r" b="b"/>
              <a:pathLst>
                <a:path w="325" h="587" extrusionOk="0">
                  <a:moveTo>
                    <a:pt x="17" y="1"/>
                  </a:moveTo>
                  <a:cubicBezTo>
                    <a:pt x="5" y="178"/>
                    <a:pt x="1" y="372"/>
                    <a:pt x="1" y="587"/>
                  </a:cubicBezTo>
                  <a:lnTo>
                    <a:pt x="308" y="587"/>
                  </a:lnTo>
                  <a:cubicBezTo>
                    <a:pt x="308" y="372"/>
                    <a:pt x="313" y="178"/>
                    <a:pt x="324"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1"/>
            <p:cNvSpPr/>
            <p:nvPr/>
          </p:nvSpPr>
          <p:spPr>
            <a:xfrm>
              <a:off x="7592690" y="3638294"/>
              <a:ext cx="19017" cy="19046"/>
            </a:xfrm>
            <a:custGeom>
              <a:avLst/>
              <a:gdLst/>
              <a:ahLst/>
              <a:cxnLst/>
              <a:rect l="l" t="t" r="r" b="b"/>
              <a:pathLst>
                <a:path w="652" h="653" extrusionOk="0">
                  <a:moveTo>
                    <a:pt x="327" y="1"/>
                  </a:moveTo>
                  <a:cubicBezTo>
                    <a:pt x="146" y="1"/>
                    <a:pt x="1" y="147"/>
                    <a:pt x="1" y="326"/>
                  </a:cubicBezTo>
                  <a:cubicBezTo>
                    <a:pt x="1" y="506"/>
                    <a:pt x="147" y="653"/>
                    <a:pt x="327" y="653"/>
                  </a:cubicBezTo>
                  <a:cubicBezTo>
                    <a:pt x="506" y="653"/>
                    <a:pt x="651" y="506"/>
                    <a:pt x="651" y="326"/>
                  </a:cubicBezTo>
                  <a:cubicBezTo>
                    <a:pt x="651" y="147"/>
                    <a:pt x="506" y="1"/>
                    <a:pt x="327"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1"/>
            <p:cNvSpPr/>
            <p:nvPr/>
          </p:nvSpPr>
          <p:spPr>
            <a:xfrm>
              <a:off x="7592749" y="3638761"/>
              <a:ext cx="17150" cy="18580"/>
            </a:xfrm>
            <a:custGeom>
              <a:avLst/>
              <a:gdLst/>
              <a:ahLst/>
              <a:cxnLst/>
              <a:rect l="l" t="t" r="r" b="b"/>
              <a:pathLst>
                <a:path w="588" h="637" extrusionOk="0">
                  <a:moveTo>
                    <a:pt x="230" y="1"/>
                  </a:moveTo>
                  <a:lnTo>
                    <a:pt x="230" y="1"/>
                  </a:lnTo>
                  <a:cubicBezTo>
                    <a:pt x="97" y="42"/>
                    <a:pt x="0" y="166"/>
                    <a:pt x="0" y="313"/>
                  </a:cubicBezTo>
                  <a:cubicBezTo>
                    <a:pt x="0" y="492"/>
                    <a:pt x="145" y="637"/>
                    <a:pt x="327" y="637"/>
                  </a:cubicBezTo>
                  <a:cubicBezTo>
                    <a:pt x="434" y="637"/>
                    <a:pt x="531" y="584"/>
                    <a:pt x="588" y="503"/>
                  </a:cubicBezTo>
                  <a:lnTo>
                    <a:pt x="588" y="503"/>
                  </a:lnTo>
                  <a:cubicBezTo>
                    <a:pt x="555" y="512"/>
                    <a:pt x="523" y="518"/>
                    <a:pt x="489" y="518"/>
                  </a:cubicBezTo>
                  <a:cubicBezTo>
                    <a:pt x="311" y="518"/>
                    <a:pt x="166" y="373"/>
                    <a:pt x="166" y="193"/>
                  </a:cubicBezTo>
                  <a:cubicBezTo>
                    <a:pt x="166" y="122"/>
                    <a:pt x="189" y="54"/>
                    <a:pt x="230" y="1"/>
                  </a:cubicBez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1"/>
            <p:cNvSpPr/>
            <p:nvPr/>
          </p:nvSpPr>
          <p:spPr>
            <a:xfrm>
              <a:off x="7588140" y="3682600"/>
              <a:ext cx="28205" cy="17121"/>
            </a:xfrm>
            <a:custGeom>
              <a:avLst/>
              <a:gdLst/>
              <a:ahLst/>
              <a:cxnLst/>
              <a:rect l="l" t="t" r="r" b="b"/>
              <a:pathLst>
                <a:path w="967" h="587" extrusionOk="0">
                  <a:moveTo>
                    <a:pt x="16" y="1"/>
                  </a:moveTo>
                  <a:cubicBezTo>
                    <a:pt x="4" y="179"/>
                    <a:pt x="0" y="373"/>
                    <a:pt x="0" y="587"/>
                  </a:cubicBezTo>
                  <a:lnTo>
                    <a:pt x="967" y="587"/>
                  </a:lnTo>
                  <a:cubicBezTo>
                    <a:pt x="967" y="373"/>
                    <a:pt x="959" y="179"/>
                    <a:pt x="949"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1"/>
            <p:cNvSpPr/>
            <p:nvPr/>
          </p:nvSpPr>
          <p:spPr>
            <a:xfrm>
              <a:off x="7588140" y="3682600"/>
              <a:ext cx="9450" cy="17121"/>
            </a:xfrm>
            <a:custGeom>
              <a:avLst/>
              <a:gdLst/>
              <a:ahLst/>
              <a:cxnLst/>
              <a:rect l="l" t="t" r="r" b="b"/>
              <a:pathLst>
                <a:path w="324" h="587" extrusionOk="0">
                  <a:moveTo>
                    <a:pt x="16" y="1"/>
                  </a:moveTo>
                  <a:cubicBezTo>
                    <a:pt x="4" y="179"/>
                    <a:pt x="0" y="373"/>
                    <a:pt x="0" y="587"/>
                  </a:cubicBezTo>
                  <a:lnTo>
                    <a:pt x="308" y="587"/>
                  </a:lnTo>
                  <a:cubicBezTo>
                    <a:pt x="308" y="373"/>
                    <a:pt x="312" y="179"/>
                    <a:pt x="324"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 name="Google Shape;1707;p51"/>
          <p:cNvGrpSpPr/>
          <p:nvPr/>
        </p:nvGrpSpPr>
        <p:grpSpPr>
          <a:xfrm>
            <a:off x="7455720" y="2804293"/>
            <a:ext cx="293804" cy="343360"/>
            <a:chOff x="7455720" y="2728093"/>
            <a:chExt cx="293804" cy="343360"/>
          </a:xfrm>
        </p:grpSpPr>
        <p:sp>
          <p:nvSpPr>
            <p:cNvPr id="1708" name="Google Shape;1708;p51"/>
            <p:cNvSpPr/>
            <p:nvPr/>
          </p:nvSpPr>
          <p:spPr>
            <a:xfrm>
              <a:off x="7473337" y="2917741"/>
              <a:ext cx="69360" cy="59093"/>
            </a:xfrm>
            <a:custGeom>
              <a:avLst/>
              <a:gdLst/>
              <a:ahLst/>
              <a:cxnLst/>
              <a:rect l="l" t="t" r="r" b="b"/>
              <a:pathLst>
                <a:path w="2378" h="2026" extrusionOk="0">
                  <a:moveTo>
                    <a:pt x="1895" y="0"/>
                  </a:moveTo>
                  <a:cubicBezTo>
                    <a:pt x="1507" y="0"/>
                    <a:pt x="1079" y="158"/>
                    <a:pt x="721" y="468"/>
                  </a:cubicBezTo>
                  <a:cubicBezTo>
                    <a:pt x="230" y="888"/>
                    <a:pt x="0" y="1474"/>
                    <a:pt x="84" y="1963"/>
                  </a:cubicBezTo>
                  <a:cubicBezTo>
                    <a:pt x="208" y="2005"/>
                    <a:pt x="343" y="2025"/>
                    <a:pt x="483" y="2025"/>
                  </a:cubicBezTo>
                  <a:cubicBezTo>
                    <a:pt x="871" y="2025"/>
                    <a:pt x="1299" y="1868"/>
                    <a:pt x="1658" y="1558"/>
                  </a:cubicBezTo>
                  <a:cubicBezTo>
                    <a:pt x="2149" y="1137"/>
                    <a:pt x="2377" y="550"/>
                    <a:pt x="2295" y="62"/>
                  </a:cubicBezTo>
                  <a:cubicBezTo>
                    <a:pt x="2170" y="21"/>
                    <a:pt x="2035" y="0"/>
                    <a:pt x="1895" y="0"/>
                  </a:cubicBezTo>
                  <a:close/>
                </a:path>
              </a:pathLst>
            </a:custGeom>
            <a:solidFill>
              <a:srgbClr val="3E90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1"/>
            <p:cNvSpPr/>
            <p:nvPr/>
          </p:nvSpPr>
          <p:spPr>
            <a:xfrm>
              <a:off x="7493842" y="2914328"/>
              <a:ext cx="52239" cy="45326"/>
            </a:xfrm>
            <a:custGeom>
              <a:avLst/>
              <a:gdLst/>
              <a:ahLst/>
              <a:cxnLst/>
              <a:rect l="l" t="t" r="r" b="b"/>
              <a:pathLst>
                <a:path w="1791" h="1554" extrusionOk="0">
                  <a:moveTo>
                    <a:pt x="1591" y="1"/>
                  </a:moveTo>
                  <a:cubicBezTo>
                    <a:pt x="1550" y="1"/>
                    <a:pt x="1509" y="15"/>
                    <a:pt x="1475" y="44"/>
                  </a:cubicBezTo>
                  <a:lnTo>
                    <a:pt x="84" y="1240"/>
                  </a:lnTo>
                  <a:cubicBezTo>
                    <a:pt x="10" y="1304"/>
                    <a:pt x="0" y="1415"/>
                    <a:pt x="65" y="1490"/>
                  </a:cubicBezTo>
                  <a:cubicBezTo>
                    <a:pt x="101" y="1533"/>
                    <a:pt x="151" y="1553"/>
                    <a:pt x="201" y="1553"/>
                  </a:cubicBezTo>
                  <a:cubicBezTo>
                    <a:pt x="242" y="1553"/>
                    <a:pt x="283" y="1538"/>
                    <a:pt x="315" y="1509"/>
                  </a:cubicBezTo>
                  <a:lnTo>
                    <a:pt x="1707" y="314"/>
                  </a:lnTo>
                  <a:cubicBezTo>
                    <a:pt x="1780" y="249"/>
                    <a:pt x="1790" y="138"/>
                    <a:pt x="1726" y="62"/>
                  </a:cubicBezTo>
                  <a:cubicBezTo>
                    <a:pt x="1690" y="22"/>
                    <a:pt x="1641" y="1"/>
                    <a:pt x="1591"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1"/>
            <p:cNvSpPr/>
            <p:nvPr/>
          </p:nvSpPr>
          <p:spPr>
            <a:xfrm>
              <a:off x="7662547" y="2975638"/>
              <a:ext cx="69389" cy="59064"/>
            </a:xfrm>
            <a:custGeom>
              <a:avLst/>
              <a:gdLst/>
              <a:ahLst/>
              <a:cxnLst/>
              <a:rect l="l" t="t" r="r" b="b"/>
              <a:pathLst>
                <a:path w="2379" h="2025" extrusionOk="0">
                  <a:moveTo>
                    <a:pt x="483" y="0"/>
                  </a:moveTo>
                  <a:cubicBezTo>
                    <a:pt x="343" y="0"/>
                    <a:pt x="208" y="21"/>
                    <a:pt x="83" y="62"/>
                  </a:cubicBezTo>
                  <a:cubicBezTo>
                    <a:pt x="1" y="550"/>
                    <a:pt x="229" y="1137"/>
                    <a:pt x="720" y="1559"/>
                  </a:cubicBezTo>
                  <a:cubicBezTo>
                    <a:pt x="1079" y="1868"/>
                    <a:pt x="1507" y="2025"/>
                    <a:pt x="1895" y="2025"/>
                  </a:cubicBezTo>
                  <a:cubicBezTo>
                    <a:pt x="2035" y="2025"/>
                    <a:pt x="2170" y="2004"/>
                    <a:pt x="2295" y="1963"/>
                  </a:cubicBezTo>
                  <a:cubicBezTo>
                    <a:pt x="2378" y="1474"/>
                    <a:pt x="2148" y="888"/>
                    <a:pt x="1657" y="468"/>
                  </a:cubicBezTo>
                  <a:cubicBezTo>
                    <a:pt x="1299" y="158"/>
                    <a:pt x="872" y="0"/>
                    <a:pt x="483" y="0"/>
                  </a:cubicBezTo>
                  <a:close/>
                </a:path>
              </a:pathLst>
            </a:custGeom>
            <a:solidFill>
              <a:srgbClr val="45A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1"/>
            <p:cNvSpPr/>
            <p:nvPr/>
          </p:nvSpPr>
          <p:spPr>
            <a:xfrm>
              <a:off x="7659192" y="2972255"/>
              <a:ext cx="52239" cy="45268"/>
            </a:xfrm>
            <a:custGeom>
              <a:avLst/>
              <a:gdLst/>
              <a:ahLst/>
              <a:cxnLst/>
              <a:rect l="l" t="t" r="r" b="b"/>
              <a:pathLst>
                <a:path w="1791" h="1552" extrusionOk="0">
                  <a:moveTo>
                    <a:pt x="199" y="1"/>
                  </a:moveTo>
                  <a:cubicBezTo>
                    <a:pt x="149" y="1"/>
                    <a:pt x="100" y="22"/>
                    <a:pt x="64" y="64"/>
                  </a:cubicBezTo>
                  <a:cubicBezTo>
                    <a:pt x="0" y="138"/>
                    <a:pt x="7" y="250"/>
                    <a:pt x="84" y="314"/>
                  </a:cubicBezTo>
                  <a:lnTo>
                    <a:pt x="1475" y="1509"/>
                  </a:lnTo>
                  <a:cubicBezTo>
                    <a:pt x="1507" y="1537"/>
                    <a:pt x="1550" y="1552"/>
                    <a:pt x="1589" y="1552"/>
                  </a:cubicBezTo>
                  <a:cubicBezTo>
                    <a:pt x="1639" y="1552"/>
                    <a:pt x="1689" y="1531"/>
                    <a:pt x="1726" y="1492"/>
                  </a:cubicBezTo>
                  <a:cubicBezTo>
                    <a:pt x="1790" y="1416"/>
                    <a:pt x="1783" y="1304"/>
                    <a:pt x="1707" y="1240"/>
                  </a:cubicBezTo>
                  <a:lnTo>
                    <a:pt x="315" y="45"/>
                  </a:lnTo>
                  <a:cubicBezTo>
                    <a:pt x="281" y="15"/>
                    <a:pt x="240" y="1"/>
                    <a:pt x="19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1"/>
            <p:cNvSpPr/>
            <p:nvPr/>
          </p:nvSpPr>
          <p:spPr>
            <a:xfrm>
              <a:off x="7455720" y="2862497"/>
              <a:ext cx="82777" cy="59793"/>
            </a:xfrm>
            <a:custGeom>
              <a:avLst/>
              <a:gdLst/>
              <a:ahLst/>
              <a:cxnLst/>
              <a:rect l="l" t="t" r="r" b="b"/>
              <a:pathLst>
                <a:path w="2838" h="2050" extrusionOk="0">
                  <a:moveTo>
                    <a:pt x="726" y="0"/>
                  </a:moveTo>
                  <a:cubicBezTo>
                    <a:pt x="461" y="0"/>
                    <a:pt x="212" y="57"/>
                    <a:pt x="2" y="168"/>
                  </a:cubicBezTo>
                  <a:cubicBezTo>
                    <a:pt x="1" y="730"/>
                    <a:pt x="368" y="1345"/>
                    <a:pt x="997" y="1725"/>
                  </a:cubicBezTo>
                  <a:cubicBezTo>
                    <a:pt x="1359" y="1943"/>
                    <a:pt x="1751" y="2049"/>
                    <a:pt x="2113" y="2049"/>
                  </a:cubicBezTo>
                  <a:cubicBezTo>
                    <a:pt x="2377" y="2049"/>
                    <a:pt x="2626" y="1993"/>
                    <a:pt x="2836" y="1881"/>
                  </a:cubicBezTo>
                  <a:cubicBezTo>
                    <a:pt x="2838" y="1319"/>
                    <a:pt x="2470" y="704"/>
                    <a:pt x="1842" y="326"/>
                  </a:cubicBezTo>
                  <a:cubicBezTo>
                    <a:pt x="1479" y="106"/>
                    <a:pt x="1088" y="0"/>
                    <a:pt x="726" y="0"/>
                  </a:cubicBezTo>
                  <a:close/>
                </a:path>
              </a:pathLst>
            </a:custGeom>
            <a:gradFill>
              <a:gsLst>
                <a:gs pos="0">
                  <a:srgbClr val="99CEBA"/>
                </a:gs>
                <a:gs pos="100000">
                  <a:srgbClr val="52927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1"/>
            <p:cNvSpPr/>
            <p:nvPr/>
          </p:nvSpPr>
          <p:spPr>
            <a:xfrm>
              <a:off x="7480512" y="2880727"/>
              <a:ext cx="63906" cy="41826"/>
            </a:xfrm>
            <a:custGeom>
              <a:avLst/>
              <a:gdLst/>
              <a:ahLst/>
              <a:cxnLst/>
              <a:rect l="l" t="t" r="r" b="b"/>
              <a:pathLst>
                <a:path w="2191" h="1434" extrusionOk="0">
                  <a:moveTo>
                    <a:pt x="204" y="0"/>
                  </a:moveTo>
                  <a:cubicBezTo>
                    <a:pt x="144" y="0"/>
                    <a:pt x="85" y="31"/>
                    <a:pt x="51" y="86"/>
                  </a:cubicBezTo>
                  <a:cubicBezTo>
                    <a:pt x="0" y="171"/>
                    <a:pt x="28" y="279"/>
                    <a:pt x="111" y="331"/>
                  </a:cubicBezTo>
                  <a:lnTo>
                    <a:pt x="1896" y="1409"/>
                  </a:lnTo>
                  <a:cubicBezTo>
                    <a:pt x="1925" y="1425"/>
                    <a:pt x="1956" y="1434"/>
                    <a:pt x="1986" y="1434"/>
                  </a:cubicBezTo>
                  <a:cubicBezTo>
                    <a:pt x="2045" y="1434"/>
                    <a:pt x="2104" y="1404"/>
                    <a:pt x="2139" y="1349"/>
                  </a:cubicBezTo>
                  <a:cubicBezTo>
                    <a:pt x="2190" y="1264"/>
                    <a:pt x="2162" y="1155"/>
                    <a:pt x="2079" y="1104"/>
                  </a:cubicBezTo>
                  <a:lnTo>
                    <a:pt x="295" y="26"/>
                  </a:lnTo>
                  <a:cubicBezTo>
                    <a:pt x="266" y="8"/>
                    <a:pt x="235" y="0"/>
                    <a:pt x="204"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1"/>
            <p:cNvSpPr/>
            <p:nvPr/>
          </p:nvSpPr>
          <p:spPr>
            <a:xfrm>
              <a:off x="7666747" y="2803841"/>
              <a:ext cx="82777" cy="59823"/>
            </a:xfrm>
            <a:custGeom>
              <a:avLst/>
              <a:gdLst/>
              <a:ahLst/>
              <a:cxnLst/>
              <a:rect l="l" t="t" r="r" b="b"/>
              <a:pathLst>
                <a:path w="2838" h="2051" extrusionOk="0">
                  <a:moveTo>
                    <a:pt x="725" y="0"/>
                  </a:moveTo>
                  <a:cubicBezTo>
                    <a:pt x="461" y="0"/>
                    <a:pt x="212" y="57"/>
                    <a:pt x="2" y="167"/>
                  </a:cubicBezTo>
                  <a:cubicBezTo>
                    <a:pt x="0" y="730"/>
                    <a:pt x="368" y="1345"/>
                    <a:pt x="996" y="1724"/>
                  </a:cubicBezTo>
                  <a:cubicBezTo>
                    <a:pt x="1358" y="1944"/>
                    <a:pt x="1750" y="2050"/>
                    <a:pt x="2112" y="2050"/>
                  </a:cubicBezTo>
                  <a:cubicBezTo>
                    <a:pt x="2377" y="2050"/>
                    <a:pt x="2626" y="1993"/>
                    <a:pt x="2836" y="1883"/>
                  </a:cubicBezTo>
                  <a:cubicBezTo>
                    <a:pt x="2838" y="1320"/>
                    <a:pt x="2470" y="705"/>
                    <a:pt x="1842" y="326"/>
                  </a:cubicBezTo>
                  <a:cubicBezTo>
                    <a:pt x="1478" y="106"/>
                    <a:pt x="1087" y="0"/>
                    <a:pt x="725" y="0"/>
                  </a:cubicBezTo>
                  <a:close/>
                </a:path>
              </a:pathLst>
            </a:custGeom>
            <a:solidFill>
              <a:srgbClr val="3E90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1"/>
            <p:cNvSpPr/>
            <p:nvPr/>
          </p:nvSpPr>
          <p:spPr>
            <a:xfrm>
              <a:off x="7660855" y="2803550"/>
              <a:ext cx="63906" cy="41855"/>
            </a:xfrm>
            <a:custGeom>
              <a:avLst/>
              <a:gdLst/>
              <a:ahLst/>
              <a:cxnLst/>
              <a:rect l="l" t="t" r="r" b="b"/>
              <a:pathLst>
                <a:path w="2191" h="1435" extrusionOk="0">
                  <a:moveTo>
                    <a:pt x="204" y="1"/>
                  </a:moveTo>
                  <a:cubicBezTo>
                    <a:pt x="144" y="1"/>
                    <a:pt x="85" y="32"/>
                    <a:pt x="51" y="87"/>
                  </a:cubicBezTo>
                  <a:cubicBezTo>
                    <a:pt x="0" y="171"/>
                    <a:pt x="28" y="278"/>
                    <a:pt x="111" y="330"/>
                  </a:cubicBezTo>
                  <a:lnTo>
                    <a:pt x="1896" y="1409"/>
                  </a:lnTo>
                  <a:cubicBezTo>
                    <a:pt x="1925" y="1425"/>
                    <a:pt x="1956" y="1434"/>
                    <a:pt x="1986" y="1434"/>
                  </a:cubicBezTo>
                  <a:cubicBezTo>
                    <a:pt x="2048" y="1434"/>
                    <a:pt x="2107" y="1403"/>
                    <a:pt x="2139" y="1348"/>
                  </a:cubicBezTo>
                  <a:cubicBezTo>
                    <a:pt x="2190" y="1264"/>
                    <a:pt x="2162" y="1156"/>
                    <a:pt x="2079" y="1105"/>
                  </a:cubicBezTo>
                  <a:lnTo>
                    <a:pt x="295" y="26"/>
                  </a:lnTo>
                  <a:cubicBezTo>
                    <a:pt x="266" y="9"/>
                    <a:pt x="235" y="1"/>
                    <a:pt x="204"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1"/>
            <p:cNvSpPr/>
            <p:nvPr/>
          </p:nvSpPr>
          <p:spPr>
            <a:xfrm>
              <a:off x="7662547" y="2749327"/>
              <a:ext cx="69389" cy="59064"/>
            </a:xfrm>
            <a:custGeom>
              <a:avLst/>
              <a:gdLst/>
              <a:ahLst/>
              <a:cxnLst/>
              <a:rect l="l" t="t" r="r" b="b"/>
              <a:pathLst>
                <a:path w="2379" h="2025" extrusionOk="0">
                  <a:moveTo>
                    <a:pt x="1895" y="0"/>
                  </a:moveTo>
                  <a:cubicBezTo>
                    <a:pt x="1507" y="0"/>
                    <a:pt x="1079" y="157"/>
                    <a:pt x="720" y="466"/>
                  </a:cubicBezTo>
                  <a:cubicBezTo>
                    <a:pt x="229" y="888"/>
                    <a:pt x="1" y="1475"/>
                    <a:pt x="83" y="1962"/>
                  </a:cubicBezTo>
                  <a:cubicBezTo>
                    <a:pt x="208" y="2003"/>
                    <a:pt x="344" y="2024"/>
                    <a:pt x="485" y="2024"/>
                  </a:cubicBezTo>
                  <a:cubicBezTo>
                    <a:pt x="873" y="2024"/>
                    <a:pt x="1300" y="1867"/>
                    <a:pt x="1657" y="1557"/>
                  </a:cubicBezTo>
                  <a:cubicBezTo>
                    <a:pt x="2148" y="1138"/>
                    <a:pt x="2378" y="551"/>
                    <a:pt x="2295" y="62"/>
                  </a:cubicBezTo>
                  <a:cubicBezTo>
                    <a:pt x="2170" y="21"/>
                    <a:pt x="2035" y="0"/>
                    <a:pt x="1895" y="0"/>
                  </a:cubicBezTo>
                  <a:close/>
                </a:path>
              </a:pathLst>
            </a:custGeom>
            <a:gradFill>
              <a:gsLst>
                <a:gs pos="0">
                  <a:srgbClr val="99CEBA"/>
                </a:gs>
                <a:gs pos="100000">
                  <a:srgbClr val="52927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1"/>
            <p:cNvSpPr/>
            <p:nvPr/>
          </p:nvSpPr>
          <p:spPr>
            <a:xfrm>
              <a:off x="7659134" y="2766507"/>
              <a:ext cx="52210" cy="45297"/>
            </a:xfrm>
            <a:custGeom>
              <a:avLst/>
              <a:gdLst/>
              <a:ahLst/>
              <a:cxnLst/>
              <a:rect l="l" t="t" r="r" b="b"/>
              <a:pathLst>
                <a:path w="1790" h="1553" extrusionOk="0">
                  <a:moveTo>
                    <a:pt x="1592" y="1"/>
                  </a:moveTo>
                  <a:cubicBezTo>
                    <a:pt x="1550" y="1"/>
                    <a:pt x="1509" y="15"/>
                    <a:pt x="1474" y="44"/>
                  </a:cubicBezTo>
                  <a:lnTo>
                    <a:pt x="83" y="1239"/>
                  </a:lnTo>
                  <a:cubicBezTo>
                    <a:pt x="9" y="1304"/>
                    <a:pt x="1" y="1415"/>
                    <a:pt x="65" y="1490"/>
                  </a:cubicBezTo>
                  <a:cubicBezTo>
                    <a:pt x="102" y="1532"/>
                    <a:pt x="151" y="1553"/>
                    <a:pt x="200" y="1553"/>
                  </a:cubicBezTo>
                  <a:cubicBezTo>
                    <a:pt x="241" y="1553"/>
                    <a:pt x="283" y="1538"/>
                    <a:pt x="316" y="1509"/>
                  </a:cubicBezTo>
                  <a:lnTo>
                    <a:pt x="1707" y="314"/>
                  </a:lnTo>
                  <a:cubicBezTo>
                    <a:pt x="1780" y="249"/>
                    <a:pt x="1789" y="138"/>
                    <a:pt x="1726" y="62"/>
                  </a:cubicBezTo>
                  <a:cubicBezTo>
                    <a:pt x="1691" y="22"/>
                    <a:pt x="1641" y="1"/>
                    <a:pt x="159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1"/>
            <p:cNvSpPr/>
            <p:nvPr/>
          </p:nvSpPr>
          <p:spPr>
            <a:xfrm>
              <a:off x="7666747" y="2920395"/>
              <a:ext cx="82777" cy="59823"/>
            </a:xfrm>
            <a:custGeom>
              <a:avLst/>
              <a:gdLst/>
              <a:ahLst/>
              <a:cxnLst/>
              <a:rect l="l" t="t" r="r" b="b"/>
              <a:pathLst>
                <a:path w="2838" h="2051" extrusionOk="0">
                  <a:moveTo>
                    <a:pt x="2113" y="0"/>
                  </a:moveTo>
                  <a:cubicBezTo>
                    <a:pt x="1750" y="0"/>
                    <a:pt x="1359" y="107"/>
                    <a:pt x="996" y="327"/>
                  </a:cubicBezTo>
                  <a:cubicBezTo>
                    <a:pt x="368" y="706"/>
                    <a:pt x="0" y="1322"/>
                    <a:pt x="2" y="1883"/>
                  </a:cubicBezTo>
                  <a:cubicBezTo>
                    <a:pt x="212" y="1994"/>
                    <a:pt x="461" y="2051"/>
                    <a:pt x="725" y="2051"/>
                  </a:cubicBezTo>
                  <a:cubicBezTo>
                    <a:pt x="1087" y="2051"/>
                    <a:pt x="1478" y="1944"/>
                    <a:pt x="1842" y="1726"/>
                  </a:cubicBezTo>
                  <a:cubicBezTo>
                    <a:pt x="2470" y="1347"/>
                    <a:pt x="2838" y="731"/>
                    <a:pt x="2836" y="169"/>
                  </a:cubicBezTo>
                  <a:cubicBezTo>
                    <a:pt x="2626" y="57"/>
                    <a:pt x="2377" y="0"/>
                    <a:pt x="2113" y="0"/>
                  </a:cubicBezTo>
                  <a:close/>
                </a:path>
              </a:pathLst>
            </a:custGeom>
            <a:solidFill>
              <a:srgbClr val="3E90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1"/>
            <p:cNvSpPr/>
            <p:nvPr/>
          </p:nvSpPr>
          <p:spPr>
            <a:xfrm>
              <a:off x="7660855" y="2938654"/>
              <a:ext cx="63906" cy="41885"/>
            </a:xfrm>
            <a:custGeom>
              <a:avLst/>
              <a:gdLst/>
              <a:ahLst/>
              <a:cxnLst/>
              <a:rect l="l" t="t" r="r" b="b"/>
              <a:pathLst>
                <a:path w="2191" h="1436" extrusionOk="0">
                  <a:moveTo>
                    <a:pt x="1986" y="0"/>
                  </a:moveTo>
                  <a:cubicBezTo>
                    <a:pt x="1955" y="0"/>
                    <a:pt x="1924" y="9"/>
                    <a:pt x="1896" y="26"/>
                  </a:cubicBezTo>
                  <a:lnTo>
                    <a:pt x="111" y="1106"/>
                  </a:lnTo>
                  <a:cubicBezTo>
                    <a:pt x="28" y="1154"/>
                    <a:pt x="0" y="1264"/>
                    <a:pt x="51" y="1349"/>
                  </a:cubicBezTo>
                  <a:cubicBezTo>
                    <a:pt x="85" y="1403"/>
                    <a:pt x="144" y="1435"/>
                    <a:pt x="204" y="1435"/>
                  </a:cubicBezTo>
                  <a:cubicBezTo>
                    <a:pt x="236" y="1435"/>
                    <a:pt x="268" y="1425"/>
                    <a:pt x="295" y="1409"/>
                  </a:cubicBezTo>
                  <a:lnTo>
                    <a:pt x="2079" y="331"/>
                  </a:lnTo>
                  <a:cubicBezTo>
                    <a:pt x="2162" y="281"/>
                    <a:pt x="2190" y="171"/>
                    <a:pt x="2139" y="88"/>
                  </a:cubicBezTo>
                  <a:cubicBezTo>
                    <a:pt x="2105" y="32"/>
                    <a:pt x="2046" y="0"/>
                    <a:pt x="198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1"/>
            <p:cNvSpPr/>
            <p:nvPr/>
          </p:nvSpPr>
          <p:spPr>
            <a:xfrm>
              <a:off x="7623666" y="2868185"/>
              <a:ext cx="53668" cy="187168"/>
            </a:xfrm>
            <a:custGeom>
              <a:avLst/>
              <a:gdLst/>
              <a:ahLst/>
              <a:cxnLst/>
              <a:rect l="l" t="t" r="r" b="b"/>
              <a:pathLst>
                <a:path w="1840" h="6417" extrusionOk="0">
                  <a:moveTo>
                    <a:pt x="921" y="0"/>
                  </a:moveTo>
                  <a:lnTo>
                    <a:pt x="1" y="531"/>
                  </a:lnTo>
                  <a:cubicBezTo>
                    <a:pt x="1" y="531"/>
                    <a:pt x="207" y="2369"/>
                    <a:pt x="207" y="3197"/>
                  </a:cubicBezTo>
                  <a:cubicBezTo>
                    <a:pt x="207" y="4027"/>
                    <a:pt x="1" y="5865"/>
                    <a:pt x="1" y="5865"/>
                  </a:cubicBezTo>
                  <a:lnTo>
                    <a:pt x="921" y="6416"/>
                  </a:lnTo>
                  <a:lnTo>
                    <a:pt x="1839" y="5865"/>
                  </a:lnTo>
                  <a:cubicBezTo>
                    <a:pt x="1839" y="5865"/>
                    <a:pt x="1633" y="4027"/>
                    <a:pt x="1633" y="3197"/>
                  </a:cubicBezTo>
                  <a:cubicBezTo>
                    <a:pt x="1633" y="2369"/>
                    <a:pt x="1839" y="531"/>
                    <a:pt x="1839" y="531"/>
                  </a:cubicBezTo>
                  <a:lnTo>
                    <a:pt x="921" y="0"/>
                  </a:lnTo>
                  <a:close/>
                </a:path>
              </a:pathLst>
            </a:custGeom>
            <a:gradFill>
              <a:gsLst>
                <a:gs pos="0">
                  <a:srgbClr val="99CEBA"/>
                </a:gs>
                <a:gs pos="100000">
                  <a:srgbClr val="52927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1"/>
            <p:cNvSpPr/>
            <p:nvPr/>
          </p:nvSpPr>
          <p:spPr>
            <a:xfrm>
              <a:off x="7623666" y="2868214"/>
              <a:ext cx="35497" cy="187168"/>
            </a:xfrm>
            <a:custGeom>
              <a:avLst/>
              <a:gdLst/>
              <a:ahLst/>
              <a:cxnLst/>
              <a:rect l="l" t="t" r="r" b="b"/>
              <a:pathLst>
                <a:path w="1217" h="6417" extrusionOk="0">
                  <a:moveTo>
                    <a:pt x="921" y="1"/>
                  </a:moveTo>
                  <a:lnTo>
                    <a:pt x="1" y="531"/>
                  </a:lnTo>
                  <a:cubicBezTo>
                    <a:pt x="1" y="531"/>
                    <a:pt x="207" y="2369"/>
                    <a:pt x="207" y="3197"/>
                  </a:cubicBezTo>
                  <a:cubicBezTo>
                    <a:pt x="207" y="4028"/>
                    <a:pt x="1" y="5866"/>
                    <a:pt x="1" y="5866"/>
                  </a:cubicBezTo>
                  <a:lnTo>
                    <a:pt x="921" y="6417"/>
                  </a:lnTo>
                  <a:lnTo>
                    <a:pt x="1217" y="6239"/>
                  </a:lnTo>
                  <a:lnTo>
                    <a:pt x="593" y="5864"/>
                  </a:lnTo>
                  <a:cubicBezTo>
                    <a:pt x="593" y="5864"/>
                    <a:pt x="799" y="4026"/>
                    <a:pt x="799" y="3196"/>
                  </a:cubicBezTo>
                  <a:cubicBezTo>
                    <a:pt x="799" y="2368"/>
                    <a:pt x="593" y="530"/>
                    <a:pt x="593" y="530"/>
                  </a:cubicBezTo>
                  <a:lnTo>
                    <a:pt x="1217" y="171"/>
                  </a:lnTo>
                  <a:lnTo>
                    <a:pt x="921"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1"/>
            <p:cNvSpPr/>
            <p:nvPr/>
          </p:nvSpPr>
          <p:spPr>
            <a:xfrm>
              <a:off x="7623666" y="2728093"/>
              <a:ext cx="53668" cy="155667"/>
            </a:xfrm>
            <a:custGeom>
              <a:avLst/>
              <a:gdLst/>
              <a:ahLst/>
              <a:cxnLst/>
              <a:rect l="l" t="t" r="r" b="b"/>
              <a:pathLst>
                <a:path w="1840" h="5337" extrusionOk="0">
                  <a:moveTo>
                    <a:pt x="1" y="0"/>
                  </a:moveTo>
                  <a:cubicBezTo>
                    <a:pt x="1" y="0"/>
                    <a:pt x="207" y="1839"/>
                    <a:pt x="207" y="2668"/>
                  </a:cubicBezTo>
                  <a:cubicBezTo>
                    <a:pt x="207" y="3498"/>
                    <a:pt x="1" y="5337"/>
                    <a:pt x="1" y="5337"/>
                  </a:cubicBezTo>
                  <a:lnTo>
                    <a:pt x="1839" y="5337"/>
                  </a:lnTo>
                  <a:cubicBezTo>
                    <a:pt x="1839" y="5337"/>
                    <a:pt x="1633" y="3495"/>
                    <a:pt x="1633" y="2668"/>
                  </a:cubicBezTo>
                  <a:cubicBezTo>
                    <a:pt x="1633" y="1839"/>
                    <a:pt x="1839" y="0"/>
                    <a:pt x="1839" y="0"/>
                  </a:cubicBezTo>
                  <a:close/>
                </a:path>
              </a:pathLst>
            </a:custGeom>
            <a:solidFill>
              <a:srgbClr val="45A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1"/>
            <p:cNvSpPr/>
            <p:nvPr/>
          </p:nvSpPr>
          <p:spPr>
            <a:xfrm>
              <a:off x="7623666" y="2728093"/>
              <a:ext cx="23334" cy="155667"/>
            </a:xfrm>
            <a:custGeom>
              <a:avLst/>
              <a:gdLst/>
              <a:ahLst/>
              <a:cxnLst/>
              <a:rect l="l" t="t" r="r" b="b"/>
              <a:pathLst>
                <a:path w="800" h="5337" extrusionOk="0">
                  <a:moveTo>
                    <a:pt x="1" y="0"/>
                  </a:moveTo>
                  <a:cubicBezTo>
                    <a:pt x="1" y="0"/>
                    <a:pt x="207" y="1839"/>
                    <a:pt x="207" y="2668"/>
                  </a:cubicBezTo>
                  <a:cubicBezTo>
                    <a:pt x="207" y="3495"/>
                    <a:pt x="1" y="5337"/>
                    <a:pt x="1" y="5337"/>
                  </a:cubicBezTo>
                  <a:lnTo>
                    <a:pt x="593" y="5337"/>
                  </a:lnTo>
                  <a:cubicBezTo>
                    <a:pt x="593" y="5337"/>
                    <a:pt x="799" y="3498"/>
                    <a:pt x="799" y="2668"/>
                  </a:cubicBezTo>
                  <a:cubicBezTo>
                    <a:pt x="799" y="1839"/>
                    <a:pt x="593" y="0"/>
                    <a:pt x="593"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1"/>
            <p:cNvSpPr/>
            <p:nvPr/>
          </p:nvSpPr>
          <p:spPr>
            <a:xfrm>
              <a:off x="7526101" y="2799641"/>
              <a:ext cx="53639" cy="200497"/>
            </a:xfrm>
            <a:custGeom>
              <a:avLst/>
              <a:gdLst/>
              <a:ahLst/>
              <a:cxnLst/>
              <a:rect l="l" t="t" r="r" b="b"/>
              <a:pathLst>
                <a:path w="1839" h="6874" extrusionOk="0">
                  <a:moveTo>
                    <a:pt x="920" y="1"/>
                  </a:moveTo>
                  <a:lnTo>
                    <a:pt x="0" y="767"/>
                  </a:lnTo>
                  <a:cubicBezTo>
                    <a:pt x="0" y="767"/>
                    <a:pt x="207" y="2604"/>
                    <a:pt x="207" y="3434"/>
                  </a:cubicBezTo>
                  <a:cubicBezTo>
                    <a:pt x="207" y="4262"/>
                    <a:pt x="0" y="6102"/>
                    <a:pt x="0" y="6102"/>
                  </a:cubicBezTo>
                  <a:lnTo>
                    <a:pt x="920" y="6874"/>
                  </a:lnTo>
                  <a:lnTo>
                    <a:pt x="1838" y="6102"/>
                  </a:lnTo>
                  <a:cubicBezTo>
                    <a:pt x="1838" y="6100"/>
                    <a:pt x="1632" y="4262"/>
                    <a:pt x="1632" y="3434"/>
                  </a:cubicBezTo>
                  <a:cubicBezTo>
                    <a:pt x="1632" y="2604"/>
                    <a:pt x="1838" y="767"/>
                    <a:pt x="1838" y="767"/>
                  </a:cubicBezTo>
                  <a:lnTo>
                    <a:pt x="920" y="1"/>
                  </a:lnTo>
                  <a:close/>
                </a:path>
              </a:pathLst>
            </a:custGeom>
            <a:solidFill>
              <a:srgbClr val="45A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1"/>
            <p:cNvSpPr/>
            <p:nvPr/>
          </p:nvSpPr>
          <p:spPr>
            <a:xfrm>
              <a:off x="7526043" y="2799554"/>
              <a:ext cx="35497" cy="200497"/>
            </a:xfrm>
            <a:custGeom>
              <a:avLst/>
              <a:gdLst/>
              <a:ahLst/>
              <a:cxnLst/>
              <a:rect l="l" t="t" r="r" b="b"/>
              <a:pathLst>
                <a:path w="1217" h="6874" extrusionOk="0">
                  <a:moveTo>
                    <a:pt x="921" y="1"/>
                  </a:moveTo>
                  <a:lnTo>
                    <a:pt x="1" y="766"/>
                  </a:lnTo>
                  <a:cubicBezTo>
                    <a:pt x="1" y="766"/>
                    <a:pt x="207" y="2604"/>
                    <a:pt x="207" y="3433"/>
                  </a:cubicBezTo>
                  <a:cubicBezTo>
                    <a:pt x="207" y="4261"/>
                    <a:pt x="1" y="6102"/>
                    <a:pt x="1" y="6102"/>
                  </a:cubicBezTo>
                  <a:lnTo>
                    <a:pt x="921" y="6874"/>
                  </a:lnTo>
                  <a:lnTo>
                    <a:pt x="1216" y="6625"/>
                  </a:lnTo>
                  <a:lnTo>
                    <a:pt x="592" y="6103"/>
                  </a:lnTo>
                  <a:cubicBezTo>
                    <a:pt x="592" y="6103"/>
                    <a:pt x="799" y="4265"/>
                    <a:pt x="799" y="3436"/>
                  </a:cubicBezTo>
                  <a:cubicBezTo>
                    <a:pt x="799" y="2605"/>
                    <a:pt x="592" y="767"/>
                    <a:pt x="592" y="767"/>
                  </a:cubicBezTo>
                  <a:lnTo>
                    <a:pt x="1216" y="247"/>
                  </a:lnTo>
                  <a:lnTo>
                    <a:pt x="921"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1"/>
            <p:cNvSpPr/>
            <p:nvPr/>
          </p:nvSpPr>
          <p:spPr>
            <a:xfrm>
              <a:off x="7526043" y="2977592"/>
              <a:ext cx="53697" cy="93861"/>
            </a:xfrm>
            <a:custGeom>
              <a:avLst/>
              <a:gdLst/>
              <a:ahLst/>
              <a:cxnLst/>
              <a:rect l="l" t="t" r="r" b="b"/>
              <a:pathLst>
                <a:path w="1841" h="3218" extrusionOk="0">
                  <a:moveTo>
                    <a:pt x="1" y="1"/>
                  </a:moveTo>
                  <a:cubicBezTo>
                    <a:pt x="1" y="1"/>
                    <a:pt x="207" y="1839"/>
                    <a:pt x="207" y="2667"/>
                  </a:cubicBezTo>
                  <a:cubicBezTo>
                    <a:pt x="207" y="2821"/>
                    <a:pt x="200" y="3011"/>
                    <a:pt x="190" y="3218"/>
                  </a:cubicBezTo>
                  <a:lnTo>
                    <a:pt x="1653" y="3218"/>
                  </a:lnTo>
                  <a:cubicBezTo>
                    <a:pt x="1641" y="3011"/>
                    <a:pt x="1634" y="2821"/>
                    <a:pt x="1634" y="2667"/>
                  </a:cubicBezTo>
                  <a:cubicBezTo>
                    <a:pt x="1634" y="1839"/>
                    <a:pt x="1840" y="1"/>
                    <a:pt x="1840" y="1"/>
                  </a:cubicBezTo>
                  <a:close/>
                </a:path>
              </a:pathLst>
            </a:custGeom>
            <a:gradFill>
              <a:gsLst>
                <a:gs pos="0">
                  <a:srgbClr val="99CEBA"/>
                </a:gs>
                <a:gs pos="100000">
                  <a:srgbClr val="52927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1"/>
            <p:cNvSpPr/>
            <p:nvPr/>
          </p:nvSpPr>
          <p:spPr>
            <a:xfrm>
              <a:off x="7526043" y="2977563"/>
              <a:ext cx="23305" cy="93861"/>
            </a:xfrm>
            <a:custGeom>
              <a:avLst/>
              <a:gdLst/>
              <a:ahLst/>
              <a:cxnLst/>
              <a:rect l="l" t="t" r="r" b="b"/>
              <a:pathLst>
                <a:path w="799" h="3218" extrusionOk="0">
                  <a:moveTo>
                    <a:pt x="1" y="0"/>
                  </a:moveTo>
                  <a:cubicBezTo>
                    <a:pt x="1" y="0"/>
                    <a:pt x="207" y="1839"/>
                    <a:pt x="207" y="2666"/>
                  </a:cubicBezTo>
                  <a:cubicBezTo>
                    <a:pt x="207" y="2822"/>
                    <a:pt x="200" y="3011"/>
                    <a:pt x="190" y="3217"/>
                  </a:cubicBezTo>
                  <a:lnTo>
                    <a:pt x="781" y="3217"/>
                  </a:lnTo>
                  <a:cubicBezTo>
                    <a:pt x="792" y="3011"/>
                    <a:pt x="799" y="2820"/>
                    <a:pt x="799" y="2666"/>
                  </a:cubicBezTo>
                  <a:cubicBezTo>
                    <a:pt x="799" y="1839"/>
                    <a:pt x="592" y="0"/>
                    <a:pt x="592"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1"/>
            <p:cNvSpPr/>
            <p:nvPr/>
          </p:nvSpPr>
          <p:spPr>
            <a:xfrm>
              <a:off x="7526043" y="2728093"/>
              <a:ext cx="53639" cy="93919"/>
            </a:xfrm>
            <a:custGeom>
              <a:avLst/>
              <a:gdLst/>
              <a:ahLst/>
              <a:cxnLst/>
              <a:rect l="l" t="t" r="r" b="b"/>
              <a:pathLst>
                <a:path w="1839" h="3220" extrusionOk="0">
                  <a:moveTo>
                    <a:pt x="190" y="0"/>
                  </a:moveTo>
                  <a:cubicBezTo>
                    <a:pt x="200" y="207"/>
                    <a:pt x="207" y="397"/>
                    <a:pt x="207" y="551"/>
                  </a:cubicBezTo>
                  <a:cubicBezTo>
                    <a:pt x="207" y="1382"/>
                    <a:pt x="1" y="3220"/>
                    <a:pt x="1" y="3220"/>
                  </a:cubicBezTo>
                  <a:lnTo>
                    <a:pt x="1839" y="3220"/>
                  </a:lnTo>
                  <a:cubicBezTo>
                    <a:pt x="1839" y="3220"/>
                    <a:pt x="1632" y="1382"/>
                    <a:pt x="1632" y="551"/>
                  </a:cubicBezTo>
                  <a:cubicBezTo>
                    <a:pt x="1634" y="397"/>
                    <a:pt x="1641" y="207"/>
                    <a:pt x="1653" y="0"/>
                  </a:cubicBezTo>
                  <a:close/>
                </a:path>
              </a:pathLst>
            </a:custGeom>
            <a:gradFill>
              <a:gsLst>
                <a:gs pos="0">
                  <a:srgbClr val="99CEBA"/>
                </a:gs>
                <a:gs pos="100000">
                  <a:srgbClr val="52927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1"/>
            <p:cNvSpPr/>
            <p:nvPr/>
          </p:nvSpPr>
          <p:spPr>
            <a:xfrm>
              <a:off x="7526043" y="2728093"/>
              <a:ext cx="23305" cy="93919"/>
            </a:xfrm>
            <a:custGeom>
              <a:avLst/>
              <a:gdLst/>
              <a:ahLst/>
              <a:cxnLst/>
              <a:rect l="l" t="t" r="r" b="b"/>
              <a:pathLst>
                <a:path w="799" h="3220" extrusionOk="0">
                  <a:moveTo>
                    <a:pt x="190" y="0"/>
                  </a:moveTo>
                  <a:cubicBezTo>
                    <a:pt x="200" y="207"/>
                    <a:pt x="207" y="397"/>
                    <a:pt x="207" y="551"/>
                  </a:cubicBezTo>
                  <a:cubicBezTo>
                    <a:pt x="207" y="1382"/>
                    <a:pt x="1" y="3220"/>
                    <a:pt x="1" y="3220"/>
                  </a:cubicBezTo>
                  <a:lnTo>
                    <a:pt x="592" y="3220"/>
                  </a:lnTo>
                  <a:cubicBezTo>
                    <a:pt x="592" y="3220"/>
                    <a:pt x="799" y="1382"/>
                    <a:pt x="799" y="551"/>
                  </a:cubicBezTo>
                  <a:cubicBezTo>
                    <a:pt x="799" y="397"/>
                    <a:pt x="793" y="207"/>
                    <a:pt x="78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1"/>
            <p:cNvSpPr/>
            <p:nvPr/>
          </p:nvSpPr>
          <p:spPr>
            <a:xfrm>
              <a:off x="7623725" y="3039252"/>
              <a:ext cx="53639" cy="32201"/>
            </a:xfrm>
            <a:custGeom>
              <a:avLst/>
              <a:gdLst/>
              <a:ahLst/>
              <a:cxnLst/>
              <a:rect l="l" t="t" r="r" b="b"/>
              <a:pathLst>
                <a:path w="1839" h="1104" extrusionOk="0">
                  <a:moveTo>
                    <a:pt x="0" y="0"/>
                  </a:moveTo>
                  <a:cubicBezTo>
                    <a:pt x="0" y="0"/>
                    <a:pt x="57" y="503"/>
                    <a:pt x="113" y="1104"/>
                  </a:cubicBezTo>
                  <a:lnTo>
                    <a:pt x="1727" y="1104"/>
                  </a:lnTo>
                  <a:cubicBezTo>
                    <a:pt x="1780" y="506"/>
                    <a:pt x="1839" y="0"/>
                    <a:pt x="1839" y="0"/>
                  </a:cubicBezTo>
                  <a:close/>
                </a:path>
              </a:pathLst>
            </a:custGeom>
            <a:solidFill>
              <a:srgbClr val="45A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1"/>
            <p:cNvSpPr/>
            <p:nvPr/>
          </p:nvSpPr>
          <p:spPr>
            <a:xfrm>
              <a:off x="7623666" y="3039252"/>
              <a:ext cx="20534" cy="32201"/>
            </a:xfrm>
            <a:custGeom>
              <a:avLst/>
              <a:gdLst/>
              <a:ahLst/>
              <a:cxnLst/>
              <a:rect l="l" t="t" r="r" b="b"/>
              <a:pathLst>
                <a:path w="704" h="1104" extrusionOk="0">
                  <a:moveTo>
                    <a:pt x="1" y="0"/>
                  </a:moveTo>
                  <a:cubicBezTo>
                    <a:pt x="1" y="0"/>
                    <a:pt x="58" y="503"/>
                    <a:pt x="112" y="1104"/>
                  </a:cubicBezTo>
                  <a:lnTo>
                    <a:pt x="704" y="1104"/>
                  </a:lnTo>
                  <a:cubicBezTo>
                    <a:pt x="651" y="506"/>
                    <a:pt x="593" y="0"/>
                    <a:pt x="593"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 name="Google Shape;1732;p51"/>
          <p:cNvGrpSpPr/>
          <p:nvPr/>
        </p:nvGrpSpPr>
        <p:grpSpPr>
          <a:xfrm>
            <a:off x="4856079" y="3432532"/>
            <a:ext cx="274641" cy="343389"/>
            <a:chOff x="4856079" y="3356332"/>
            <a:chExt cx="274641" cy="343389"/>
          </a:xfrm>
        </p:grpSpPr>
        <p:sp>
          <p:nvSpPr>
            <p:cNvPr id="1733" name="Google Shape;1733;p51"/>
            <p:cNvSpPr/>
            <p:nvPr/>
          </p:nvSpPr>
          <p:spPr>
            <a:xfrm>
              <a:off x="4860367" y="3651857"/>
              <a:ext cx="25259" cy="37772"/>
            </a:xfrm>
            <a:custGeom>
              <a:avLst/>
              <a:gdLst/>
              <a:ahLst/>
              <a:cxnLst/>
              <a:rect l="l" t="t" r="r" b="b"/>
              <a:pathLst>
                <a:path w="866" h="1295" extrusionOk="0">
                  <a:moveTo>
                    <a:pt x="155" y="0"/>
                  </a:moveTo>
                  <a:cubicBezTo>
                    <a:pt x="155" y="0"/>
                    <a:pt x="55" y="387"/>
                    <a:pt x="1" y="948"/>
                  </a:cubicBezTo>
                  <a:lnTo>
                    <a:pt x="433" y="1295"/>
                  </a:lnTo>
                  <a:lnTo>
                    <a:pt x="865" y="948"/>
                  </a:lnTo>
                  <a:cubicBezTo>
                    <a:pt x="810" y="387"/>
                    <a:pt x="711" y="0"/>
                    <a:pt x="711"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1"/>
            <p:cNvSpPr/>
            <p:nvPr/>
          </p:nvSpPr>
          <p:spPr>
            <a:xfrm>
              <a:off x="4860425" y="3651799"/>
              <a:ext cx="17121" cy="37801"/>
            </a:xfrm>
            <a:custGeom>
              <a:avLst/>
              <a:gdLst/>
              <a:ahLst/>
              <a:cxnLst/>
              <a:rect l="l" t="t" r="r" b="b"/>
              <a:pathLst>
                <a:path w="587" h="1296" extrusionOk="0">
                  <a:moveTo>
                    <a:pt x="154" y="1"/>
                  </a:moveTo>
                  <a:cubicBezTo>
                    <a:pt x="154" y="1"/>
                    <a:pt x="56" y="387"/>
                    <a:pt x="0" y="947"/>
                  </a:cubicBezTo>
                  <a:lnTo>
                    <a:pt x="433" y="1296"/>
                  </a:lnTo>
                  <a:lnTo>
                    <a:pt x="586" y="1171"/>
                  </a:lnTo>
                  <a:lnTo>
                    <a:pt x="308" y="947"/>
                  </a:lnTo>
                  <a:cubicBezTo>
                    <a:pt x="364" y="389"/>
                    <a:pt x="462" y="1"/>
                    <a:pt x="46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1"/>
            <p:cNvSpPr/>
            <p:nvPr/>
          </p:nvSpPr>
          <p:spPr>
            <a:xfrm>
              <a:off x="4867804" y="3598218"/>
              <a:ext cx="10384" cy="46172"/>
            </a:xfrm>
            <a:custGeom>
              <a:avLst/>
              <a:gdLst/>
              <a:ahLst/>
              <a:cxnLst/>
              <a:rect l="l" t="t" r="r" b="b"/>
              <a:pathLst>
                <a:path w="356" h="1583" extrusionOk="0">
                  <a:moveTo>
                    <a:pt x="178" y="1"/>
                  </a:moveTo>
                  <a:cubicBezTo>
                    <a:pt x="79" y="1"/>
                    <a:pt x="1" y="80"/>
                    <a:pt x="1" y="179"/>
                  </a:cubicBezTo>
                  <a:lnTo>
                    <a:pt x="1" y="1405"/>
                  </a:lnTo>
                  <a:cubicBezTo>
                    <a:pt x="1" y="1505"/>
                    <a:pt x="79" y="1583"/>
                    <a:pt x="178" y="1583"/>
                  </a:cubicBezTo>
                  <a:cubicBezTo>
                    <a:pt x="276" y="1583"/>
                    <a:pt x="355" y="1502"/>
                    <a:pt x="355" y="1405"/>
                  </a:cubicBezTo>
                  <a:lnTo>
                    <a:pt x="355" y="179"/>
                  </a:lnTo>
                  <a:cubicBezTo>
                    <a:pt x="355" y="80"/>
                    <a:pt x="276" y="1"/>
                    <a:pt x="178"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1"/>
            <p:cNvSpPr/>
            <p:nvPr/>
          </p:nvSpPr>
          <p:spPr>
            <a:xfrm>
              <a:off x="4868533" y="3534429"/>
              <a:ext cx="73444" cy="73385"/>
            </a:xfrm>
            <a:custGeom>
              <a:avLst/>
              <a:gdLst/>
              <a:ahLst/>
              <a:cxnLst/>
              <a:rect l="l" t="t" r="r" b="b"/>
              <a:pathLst>
                <a:path w="2518" h="2516" extrusionOk="0">
                  <a:moveTo>
                    <a:pt x="2063" y="1"/>
                  </a:moveTo>
                  <a:lnTo>
                    <a:pt x="1" y="2062"/>
                  </a:lnTo>
                  <a:lnTo>
                    <a:pt x="455" y="2516"/>
                  </a:lnTo>
                  <a:lnTo>
                    <a:pt x="2517" y="455"/>
                  </a:lnTo>
                  <a:lnTo>
                    <a:pt x="20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1"/>
            <p:cNvSpPr/>
            <p:nvPr/>
          </p:nvSpPr>
          <p:spPr>
            <a:xfrm>
              <a:off x="4857479" y="3587893"/>
              <a:ext cx="31005" cy="31005"/>
            </a:xfrm>
            <a:custGeom>
              <a:avLst/>
              <a:gdLst/>
              <a:ahLst/>
              <a:cxnLst/>
              <a:rect l="l" t="t" r="r" b="b"/>
              <a:pathLst>
                <a:path w="1063" h="1063" extrusionOk="0">
                  <a:moveTo>
                    <a:pt x="532" y="0"/>
                  </a:moveTo>
                  <a:cubicBezTo>
                    <a:pt x="239" y="0"/>
                    <a:pt x="0" y="238"/>
                    <a:pt x="0" y="531"/>
                  </a:cubicBezTo>
                  <a:cubicBezTo>
                    <a:pt x="0" y="823"/>
                    <a:pt x="239" y="1062"/>
                    <a:pt x="532" y="1062"/>
                  </a:cubicBezTo>
                  <a:cubicBezTo>
                    <a:pt x="825" y="1062"/>
                    <a:pt x="1062" y="823"/>
                    <a:pt x="1062" y="531"/>
                  </a:cubicBezTo>
                  <a:cubicBezTo>
                    <a:pt x="1062" y="238"/>
                    <a:pt x="825" y="2"/>
                    <a:pt x="532"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1"/>
            <p:cNvSpPr/>
            <p:nvPr/>
          </p:nvSpPr>
          <p:spPr>
            <a:xfrm>
              <a:off x="4856079" y="3589585"/>
              <a:ext cx="30830" cy="29343"/>
            </a:xfrm>
            <a:custGeom>
              <a:avLst/>
              <a:gdLst/>
              <a:ahLst/>
              <a:cxnLst/>
              <a:rect l="l" t="t" r="r" b="b"/>
              <a:pathLst>
                <a:path w="1057" h="1006" extrusionOk="0">
                  <a:moveTo>
                    <a:pt x="344" y="1"/>
                  </a:moveTo>
                  <a:lnTo>
                    <a:pt x="344" y="1"/>
                  </a:lnTo>
                  <a:cubicBezTo>
                    <a:pt x="294" y="26"/>
                    <a:pt x="246" y="58"/>
                    <a:pt x="207" y="99"/>
                  </a:cubicBezTo>
                  <a:cubicBezTo>
                    <a:pt x="0" y="307"/>
                    <a:pt x="0" y="644"/>
                    <a:pt x="207" y="850"/>
                  </a:cubicBezTo>
                  <a:cubicBezTo>
                    <a:pt x="310" y="954"/>
                    <a:pt x="446" y="1005"/>
                    <a:pt x="582" y="1005"/>
                  </a:cubicBezTo>
                  <a:cubicBezTo>
                    <a:pt x="717" y="1005"/>
                    <a:pt x="853" y="954"/>
                    <a:pt x="957" y="850"/>
                  </a:cubicBezTo>
                  <a:cubicBezTo>
                    <a:pt x="999" y="808"/>
                    <a:pt x="1033" y="763"/>
                    <a:pt x="1056" y="713"/>
                  </a:cubicBezTo>
                  <a:lnTo>
                    <a:pt x="1056" y="713"/>
                  </a:lnTo>
                  <a:cubicBezTo>
                    <a:pt x="981" y="749"/>
                    <a:pt x="899" y="767"/>
                    <a:pt x="818" y="767"/>
                  </a:cubicBezTo>
                  <a:cubicBezTo>
                    <a:pt x="682" y="767"/>
                    <a:pt x="546" y="716"/>
                    <a:pt x="442" y="612"/>
                  </a:cubicBezTo>
                  <a:cubicBezTo>
                    <a:pt x="278" y="445"/>
                    <a:pt x="245" y="199"/>
                    <a:pt x="344"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1"/>
            <p:cNvSpPr/>
            <p:nvPr/>
          </p:nvSpPr>
          <p:spPr>
            <a:xfrm>
              <a:off x="4893151" y="3356332"/>
              <a:ext cx="237569" cy="218960"/>
            </a:xfrm>
            <a:custGeom>
              <a:avLst/>
              <a:gdLst/>
              <a:ahLst/>
              <a:cxnLst/>
              <a:rect l="l" t="t" r="r" b="b"/>
              <a:pathLst>
                <a:path w="8145" h="7507" extrusionOk="0">
                  <a:moveTo>
                    <a:pt x="4026" y="1"/>
                  </a:moveTo>
                  <a:cubicBezTo>
                    <a:pt x="3065" y="1"/>
                    <a:pt x="2104" y="367"/>
                    <a:pt x="1370" y="1100"/>
                  </a:cubicBezTo>
                  <a:cubicBezTo>
                    <a:pt x="282" y="2190"/>
                    <a:pt x="1" y="3781"/>
                    <a:pt x="531" y="5127"/>
                  </a:cubicBezTo>
                  <a:lnTo>
                    <a:pt x="2650" y="7246"/>
                  </a:lnTo>
                  <a:cubicBezTo>
                    <a:pt x="3091" y="7420"/>
                    <a:pt x="3558" y="7506"/>
                    <a:pt x="4024" y="7506"/>
                  </a:cubicBezTo>
                  <a:cubicBezTo>
                    <a:pt x="4985" y="7506"/>
                    <a:pt x="5945" y="7140"/>
                    <a:pt x="6677" y="6407"/>
                  </a:cubicBezTo>
                  <a:cubicBezTo>
                    <a:pt x="8143" y="4944"/>
                    <a:pt x="8145" y="2566"/>
                    <a:pt x="6679" y="1100"/>
                  </a:cubicBezTo>
                  <a:cubicBezTo>
                    <a:pt x="5946" y="367"/>
                    <a:pt x="4986" y="1"/>
                    <a:pt x="4026"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1"/>
            <p:cNvSpPr/>
            <p:nvPr/>
          </p:nvSpPr>
          <p:spPr>
            <a:xfrm>
              <a:off x="4902776" y="3477873"/>
              <a:ext cx="101328" cy="95728"/>
            </a:xfrm>
            <a:custGeom>
              <a:avLst/>
              <a:gdLst/>
              <a:ahLst/>
              <a:cxnLst/>
              <a:rect l="l" t="t" r="r" b="b"/>
              <a:pathLst>
                <a:path w="3474" h="3282" extrusionOk="0">
                  <a:moveTo>
                    <a:pt x="1040" y="0"/>
                  </a:moveTo>
                  <a:cubicBezTo>
                    <a:pt x="677" y="0"/>
                    <a:pt x="321" y="88"/>
                    <a:pt x="0" y="255"/>
                  </a:cubicBezTo>
                  <a:cubicBezTo>
                    <a:pt x="44" y="494"/>
                    <a:pt x="110" y="731"/>
                    <a:pt x="201" y="961"/>
                  </a:cubicBezTo>
                  <a:lnTo>
                    <a:pt x="2320" y="3082"/>
                  </a:lnTo>
                  <a:cubicBezTo>
                    <a:pt x="2549" y="3172"/>
                    <a:pt x="2785" y="3238"/>
                    <a:pt x="3025" y="3282"/>
                  </a:cubicBezTo>
                  <a:cubicBezTo>
                    <a:pt x="3473" y="2425"/>
                    <a:pt x="3319" y="1354"/>
                    <a:pt x="2624" y="658"/>
                  </a:cubicBezTo>
                  <a:cubicBezTo>
                    <a:pt x="2203" y="233"/>
                    <a:pt x="1639" y="0"/>
                    <a:pt x="1040"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1"/>
            <p:cNvSpPr/>
            <p:nvPr/>
          </p:nvSpPr>
          <p:spPr>
            <a:xfrm>
              <a:off x="4914385" y="3378208"/>
              <a:ext cx="192301" cy="175268"/>
            </a:xfrm>
            <a:custGeom>
              <a:avLst/>
              <a:gdLst/>
              <a:ahLst/>
              <a:cxnLst/>
              <a:rect l="l" t="t" r="r" b="b"/>
              <a:pathLst>
                <a:path w="6593" h="6009" extrusionOk="0">
                  <a:moveTo>
                    <a:pt x="3296" y="1"/>
                  </a:moveTo>
                  <a:cubicBezTo>
                    <a:pt x="2527" y="1"/>
                    <a:pt x="1758" y="293"/>
                    <a:pt x="1172" y="879"/>
                  </a:cubicBezTo>
                  <a:cubicBezTo>
                    <a:pt x="1" y="2051"/>
                    <a:pt x="1" y="3958"/>
                    <a:pt x="1172" y="5130"/>
                  </a:cubicBezTo>
                  <a:cubicBezTo>
                    <a:pt x="1758" y="5716"/>
                    <a:pt x="2528" y="6009"/>
                    <a:pt x="3297" y="6009"/>
                  </a:cubicBezTo>
                  <a:cubicBezTo>
                    <a:pt x="4067" y="6009"/>
                    <a:pt x="4836" y="5716"/>
                    <a:pt x="5422" y="5130"/>
                  </a:cubicBezTo>
                  <a:cubicBezTo>
                    <a:pt x="6551" y="3999"/>
                    <a:pt x="6592" y="2188"/>
                    <a:pt x="5545" y="1009"/>
                  </a:cubicBezTo>
                  <a:lnTo>
                    <a:pt x="5545" y="1009"/>
                  </a:lnTo>
                  <a:lnTo>
                    <a:pt x="1854" y="4701"/>
                  </a:lnTo>
                  <a:cubicBezTo>
                    <a:pt x="1818" y="4736"/>
                    <a:pt x="1773" y="4752"/>
                    <a:pt x="1726" y="4752"/>
                  </a:cubicBezTo>
                  <a:cubicBezTo>
                    <a:pt x="1681" y="4752"/>
                    <a:pt x="1635" y="4736"/>
                    <a:pt x="1600" y="4701"/>
                  </a:cubicBezTo>
                  <a:cubicBezTo>
                    <a:pt x="1531" y="4632"/>
                    <a:pt x="1531" y="4519"/>
                    <a:pt x="1600" y="4450"/>
                  </a:cubicBezTo>
                  <a:lnTo>
                    <a:pt x="5291" y="757"/>
                  </a:lnTo>
                  <a:cubicBezTo>
                    <a:pt x="4724" y="253"/>
                    <a:pt x="4010" y="1"/>
                    <a:pt x="3296" y="1"/>
                  </a:cubicBezTo>
                  <a:close/>
                </a:path>
              </a:pathLst>
            </a:custGeom>
            <a:gradFill>
              <a:gsLst>
                <a:gs pos="0">
                  <a:srgbClr val="FFFBF9"/>
                </a:gs>
                <a:gs pos="100000">
                  <a:srgbClr val="FCAC7A"/>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1"/>
            <p:cNvSpPr/>
            <p:nvPr/>
          </p:nvSpPr>
          <p:spPr>
            <a:xfrm>
              <a:off x="4958953" y="3398683"/>
              <a:ext cx="119237" cy="118187"/>
            </a:xfrm>
            <a:custGeom>
              <a:avLst/>
              <a:gdLst/>
              <a:ahLst/>
              <a:cxnLst/>
              <a:rect l="l" t="t" r="r" b="b"/>
              <a:pathLst>
                <a:path w="4088" h="4052" extrusionOk="0">
                  <a:moveTo>
                    <a:pt x="3893" y="1"/>
                  </a:moveTo>
                  <a:cubicBezTo>
                    <a:pt x="3847" y="1"/>
                    <a:pt x="3802" y="18"/>
                    <a:pt x="3768" y="52"/>
                  </a:cubicBezTo>
                  <a:lnTo>
                    <a:pt x="71" y="3749"/>
                  </a:lnTo>
                  <a:cubicBezTo>
                    <a:pt x="0" y="3820"/>
                    <a:pt x="0" y="3931"/>
                    <a:pt x="71" y="4000"/>
                  </a:cubicBezTo>
                  <a:cubicBezTo>
                    <a:pt x="106" y="4035"/>
                    <a:pt x="151" y="4051"/>
                    <a:pt x="197" y="4051"/>
                  </a:cubicBezTo>
                  <a:cubicBezTo>
                    <a:pt x="242" y="4051"/>
                    <a:pt x="289" y="4034"/>
                    <a:pt x="321" y="4000"/>
                  </a:cubicBezTo>
                  <a:lnTo>
                    <a:pt x="4018" y="304"/>
                  </a:lnTo>
                  <a:cubicBezTo>
                    <a:pt x="4087" y="234"/>
                    <a:pt x="4087" y="123"/>
                    <a:pt x="4018" y="52"/>
                  </a:cubicBezTo>
                  <a:cubicBezTo>
                    <a:pt x="3983" y="18"/>
                    <a:pt x="3938" y="1"/>
                    <a:pt x="3893"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1"/>
            <p:cNvSpPr/>
            <p:nvPr/>
          </p:nvSpPr>
          <p:spPr>
            <a:xfrm>
              <a:off x="4923835" y="3477873"/>
              <a:ext cx="76536" cy="74669"/>
            </a:xfrm>
            <a:custGeom>
              <a:avLst/>
              <a:gdLst/>
              <a:ahLst/>
              <a:cxnLst/>
              <a:rect l="l" t="t" r="r" b="b"/>
              <a:pathLst>
                <a:path w="2624" h="2560" extrusionOk="0">
                  <a:moveTo>
                    <a:pt x="318" y="0"/>
                  </a:moveTo>
                  <a:cubicBezTo>
                    <a:pt x="211" y="0"/>
                    <a:pt x="104" y="8"/>
                    <a:pt x="0" y="22"/>
                  </a:cubicBezTo>
                  <a:cubicBezTo>
                    <a:pt x="90" y="640"/>
                    <a:pt x="372" y="1238"/>
                    <a:pt x="848" y="1713"/>
                  </a:cubicBezTo>
                  <a:cubicBezTo>
                    <a:pt x="1322" y="2186"/>
                    <a:pt x="1919" y="2470"/>
                    <a:pt x="2536" y="2559"/>
                  </a:cubicBezTo>
                  <a:cubicBezTo>
                    <a:pt x="2624" y="1935"/>
                    <a:pt x="2447" y="1284"/>
                    <a:pt x="2023" y="787"/>
                  </a:cubicBezTo>
                  <a:lnTo>
                    <a:pt x="1525" y="1285"/>
                  </a:lnTo>
                  <a:cubicBezTo>
                    <a:pt x="1493" y="1319"/>
                    <a:pt x="1446" y="1336"/>
                    <a:pt x="1401" y="1336"/>
                  </a:cubicBezTo>
                  <a:cubicBezTo>
                    <a:pt x="1355" y="1336"/>
                    <a:pt x="1310" y="1320"/>
                    <a:pt x="1275" y="1285"/>
                  </a:cubicBezTo>
                  <a:cubicBezTo>
                    <a:pt x="1204" y="1216"/>
                    <a:pt x="1204" y="1105"/>
                    <a:pt x="1275" y="1034"/>
                  </a:cubicBezTo>
                  <a:lnTo>
                    <a:pt x="1773" y="536"/>
                  </a:lnTo>
                  <a:cubicBezTo>
                    <a:pt x="1368" y="191"/>
                    <a:pt x="857" y="0"/>
                    <a:pt x="31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1"/>
            <p:cNvSpPr/>
            <p:nvPr/>
          </p:nvSpPr>
          <p:spPr>
            <a:xfrm>
              <a:off x="4958982" y="3493449"/>
              <a:ext cx="23976" cy="23363"/>
            </a:xfrm>
            <a:custGeom>
              <a:avLst/>
              <a:gdLst/>
              <a:ahLst/>
              <a:cxnLst/>
              <a:rect l="l" t="t" r="r" b="b"/>
              <a:pathLst>
                <a:path w="822" h="801" extrusionOk="0">
                  <a:moveTo>
                    <a:pt x="569" y="1"/>
                  </a:moveTo>
                  <a:lnTo>
                    <a:pt x="71" y="499"/>
                  </a:lnTo>
                  <a:cubicBezTo>
                    <a:pt x="1" y="568"/>
                    <a:pt x="1" y="681"/>
                    <a:pt x="71" y="750"/>
                  </a:cubicBezTo>
                  <a:cubicBezTo>
                    <a:pt x="106" y="785"/>
                    <a:pt x="152" y="801"/>
                    <a:pt x="197" y="801"/>
                  </a:cubicBezTo>
                  <a:cubicBezTo>
                    <a:pt x="242" y="801"/>
                    <a:pt x="289" y="785"/>
                    <a:pt x="323" y="750"/>
                  </a:cubicBezTo>
                  <a:lnTo>
                    <a:pt x="821" y="251"/>
                  </a:lnTo>
                  <a:cubicBezTo>
                    <a:pt x="782" y="208"/>
                    <a:pt x="742" y="164"/>
                    <a:pt x="700" y="121"/>
                  </a:cubicBezTo>
                  <a:cubicBezTo>
                    <a:pt x="657" y="80"/>
                    <a:pt x="613" y="39"/>
                    <a:pt x="56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1"/>
            <p:cNvSpPr/>
            <p:nvPr/>
          </p:nvSpPr>
          <p:spPr>
            <a:xfrm>
              <a:off x="4908668" y="3498611"/>
              <a:ext cx="73240" cy="69185"/>
            </a:xfrm>
            <a:custGeom>
              <a:avLst/>
              <a:gdLst/>
              <a:ahLst/>
              <a:cxnLst/>
              <a:rect l="l" t="t" r="r" b="b"/>
              <a:pathLst>
                <a:path w="2511" h="2372" extrusionOk="0">
                  <a:moveTo>
                    <a:pt x="840" y="0"/>
                  </a:moveTo>
                  <a:cubicBezTo>
                    <a:pt x="547" y="0"/>
                    <a:pt x="255" y="84"/>
                    <a:pt x="0" y="250"/>
                  </a:cubicBezTo>
                  <a:cubicBezTo>
                    <a:pt x="183" y="716"/>
                    <a:pt x="463" y="1153"/>
                    <a:pt x="841" y="1531"/>
                  </a:cubicBezTo>
                  <a:cubicBezTo>
                    <a:pt x="1216" y="1907"/>
                    <a:pt x="1653" y="2188"/>
                    <a:pt x="2120" y="2371"/>
                  </a:cubicBezTo>
                  <a:cubicBezTo>
                    <a:pt x="2511" y="1775"/>
                    <a:pt x="2445" y="969"/>
                    <a:pt x="1922" y="448"/>
                  </a:cubicBezTo>
                  <a:cubicBezTo>
                    <a:pt x="1624" y="150"/>
                    <a:pt x="1232" y="0"/>
                    <a:pt x="840"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1"/>
            <p:cNvSpPr/>
            <p:nvPr/>
          </p:nvSpPr>
          <p:spPr>
            <a:xfrm>
              <a:off x="4862612" y="3635057"/>
              <a:ext cx="20738" cy="20738"/>
            </a:xfrm>
            <a:custGeom>
              <a:avLst/>
              <a:gdLst/>
              <a:ahLst/>
              <a:cxnLst/>
              <a:rect l="l" t="t" r="r" b="b"/>
              <a:pathLst>
                <a:path w="711" h="711" extrusionOk="0">
                  <a:moveTo>
                    <a:pt x="356" y="0"/>
                  </a:moveTo>
                  <a:cubicBezTo>
                    <a:pt x="160" y="0"/>
                    <a:pt x="0" y="159"/>
                    <a:pt x="0" y="355"/>
                  </a:cubicBezTo>
                  <a:cubicBezTo>
                    <a:pt x="0" y="551"/>
                    <a:pt x="160" y="711"/>
                    <a:pt x="356" y="711"/>
                  </a:cubicBezTo>
                  <a:cubicBezTo>
                    <a:pt x="552" y="711"/>
                    <a:pt x="711" y="551"/>
                    <a:pt x="711" y="355"/>
                  </a:cubicBezTo>
                  <a:cubicBezTo>
                    <a:pt x="711" y="159"/>
                    <a:pt x="552" y="2"/>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1"/>
            <p:cNvSpPr/>
            <p:nvPr/>
          </p:nvSpPr>
          <p:spPr>
            <a:xfrm>
              <a:off x="4862612" y="3636136"/>
              <a:ext cx="19659" cy="19659"/>
            </a:xfrm>
            <a:custGeom>
              <a:avLst/>
              <a:gdLst/>
              <a:ahLst/>
              <a:cxnLst/>
              <a:rect l="l" t="t" r="r" b="b"/>
              <a:pathLst>
                <a:path w="674" h="674" extrusionOk="0">
                  <a:moveTo>
                    <a:pt x="202" y="0"/>
                  </a:moveTo>
                  <a:lnTo>
                    <a:pt x="202" y="0"/>
                  </a:lnTo>
                  <a:cubicBezTo>
                    <a:pt x="82" y="56"/>
                    <a:pt x="0" y="179"/>
                    <a:pt x="0" y="318"/>
                  </a:cubicBezTo>
                  <a:cubicBezTo>
                    <a:pt x="0" y="514"/>
                    <a:pt x="160" y="674"/>
                    <a:pt x="356" y="674"/>
                  </a:cubicBezTo>
                  <a:cubicBezTo>
                    <a:pt x="497" y="674"/>
                    <a:pt x="617" y="590"/>
                    <a:pt x="674" y="472"/>
                  </a:cubicBezTo>
                  <a:lnTo>
                    <a:pt x="674" y="472"/>
                  </a:lnTo>
                  <a:cubicBezTo>
                    <a:pt x="629" y="495"/>
                    <a:pt x="577" y="508"/>
                    <a:pt x="522" y="508"/>
                  </a:cubicBezTo>
                  <a:cubicBezTo>
                    <a:pt x="327" y="508"/>
                    <a:pt x="167" y="349"/>
                    <a:pt x="167" y="154"/>
                  </a:cubicBezTo>
                  <a:cubicBezTo>
                    <a:pt x="167" y="98"/>
                    <a:pt x="180" y="47"/>
                    <a:pt x="202"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1"/>
            <p:cNvSpPr/>
            <p:nvPr/>
          </p:nvSpPr>
          <p:spPr>
            <a:xfrm>
              <a:off x="4859346" y="3679479"/>
              <a:ext cx="27213" cy="20242"/>
            </a:xfrm>
            <a:custGeom>
              <a:avLst/>
              <a:gdLst/>
              <a:ahLst/>
              <a:cxnLst/>
              <a:rect l="l" t="t" r="r" b="b"/>
              <a:pathLst>
                <a:path w="933" h="694" extrusionOk="0">
                  <a:moveTo>
                    <a:pt x="36" y="1"/>
                  </a:moveTo>
                  <a:cubicBezTo>
                    <a:pt x="15" y="210"/>
                    <a:pt x="1" y="445"/>
                    <a:pt x="1" y="694"/>
                  </a:cubicBezTo>
                  <a:lnTo>
                    <a:pt x="932" y="694"/>
                  </a:lnTo>
                  <a:cubicBezTo>
                    <a:pt x="932" y="445"/>
                    <a:pt x="921" y="210"/>
                    <a:pt x="8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1"/>
            <p:cNvSpPr/>
            <p:nvPr/>
          </p:nvSpPr>
          <p:spPr>
            <a:xfrm>
              <a:off x="4859346" y="3679391"/>
              <a:ext cx="10034" cy="20301"/>
            </a:xfrm>
            <a:custGeom>
              <a:avLst/>
              <a:gdLst/>
              <a:ahLst/>
              <a:cxnLst/>
              <a:rect l="l" t="t" r="r" b="b"/>
              <a:pathLst>
                <a:path w="344" h="696" extrusionOk="0">
                  <a:moveTo>
                    <a:pt x="36" y="1"/>
                  </a:moveTo>
                  <a:cubicBezTo>
                    <a:pt x="15" y="212"/>
                    <a:pt x="1" y="448"/>
                    <a:pt x="1" y="695"/>
                  </a:cubicBezTo>
                  <a:lnTo>
                    <a:pt x="308" y="695"/>
                  </a:lnTo>
                  <a:cubicBezTo>
                    <a:pt x="308" y="446"/>
                    <a:pt x="323" y="212"/>
                    <a:pt x="344"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1"/>
            <p:cNvSpPr/>
            <p:nvPr/>
          </p:nvSpPr>
          <p:spPr>
            <a:xfrm>
              <a:off x="4915960" y="3521712"/>
              <a:ext cx="38705" cy="38676"/>
            </a:xfrm>
            <a:custGeom>
              <a:avLst/>
              <a:gdLst/>
              <a:ahLst/>
              <a:cxnLst/>
              <a:rect l="l" t="t" r="r" b="b"/>
              <a:pathLst>
                <a:path w="1327" h="1326" extrusionOk="0">
                  <a:moveTo>
                    <a:pt x="664" y="0"/>
                  </a:moveTo>
                  <a:cubicBezTo>
                    <a:pt x="298" y="0"/>
                    <a:pt x="1" y="298"/>
                    <a:pt x="1" y="664"/>
                  </a:cubicBezTo>
                  <a:cubicBezTo>
                    <a:pt x="1" y="1030"/>
                    <a:pt x="298" y="1326"/>
                    <a:pt x="664" y="1326"/>
                  </a:cubicBezTo>
                  <a:cubicBezTo>
                    <a:pt x="1030" y="1326"/>
                    <a:pt x="1326" y="1030"/>
                    <a:pt x="1326" y="664"/>
                  </a:cubicBezTo>
                  <a:cubicBezTo>
                    <a:pt x="1326" y="298"/>
                    <a:pt x="1030" y="0"/>
                    <a:pt x="664"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 name="Google Shape;1751;p51"/>
          <p:cNvGrpSpPr/>
          <p:nvPr/>
        </p:nvGrpSpPr>
        <p:grpSpPr>
          <a:xfrm>
            <a:off x="6102552" y="2804293"/>
            <a:ext cx="386674" cy="343331"/>
            <a:chOff x="6102552" y="2728093"/>
            <a:chExt cx="386674" cy="343331"/>
          </a:xfrm>
        </p:grpSpPr>
        <p:sp>
          <p:nvSpPr>
            <p:cNvPr id="1752" name="Google Shape;1752;p51"/>
            <p:cNvSpPr/>
            <p:nvPr/>
          </p:nvSpPr>
          <p:spPr>
            <a:xfrm>
              <a:off x="6268136" y="2923837"/>
              <a:ext cx="186818" cy="147588"/>
            </a:xfrm>
            <a:custGeom>
              <a:avLst/>
              <a:gdLst/>
              <a:ahLst/>
              <a:cxnLst/>
              <a:rect l="l" t="t" r="r" b="b"/>
              <a:pathLst>
                <a:path w="6405" h="5060" extrusionOk="0">
                  <a:moveTo>
                    <a:pt x="2125" y="1"/>
                  </a:moveTo>
                  <a:cubicBezTo>
                    <a:pt x="1454" y="1"/>
                    <a:pt x="805" y="177"/>
                    <a:pt x="258" y="520"/>
                  </a:cubicBezTo>
                  <a:cubicBezTo>
                    <a:pt x="0" y="1889"/>
                    <a:pt x="633" y="3418"/>
                    <a:pt x="1972" y="4332"/>
                  </a:cubicBezTo>
                  <a:cubicBezTo>
                    <a:pt x="2691" y="4822"/>
                    <a:pt x="3500" y="5059"/>
                    <a:pt x="4278" y="5059"/>
                  </a:cubicBezTo>
                  <a:cubicBezTo>
                    <a:pt x="4950" y="5059"/>
                    <a:pt x="5599" y="4883"/>
                    <a:pt x="6147" y="4540"/>
                  </a:cubicBezTo>
                  <a:cubicBezTo>
                    <a:pt x="6405" y="3171"/>
                    <a:pt x="5772" y="1642"/>
                    <a:pt x="4433" y="729"/>
                  </a:cubicBezTo>
                  <a:cubicBezTo>
                    <a:pt x="3714" y="238"/>
                    <a:pt x="2904" y="1"/>
                    <a:pt x="2125" y="1"/>
                  </a:cubicBezTo>
                  <a:close/>
                </a:path>
              </a:pathLst>
            </a:custGeom>
            <a:gradFill>
              <a:gsLst>
                <a:gs pos="0">
                  <a:srgbClr val="59B796"/>
                </a:gs>
                <a:gs pos="100000">
                  <a:srgbClr val="305E4E"/>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1"/>
            <p:cNvSpPr/>
            <p:nvPr/>
          </p:nvSpPr>
          <p:spPr>
            <a:xfrm>
              <a:off x="6269624" y="2933928"/>
              <a:ext cx="152692" cy="119499"/>
            </a:xfrm>
            <a:custGeom>
              <a:avLst/>
              <a:gdLst/>
              <a:ahLst/>
              <a:cxnLst/>
              <a:rect l="l" t="t" r="r" b="b"/>
              <a:pathLst>
                <a:path w="5235" h="4097" extrusionOk="0">
                  <a:moveTo>
                    <a:pt x="202" y="0"/>
                  </a:moveTo>
                  <a:cubicBezTo>
                    <a:pt x="145" y="0"/>
                    <a:pt x="89" y="27"/>
                    <a:pt x="55" y="77"/>
                  </a:cubicBezTo>
                  <a:cubicBezTo>
                    <a:pt x="1" y="157"/>
                    <a:pt x="20" y="269"/>
                    <a:pt x="100" y="324"/>
                  </a:cubicBezTo>
                  <a:lnTo>
                    <a:pt x="976" y="921"/>
                  </a:lnTo>
                  <a:lnTo>
                    <a:pt x="1221" y="2223"/>
                  </a:lnTo>
                  <a:cubicBezTo>
                    <a:pt x="1238" y="2309"/>
                    <a:pt x="1312" y="2368"/>
                    <a:pt x="1395" y="2368"/>
                  </a:cubicBezTo>
                  <a:cubicBezTo>
                    <a:pt x="1407" y="2368"/>
                    <a:pt x="1417" y="2365"/>
                    <a:pt x="1429" y="2363"/>
                  </a:cubicBezTo>
                  <a:cubicBezTo>
                    <a:pt x="1526" y="2346"/>
                    <a:pt x="1587" y="2252"/>
                    <a:pt x="1569" y="2157"/>
                  </a:cubicBezTo>
                  <a:lnTo>
                    <a:pt x="1389" y="1205"/>
                  </a:lnTo>
                  <a:lnTo>
                    <a:pt x="1389" y="1205"/>
                  </a:lnTo>
                  <a:lnTo>
                    <a:pt x="2239" y="1785"/>
                  </a:lnTo>
                  <a:lnTo>
                    <a:pt x="2485" y="3087"/>
                  </a:lnTo>
                  <a:cubicBezTo>
                    <a:pt x="2501" y="3174"/>
                    <a:pt x="2574" y="3232"/>
                    <a:pt x="2659" y="3232"/>
                  </a:cubicBezTo>
                  <a:cubicBezTo>
                    <a:pt x="2670" y="3232"/>
                    <a:pt x="2681" y="3229"/>
                    <a:pt x="2692" y="3228"/>
                  </a:cubicBezTo>
                  <a:cubicBezTo>
                    <a:pt x="2788" y="3210"/>
                    <a:pt x="2851" y="3116"/>
                    <a:pt x="2832" y="3021"/>
                  </a:cubicBezTo>
                  <a:lnTo>
                    <a:pt x="2653" y="2069"/>
                  </a:lnTo>
                  <a:lnTo>
                    <a:pt x="3502" y="2649"/>
                  </a:lnTo>
                  <a:lnTo>
                    <a:pt x="3746" y="3951"/>
                  </a:lnTo>
                  <a:cubicBezTo>
                    <a:pt x="3762" y="4038"/>
                    <a:pt x="3836" y="4096"/>
                    <a:pt x="3921" y="4096"/>
                  </a:cubicBezTo>
                  <a:cubicBezTo>
                    <a:pt x="3931" y="4096"/>
                    <a:pt x="3942" y="4093"/>
                    <a:pt x="3953" y="4092"/>
                  </a:cubicBezTo>
                  <a:cubicBezTo>
                    <a:pt x="4051" y="4074"/>
                    <a:pt x="4112" y="3981"/>
                    <a:pt x="4095" y="3885"/>
                  </a:cubicBezTo>
                  <a:lnTo>
                    <a:pt x="3915" y="2933"/>
                  </a:lnTo>
                  <a:lnTo>
                    <a:pt x="4917" y="3616"/>
                  </a:lnTo>
                  <a:cubicBezTo>
                    <a:pt x="4947" y="3636"/>
                    <a:pt x="4983" y="3647"/>
                    <a:pt x="5018" y="3647"/>
                  </a:cubicBezTo>
                  <a:cubicBezTo>
                    <a:pt x="5073" y="3647"/>
                    <a:pt x="5129" y="3620"/>
                    <a:pt x="5164" y="3570"/>
                  </a:cubicBezTo>
                  <a:cubicBezTo>
                    <a:pt x="5226" y="3483"/>
                    <a:pt x="5205" y="3373"/>
                    <a:pt x="5125" y="3319"/>
                  </a:cubicBezTo>
                  <a:lnTo>
                    <a:pt x="4124" y="2634"/>
                  </a:lnTo>
                  <a:lnTo>
                    <a:pt x="5076" y="2456"/>
                  </a:lnTo>
                  <a:cubicBezTo>
                    <a:pt x="5173" y="2437"/>
                    <a:pt x="5234" y="2343"/>
                    <a:pt x="5217" y="2248"/>
                  </a:cubicBezTo>
                  <a:cubicBezTo>
                    <a:pt x="5200" y="2162"/>
                    <a:pt x="5126" y="2104"/>
                    <a:pt x="5043" y="2104"/>
                  </a:cubicBezTo>
                  <a:cubicBezTo>
                    <a:pt x="5032" y="2104"/>
                    <a:pt x="5021" y="2105"/>
                    <a:pt x="5010" y="2107"/>
                  </a:cubicBezTo>
                  <a:lnTo>
                    <a:pt x="3708" y="2353"/>
                  </a:lnTo>
                  <a:lnTo>
                    <a:pt x="2859" y="1772"/>
                  </a:lnTo>
                  <a:lnTo>
                    <a:pt x="3811" y="1593"/>
                  </a:lnTo>
                  <a:cubicBezTo>
                    <a:pt x="3907" y="1574"/>
                    <a:pt x="3970" y="1482"/>
                    <a:pt x="3951" y="1386"/>
                  </a:cubicBezTo>
                  <a:cubicBezTo>
                    <a:pt x="3936" y="1300"/>
                    <a:pt x="3860" y="1241"/>
                    <a:pt x="3777" y="1241"/>
                  </a:cubicBezTo>
                  <a:cubicBezTo>
                    <a:pt x="3767" y="1241"/>
                    <a:pt x="3756" y="1242"/>
                    <a:pt x="3745" y="1244"/>
                  </a:cubicBezTo>
                  <a:lnTo>
                    <a:pt x="2443" y="1490"/>
                  </a:lnTo>
                  <a:lnTo>
                    <a:pt x="1593" y="910"/>
                  </a:lnTo>
                  <a:lnTo>
                    <a:pt x="2545" y="730"/>
                  </a:lnTo>
                  <a:cubicBezTo>
                    <a:pt x="2642" y="713"/>
                    <a:pt x="2705" y="619"/>
                    <a:pt x="2686" y="524"/>
                  </a:cubicBezTo>
                  <a:cubicBezTo>
                    <a:pt x="2670" y="439"/>
                    <a:pt x="2596" y="380"/>
                    <a:pt x="2513" y="380"/>
                  </a:cubicBezTo>
                  <a:cubicBezTo>
                    <a:pt x="2502" y="380"/>
                    <a:pt x="2491" y="381"/>
                    <a:pt x="2479" y="383"/>
                  </a:cubicBezTo>
                  <a:lnTo>
                    <a:pt x="1177" y="628"/>
                  </a:lnTo>
                  <a:lnTo>
                    <a:pt x="302" y="31"/>
                  </a:lnTo>
                  <a:cubicBezTo>
                    <a:pt x="272" y="10"/>
                    <a:pt x="237" y="0"/>
                    <a:pt x="202" y="0"/>
                  </a:cubicBezTo>
                  <a:close/>
                </a:path>
              </a:pathLst>
            </a:custGeom>
            <a:solidFill>
              <a:srgbClr val="3074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1"/>
            <p:cNvSpPr/>
            <p:nvPr/>
          </p:nvSpPr>
          <p:spPr>
            <a:xfrm>
              <a:off x="6136824" y="2923837"/>
              <a:ext cx="186876" cy="147588"/>
            </a:xfrm>
            <a:custGeom>
              <a:avLst/>
              <a:gdLst/>
              <a:ahLst/>
              <a:cxnLst/>
              <a:rect l="l" t="t" r="r" b="b"/>
              <a:pathLst>
                <a:path w="6407" h="5060" extrusionOk="0">
                  <a:moveTo>
                    <a:pt x="4280" y="1"/>
                  </a:moveTo>
                  <a:cubicBezTo>
                    <a:pt x="3502" y="1"/>
                    <a:pt x="2692" y="238"/>
                    <a:pt x="1973" y="729"/>
                  </a:cubicBezTo>
                  <a:cubicBezTo>
                    <a:pt x="635" y="1642"/>
                    <a:pt x="1" y="3171"/>
                    <a:pt x="259" y="4540"/>
                  </a:cubicBezTo>
                  <a:cubicBezTo>
                    <a:pt x="807" y="4883"/>
                    <a:pt x="1456" y="5059"/>
                    <a:pt x="2128" y="5059"/>
                  </a:cubicBezTo>
                  <a:cubicBezTo>
                    <a:pt x="2906" y="5059"/>
                    <a:pt x="3716" y="4822"/>
                    <a:pt x="4434" y="4332"/>
                  </a:cubicBezTo>
                  <a:cubicBezTo>
                    <a:pt x="5772" y="3418"/>
                    <a:pt x="6407" y="1889"/>
                    <a:pt x="6147" y="520"/>
                  </a:cubicBezTo>
                  <a:cubicBezTo>
                    <a:pt x="5600" y="177"/>
                    <a:pt x="4952" y="1"/>
                    <a:pt x="4280" y="1"/>
                  </a:cubicBezTo>
                  <a:close/>
                </a:path>
              </a:pathLst>
            </a:custGeom>
            <a:gradFill>
              <a:gsLst>
                <a:gs pos="0">
                  <a:srgbClr val="99CEBA"/>
                </a:gs>
                <a:gs pos="100000">
                  <a:srgbClr val="52927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1"/>
            <p:cNvSpPr/>
            <p:nvPr/>
          </p:nvSpPr>
          <p:spPr>
            <a:xfrm>
              <a:off x="6169346" y="2933812"/>
              <a:ext cx="152692" cy="119353"/>
            </a:xfrm>
            <a:custGeom>
              <a:avLst/>
              <a:gdLst/>
              <a:ahLst/>
              <a:cxnLst/>
              <a:rect l="l" t="t" r="r" b="b"/>
              <a:pathLst>
                <a:path w="5235" h="4092" extrusionOk="0">
                  <a:moveTo>
                    <a:pt x="5032" y="0"/>
                  </a:moveTo>
                  <a:cubicBezTo>
                    <a:pt x="4998" y="0"/>
                    <a:pt x="4963" y="10"/>
                    <a:pt x="4933" y="31"/>
                  </a:cubicBezTo>
                  <a:lnTo>
                    <a:pt x="4057" y="629"/>
                  </a:lnTo>
                  <a:lnTo>
                    <a:pt x="2755" y="383"/>
                  </a:lnTo>
                  <a:cubicBezTo>
                    <a:pt x="2744" y="381"/>
                    <a:pt x="2733" y="380"/>
                    <a:pt x="2723" y="380"/>
                  </a:cubicBezTo>
                  <a:cubicBezTo>
                    <a:pt x="2639" y="380"/>
                    <a:pt x="2565" y="440"/>
                    <a:pt x="2548" y="525"/>
                  </a:cubicBezTo>
                  <a:cubicBezTo>
                    <a:pt x="2530" y="621"/>
                    <a:pt x="2593" y="712"/>
                    <a:pt x="2689" y="731"/>
                  </a:cubicBezTo>
                  <a:lnTo>
                    <a:pt x="3641" y="910"/>
                  </a:lnTo>
                  <a:lnTo>
                    <a:pt x="2794" y="1492"/>
                  </a:lnTo>
                  <a:lnTo>
                    <a:pt x="1492" y="1245"/>
                  </a:lnTo>
                  <a:cubicBezTo>
                    <a:pt x="1481" y="1243"/>
                    <a:pt x="1470" y="1242"/>
                    <a:pt x="1459" y="1242"/>
                  </a:cubicBezTo>
                  <a:cubicBezTo>
                    <a:pt x="1375" y="1242"/>
                    <a:pt x="1301" y="1302"/>
                    <a:pt x="1285" y="1386"/>
                  </a:cubicBezTo>
                  <a:cubicBezTo>
                    <a:pt x="1266" y="1484"/>
                    <a:pt x="1331" y="1575"/>
                    <a:pt x="1426" y="1594"/>
                  </a:cubicBezTo>
                  <a:lnTo>
                    <a:pt x="2378" y="1773"/>
                  </a:lnTo>
                  <a:lnTo>
                    <a:pt x="1529" y="2353"/>
                  </a:lnTo>
                  <a:lnTo>
                    <a:pt x="226" y="2108"/>
                  </a:lnTo>
                  <a:cubicBezTo>
                    <a:pt x="215" y="2106"/>
                    <a:pt x="203" y="2105"/>
                    <a:pt x="192" y="2105"/>
                  </a:cubicBezTo>
                  <a:cubicBezTo>
                    <a:pt x="109" y="2105"/>
                    <a:pt x="35" y="2165"/>
                    <a:pt x="20" y="2249"/>
                  </a:cubicBezTo>
                  <a:cubicBezTo>
                    <a:pt x="1" y="2346"/>
                    <a:pt x="65" y="2438"/>
                    <a:pt x="160" y="2455"/>
                  </a:cubicBezTo>
                  <a:lnTo>
                    <a:pt x="1113" y="2636"/>
                  </a:lnTo>
                  <a:lnTo>
                    <a:pt x="111" y="3318"/>
                  </a:lnTo>
                  <a:cubicBezTo>
                    <a:pt x="30" y="3374"/>
                    <a:pt x="8" y="3485"/>
                    <a:pt x="65" y="3566"/>
                  </a:cubicBezTo>
                  <a:cubicBezTo>
                    <a:pt x="100" y="3615"/>
                    <a:pt x="155" y="3642"/>
                    <a:pt x="212" y="3642"/>
                  </a:cubicBezTo>
                  <a:cubicBezTo>
                    <a:pt x="247" y="3642"/>
                    <a:pt x="282" y="3633"/>
                    <a:pt x="313" y="3611"/>
                  </a:cubicBezTo>
                  <a:lnTo>
                    <a:pt x="1315" y="2928"/>
                  </a:lnTo>
                  <a:lnTo>
                    <a:pt x="1134" y="3881"/>
                  </a:lnTo>
                  <a:cubicBezTo>
                    <a:pt x="1117" y="3977"/>
                    <a:pt x="1180" y="4070"/>
                    <a:pt x="1275" y="4087"/>
                  </a:cubicBezTo>
                  <a:cubicBezTo>
                    <a:pt x="1287" y="4089"/>
                    <a:pt x="1297" y="4092"/>
                    <a:pt x="1309" y="4092"/>
                  </a:cubicBezTo>
                  <a:cubicBezTo>
                    <a:pt x="1392" y="4092"/>
                    <a:pt x="1466" y="4030"/>
                    <a:pt x="1483" y="3947"/>
                  </a:cubicBezTo>
                  <a:lnTo>
                    <a:pt x="1728" y="2644"/>
                  </a:lnTo>
                  <a:lnTo>
                    <a:pt x="2577" y="2064"/>
                  </a:lnTo>
                  <a:lnTo>
                    <a:pt x="2399" y="3016"/>
                  </a:lnTo>
                  <a:cubicBezTo>
                    <a:pt x="2380" y="3113"/>
                    <a:pt x="2444" y="3205"/>
                    <a:pt x="2539" y="3223"/>
                  </a:cubicBezTo>
                  <a:cubicBezTo>
                    <a:pt x="2550" y="3224"/>
                    <a:pt x="2561" y="3227"/>
                    <a:pt x="2571" y="3227"/>
                  </a:cubicBezTo>
                  <a:cubicBezTo>
                    <a:pt x="2656" y="3227"/>
                    <a:pt x="2731" y="3169"/>
                    <a:pt x="2746" y="3082"/>
                  </a:cubicBezTo>
                  <a:lnTo>
                    <a:pt x="2992" y="1780"/>
                  </a:lnTo>
                  <a:lnTo>
                    <a:pt x="3841" y="1200"/>
                  </a:lnTo>
                  <a:lnTo>
                    <a:pt x="3841" y="1200"/>
                  </a:lnTo>
                  <a:lnTo>
                    <a:pt x="3661" y="2152"/>
                  </a:lnTo>
                  <a:cubicBezTo>
                    <a:pt x="3644" y="2249"/>
                    <a:pt x="3707" y="2341"/>
                    <a:pt x="3802" y="2359"/>
                  </a:cubicBezTo>
                  <a:cubicBezTo>
                    <a:pt x="3814" y="2360"/>
                    <a:pt x="3824" y="2363"/>
                    <a:pt x="3836" y="2363"/>
                  </a:cubicBezTo>
                  <a:cubicBezTo>
                    <a:pt x="3919" y="2363"/>
                    <a:pt x="3992" y="2302"/>
                    <a:pt x="4010" y="2218"/>
                  </a:cubicBezTo>
                  <a:lnTo>
                    <a:pt x="4255" y="916"/>
                  </a:lnTo>
                  <a:lnTo>
                    <a:pt x="5131" y="320"/>
                  </a:lnTo>
                  <a:cubicBezTo>
                    <a:pt x="5214" y="270"/>
                    <a:pt x="5235" y="159"/>
                    <a:pt x="5179" y="78"/>
                  </a:cubicBezTo>
                  <a:cubicBezTo>
                    <a:pt x="5145" y="28"/>
                    <a:pt x="5089" y="0"/>
                    <a:pt x="5032" y="0"/>
                  </a:cubicBezTo>
                  <a:close/>
                </a:path>
              </a:pathLst>
            </a:custGeom>
            <a:solidFill>
              <a:srgbClr val="3D8F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1"/>
            <p:cNvSpPr/>
            <p:nvPr/>
          </p:nvSpPr>
          <p:spPr>
            <a:xfrm>
              <a:off x="6102552" y="2728093"/>
              <a:ext cx="386674" cy="223715"/>
            </a:xfrm>
            <a:custGeom>
              <a:avLst/>
              <a:gdLst/>
              <a:ahLst/>
              <a:cxnLst/>
              <a:rect l="l" t="t" r="r" b="b"/>
              <a:pathLst>
                <a:path w="13257" h="7670" extrusionOk="0">
                  <a:moveTo>
                    <a:pt x="6628" y="1"/>
                  </a:moveTo>
                  <a:cubicBezTo>
                    <a:pt x="6412" y="1"/>
                    <a:pt x="6197" y="43"/>
                    <a:pt x="5994" y="129"/>
                  </a:cubicBezTo>
                  <a:cubicBezTo>
                    <a:pt x="0" y="2645"/>
                    <a:pt x="1420" y="7670"/>
                    <a:pt x="4678" y="7670"/>
                  </a:cubicBezTo>
                  <a:cubicBezTo>
                    <a:pt x="5277" y="7670"/>
                    <a:pt x="5938" y="7500"/>
                    <a:pt x="6627" y="7113"/>
                  </a:cubicBezTo>
                  <a:cubicBezTo>
                    <a:pt x="7316" y="7500"/>
                    <a:pt x="7977" y="7670"/>
                    <a:pt x="8577" y="7670"/>
                  </a:cubicBezTo>
                  <a:cubicBezTo>
                    <a:pt x="11837" y="7670"/>
                    <a:pt x="13256" y="2645"/>
                    <a:pt x="7262" y="129"/>
                  </a:cubicBezTo>
                  <a:cubicBezTo>
                    <a:pt x="7059" y="43"/>
                    <a:pt x="6844" y="1"/>
                    <a:pt x="6628" y="1"/>
                  </a:cubicBezTo>
                  <a:close/>
                </a:path>
              </a:pathLst>
            </a:custGeom>
            <a:gradFill>
              <a:gsLst>
                <a:gs pos="0">
                  <a:schemeClr val="lt2"/>
                </a:gs>
                <a:gs pos="100000">
                  <a:srgbClr val="B45F06"/>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1"/>
            <p:cNvSpPr/>
            <p:nvPr/>
          </p:nvSpPr>
          <p:spPr>
            <a:xfrm>
              <a:off x="6102640" y="2728152"/>
              <a:ext cx="207089" cy="223656"/>
            </a:xfrm>
            <a:custGeom>
              <a:avLst/>
              <a:gdLst/>
              <a:ahLst/>
              <a:cxnLst/>
              <a:rect l="l" t="t" r="r" b="b"/>
              <a:pathLst>
                <a:path w="7100" h="7668" extrusionOk="0">
                  <a:moveTo>
                    <a:pt x="6628" y="0"/>
                  </a:moveTo>
                  <a:cubicBezTo>
                    <a:pt x="6412" y="0"/>
                    <a:pt x="6195" y="43"/>
                    <a:pt x="5992" y="127"/>
                  </a:cubicBezTo>
                  <a:cubicBezTo>
                    <a:pt x="1" y="2644"/>
                    <a:pt x="1417" y="7667"/>
                    <a:pt x="4675" y="7667"/>
                  </a:cubicBezTo>
                  <a:cubicBezTo>
                    <a:pt x="4832" y="7667"/>
                    <a:pt x="4993" y="7655"/>
                    <a:pt x="5157" y="7631"/>
                  </a:cubicBezTo>
                  <a:cubicBezTo>
                    <a:pt x="2242" y="7180"/>
                    <a:pt x="1240" y="2519"/>
                    <a:pt x="6939" y="127"/>
                  </a:cubicBezTo>
                  <a:cubicBezTo>
                    <a:pt x="6993" y="105"/>
                    <a:pt x="7045" y="85"/>
                    <a:pt x="7100" y="70"/>
                  </a:cubicBezTo>
                  <a:cubicBezTo>
                    <a:pt x="6946" y="23"/>
                    <a:pt x="6787" y="0"/>
                    <a:pt x="662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 name="Google Shape;1758;p51"/>
          <p:cNvGrpSpPr/>
          <p:nvPr/>
        </p:nvGrpSpPr>
        <p:grpSpPr>
          <a:xfrm>
            <a:off x="5517160" y="3432532"/>
            <a:ext cx="246086" cy="343360"/>
            <a:chOff x="5517160" y="3356332"/>
            <a:chExt cx="246086" cy="343360"/>
          </a:xfrm>
        </p:grpSpPr>
        <p:sp>
          <p:nvSpPr>
            <p:cNvPr id="1759" name="Google Shape;1759;p51"/>
            <p:cNvSpPr/>
            <p:nvPr/>
          </p:nvSpPr>
          <p:spPr>
            <a:xfrm>
              <a:off x="5574970" y="3372608"/>
              <a:ext cx="61573" cy="54660"/>
            </a:xfrm>
            <a:custGeom>
              <a:avLst/>
              <a:gdLst/>
              <a:ahLst/>
              <a:cxnLst/>
              <a:rect l="l" t="t" r="r" b="b"/>
              <a:pathLst>
                <a:path w="2111" h="1874" extrusionOk="0">
                  <a:moveTo>
                    <a:pt x="425" y="1"/>
                  </a:moveTo>
                  <a:cubicBezTo>
                    <a:pt x="386" y="1"/>
                    <a:pt x="346" y="16"/>
                    <a:pt x="302" y="50"/>
                  </a:cubicBezTo>
                  <a:cubicBezTo>
                    <a:pt x="0" y="283"/>
                    <a:pt x="258" y="1397"/>
                    <a:pt x="1091" y="1874"/>
                  </a:cubicBezTo>
                  <a:lnTo>
                    <a:pt x="2111" y="1742"/>
                  </a:lnTo>
                  <a:lnTo>
                    <a:pt x="1691" y="857"/>
                  </a:lnTo>
                  <a:lnTo>
                    <a:pt x="1289" y="804"/>
                  </a:lnTo>
                  <a:cubicBezTo>
                    <a:pt x="818" y="521"/>
                    <a:pt x="652" y="1"/>
                    <a:pt x="4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1"/>
            <p:cNvSpPr/>
            <p:nvPr/>
          </p:nvSpPr>
          <p:spPr>
            <a:xfrm>
              <a:off x="5660635" y="3372608"/>
              <a:ext cx="61573" cy="54660"/>
            </a:xfrm>
            <a:custGeom>
              <a:avLst/>
              <a:gdLst/>
              <a:ahLst/>
              <a:cxnLst/>
              <a:rect l="l" t="t" r="r" b="b"/>
              <a:pathLst>
                <a:path w="2111" h="1874" extrusionOk="0">
                  <a:moveTo>
                    <a:pt x="1686" y="1"/>
                  </a:moveTo>
                  <a:cubicBezTo>
                    <a:pt x="1459" y="1"/>
                    <a:pt x="1293" y="521"/>
                    <a:pt x="822" y="804"/>
                  </a:cubicBezTo>
                  <a:lnTo>
                    <a:pt x="420" y="857"/>
                  </a:lnTo>
                  <a:lnTo>
                    <a:pt x="0" y="1742"/>
                  </a:lnTo>
                  <a:lnTo>
                    <a:pt x="1020" y="1874"/>
                  </a:lnTo>
                  <a:cubicBezTo>
                    <a:pt x="1853" y="1397"/>
                    <a:pt x="2111" y="283"/>
                    <a:pt x="1809" y="50"/>
                  </a:cubicBezTo>
                  <a:cubicBezTo>
                    <a:pt x="1765" y="16"/>
                    <a:pt x="1725" y="1"/>
                    <a:pt x="16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1"/>
            <p:cNvSpPr/>
            <p:nvPr/>
          </p:nvSpPr>
          <p:spPr>
            <a:xfrm>
              <a:off x="5619509" y="3381766"/>
              <a:ext cx="58102" cy="16713"/>
            </a:xfrm>
            <a:custGeom>
              <a:avLst/>
              <a:gdLst/>
              <a:ahLst/>
              <a:cxnLst/>
              <a:rect l="l" t="t" r="r" b="b"/>
              <a:pathLst>
                <a:path w="1992" h="573" extrusionOk="0">
                  <a:moveTo>
                    <a:pt x="1" y="1"/>
                  </a:moveTo>
                  <a:lnTo>
                    <a:pt x="1" y="572"/>
                  </a:lnTo>
                  <a:lnTo>
                    <a:pt x="1992" y="572"/>
                  </a:lnTo>
                  <a:lnTo>
                    <a:pt x="1992" y="1"/>
                  </a:lnTo>
                  <a:close/>
                </a:path>
              </a:pathLst>
            </a:custGeom>
            <a:solidFill>
              <a:srgbClr val="EFC5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1"/>
            <p:cNvSpPr/>
            <p:nvPr/>
          </p:nvSpPr>
          <p:spPr>
            <a:xfrm>
              <a:off x="5551024" y="3512291"/>
              <a:ext cx="167830" cy="174626"/>
            </a:xfrm>
            <a:custGeom>
              <a:avLst/>
              <a:gdLst/>
              <a:ahLst/>
              <a:cxnLst/>
              <a:rect l="l" t="t" r="r" b="b"/>
              <a:pathLst>
                <a:path w="5754" h="5987" extrusionOk="0">
                  <a:moveTo>
                    <a:pt x="934" y="1"/>
                  </a:moveTo>
                  <a:lnTo>
                    <a:pt x="1" y="5986"/>
                  </a:lnTo>
                  <a:lnTo>
                    <a:pt x="5753" y="5986"/>
                  </a:lnTo>
                  <a:lnTo>
                    <a:pt x="5753"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1"/>
            <p:cNvSpPr/>
            <p:nvPr/>
          </p:nvSpPr>
          <p:spPr>
            <a:xfrm>
              <a:off x="5535098" y="3459731"/>
              <a:ext cx="69156" cy="47485"/>
            </a:xfrm>
            <a:custGeom>
              <a:avLst/>
              <a:gdLst/>
              <a:ahLst/>
              <a:cxnLst/>
              <a:rect l="l" t="t" r="r" b="b"/>
              <a:pathLst>
                <a:path w="2371" h="1628" extrusionOk="0">
                  <a:moveTo>
                    <a:pt x="683" y="0"/>
                  </a:moveTo>
                  <a:cubicBezTo>
                    <a:pt x="413" y="0"/>
                    <a:pt x="1" y="606"/>
                    <a:pt x="430" y="1128"/>
                  </a:cubicBezTo>
                  <a:lnTo>
                    <a:pt x="690" y="1627"/>
                  </a:lnTo>
                  <a:lnTo>
                    <a:pt x="2371" y="1251"/>
                  </a:lnTo>
                  <a:lnTo>
                    <a:pt x="2007" y="1"/>
                  </a:lnTo>
                  <a:lnTo>
                    <a:pt x="702" y="1"/>
                  </a:lnTo>
                  <a:cubicBezTo>
                    <a:pt x="696" y="1"/>
                    <a:pt x="689" y="0"/>
                    <a:pt x="683"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1"/>
            <p:cNvSpPr/>
            <p:nvPr/>
          </p:nvSpPr>
          <p:spPr>
            <a:xfrm>
              <a:off x="5541019" y="3427209"/>
              <a:ext cx="51364" cy="47747"/>
            </a:xfrm>
            <a:custGeom>
              <a:avLst/>
              <a:gdLst/>
              <a:ahLst/>
              <a:cxnLst/>
              <a:rect l="l" t="t" r="r" b="b"/>
              <a:pathLst>
                <a:path w="1761" h="1637" extrusionOk="0">
                  <a:moveTo>
                    <a:pt x="953" y="1"/>
                  </a:moveTo>
                  <a:cubicBezTo>
                    <a:pt x="0" y="1"/>
                    <a:pt x="269" y="1636"/>
                    <a:pt x="1368" y="1636"/>
                  </a:cubicBezTo>
                  <a:lnTo>
                    <a:pt x="1760" y="2"/>
                  </a:lnTo>
                  <a:lnTo>
                    <a:pt x="988" y="2"/>
                  </a:lnTo>
                  <a:cubicBezTo>
                    <a:pt x="976" y="1"/>
                    <a:pt x="964" y="1"/>
                    <a:pt x="953" y="1"/>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1"/>
            <p:cNvSpPr/>
            <p:nvPr/>
          </p:nvSpPr>
          <p:spPr>
            <a:xfrm>
              <a:off x="5533844" y="3498320"/>
              <a:ext cx="85752" cy="59123"/>
            </a:xfrm>
            <a:custGeom>
              <a:avLst/>
              <a:gdLst/>
              <a:ahLst/>
              <a:cxnLst/>
              <a:rect l="l" t="t" r="r" b="b"/>
              <a:pathLst>
                <a:path w="2940" h="2027" extrusionOk="0">
                  <a:moveTo>
                    <a:pt x="2444" y="1"/>
                  </a:moveTo>
                  <a:lnTo>
                    <a:pt x="832" y="96"/>
                  </a:lnTo>
                  <a:lnTo>
                    <a:pt x="467" y="726"/>
                  </a:lnTo>
                  <a:cubicBezTo>
                    <a:pt x="1" y="899"/>
                    <a:pt x="136" y="1807"/>
                    <a:pt x="692" y="1807"/>
                  </a:cubicBezTo>
                  <a:lnTo>
                    <a:pt x="2444" y="2027"/>
                  </a:lnTo>
                  <a:lnTo>
                    <a:pt x="2939" y="1231"/>
                  </a:lnTo>
                  <a:lnTo>
                    <a:pt x="2444"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1"/>
            <p:cNvSpPr/>
            <p:nvPr/>
          </p:nvSpPr>
          <p:spPr>
            <a:xfrm>
              <a:off x="5539153" y="3490444"/>
              <a:ext cx="55652" cy="30655"/>
            </a:xfrm>
            <a:custGeom>
              <a:avLst/>
              <a:gdLst/>
              <a:ahLst/>
              <a:cxnLst/>
              <a:rect l="l" t="t" r="r" b="b"/>
              <a:pathLst>
                <a:path w="1908" h="1051" extrusionOk="0">
                  <a:moveTo>
                    <a:pt x="1347" y="0"/>
                  </a:moveTo>
                  <a:cubicBezTo>
                    <a:pt x="1065" y="0"/>
                    <a:pt x="817" y="124"/>
                    <a:pt x="817" y="124"/>
                  </a:cubicBezTo>
                  <a:cubicBezTo>
                    <a:pt x="732" y="62"/>
                    <a:pt x="628" y="25"/>
                    <a:pt x="513" y="25"/>
                  </a:cubicBezTo>
                  <a:cubicBezTo>
                    <a:pt x="231" y="25"/>
                    <a:pt x="1" y="253"/>
                    <a:pt x="1" y="538"/>
                  </a:cubicBezTo>
                  <a:cubicBezTo>
                    <a:pt x="1" y="822"/>
                    <a:pt x="231" y="1050"/>
                    <a:pt x="513" y="1050"/>
                  </a:cubicBezTo>
                  <a:cubicBezTo>
                    <a:pt x="650" y="1050"/>
                    <a:pt x="774" y="995"/>
                    <a:pt x="865" y="910"/>
                  </a:cubicBezTo>
                  <a:cubicBezTo>
                    <a:pt x="1121" y="817"/>
                    <a:pt x="1483" y="712"/>
                    <a:pt x="1824" y="683"/>
                  </a:cubicBezTo>
                  <a:cubicBezTo>
                    <a:pt x="1824" y="683"/>
                    <a:pt x="1908" y="117"/>
                    <a:pt x="1552" y="25"/>
                  </a:cubicBezTo>
                  <a:cubicBezTo>
                    <a:pt x="1484" y="7"/>
                    <a:pt x="1414" y="0"/>
                    <a:pt x="1347" y="0"/>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1"/>
            <p:cNvSpPr/>
            <p:nvPr/>
          </p:nvSpPr>
          <p:spPr>
            <a:xfrm>
              <a:off x="5692895" y="3459731"/>
              <a:ext cx="69127" cy="47485"/>
            </a:xfrm>
            <a:custGeom>
              <a:avLst/>
              <a:gdLst/>
              <a:ahLst/>
              <a:cxnLst/>
              <a:rect l="l" t="t" r="r" b="b"/>
              <a:pathLst>
                <a:path w="2370" h="1628" extrusionOk="0">
                  <a:moveTo>
                    <a:pt x="1688" y="0"/>
                  </a:moveTo>
                  <a:cubicBezTo>
                    <a:pt x="1681" y="0"/>
                    <a:pt x="1675" y="1"/>
                    <a:pt x="1668" y="1"/>
                  </a:cubicBezTo>
                  <a:lnTo>
                    <a:pt x="362" y="1"/>
                  </a:lnTo>
                  <a:lnTo>
                    <a:pt x="0" y="1251"/>
                  </a:lnTo>
                  <a:lnTo>
                    <a:pt x="1679" y="1627"/>
                  </a:lnTo>
                  <a:lnTo>
                    <a:pt x="1941" y="1128"/>
                  </a:lnTo>
                  <a:cubicBezTo>
                    <a:pt x="2370" y="606"/>
                    <a:pt x="1956" y="0"/>
                    <a:pt x="1688"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1"/>
            <p:cNvSpPr/>
            <p:nvPr/>
          </p:nvSpPr>
          <p:spPr>
            <a:xfrm>
              <a:off x="5704795" y="3427209"/>
              <a:ext cx="51364" cy="47747"/>
            </a:xfrm>
            <a:custGeom>
              <a:avLst/>
              <a:gdLst/>
              <a:ahLst/>
              <a:cxnLst/>
              <a:rect l="l" t="t" r="r" b="b"/>
              <a:pathLst>
                <a:path w="1761" h="1637" extrusionOk="0">
                  <a:moveTo>
                    <a:pt x="808" y="1"/>
                  </a:moveTo>
                  <a:cubicBezTo>
                    <a:pt x="797" y="1"/>
                    <a:pt x="785" y="1"/>
                    <a:pt x="773" y="2"/>
                  </a:cubicBezTo>
                  <a:lnTo>
                    <a:pt x="1" y="2"/>
                  </a:lnTo>
                  <a:lnTo>
                    <a:pt x="393" y="1636"/>
                  </a:lnTo>
                  <a:cubicBezTo>
                    <a:pt x="1492" y="1636"/>
                    <a:pt x="1761" y="1"/>
                    <a:pt x="808" y="1"/>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1"/>
            <p:cNvSpPr/>
            <p:nvPr/>
          </p:nvSpPr>
          <p:spPr>
            <a:xfrm>
              <a:off x="5677552" y="3498320"/>
              <a:ext cx="85694" cy="59123"/>
            </a:xfrm>
            <a:custGeom>
              <a:avLst/>
              <a:gdLst/>
              <a:ahLst/>
              <a:cxnLst/>
              <a:rect l="l" t="t" r="r" b="b"/>
              <a:pathLst>
                <a:path w="2938" h="2027" extrusionOk="0">
                  <a:moveTo>
                    <a:pt x="494" y="1"/>
                  </a:moveTo>
                  <a:lnTo>
                    <a:pt x="0" y="1231"/>
                  </a:lnTo>
                  <a:lnTo>
                    <a:pt x="494" y="2027"/>
                  </a:lnTo>
                  <a:lnTo>
                    <a:pt x="2247" y="1807"/>
                  </a:lnTo>
                  <a:cubicBezTo>
                    <a:pt x="2804" y="1807"/>
                    <a:pt x="2937" y="899"/>
                    <a:pt x="2471" y="726"/>
                  </a:cubicBezTo>
                  <a:lnTo>
                    <a:pt x="2108" y="96"/>
                  </a:lnTo>
                  <a:lnTo>
                    <a:pt x="494"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1"/>
            <p:cNvSpPr/>
            <p:nvPr/>
          </p:nvSpPr>
          <p:spPr>
            <a:xfrm>
              <a:off x="5702374" y="3490444"/>
              <a:ext cx="55593" cy="30655"/>
            </a:xfrm>
            <a:custGeom>
              <a:avLst/>
              <a:gdLst/>
              <a:ahLst/>
              <a:cxnLst/>
              <a:rect l="l" t="t" r="r" b="b"/>
              <a:pathLst>
                <a:path w="1906" h="1051" extrusionOk="0">
                  <a:moveTo>
                    <a:pt x="561" y="0"/>
                  </a:moveTo>
                  <a:cubicBezTo>
                    <a:pt x="494" y="0"/>
                    <a:pt x="424" y="7"/>
                    <a:pt x="356" y="25"/>
                  </a:cubicBezTo>
                  <a:cubicBezTo>
                    <a:pt x="0" y="117"/>
                    <a:pt x="82" y="683"/>
                    <a:pt x="82" y="683"/>
                  </a:cubicBezTo>
                  <a:cubicBezTo>
                    <a:pt x="425" y="712"/>
                    <a:pt x="785" y="817"/>
                    <a:pt x="1042" y="910"/>
                  </a:cubicBezTo>
                  <a:cubicBezTo>
                    <a:pt x="1134" y="995"/>
                    <a:pt x="1259" y="1050"/>
                    <a:pt x="1393" y="1050"/>
                  </a:cubicBezTo>
                  <a:cubicBezTo>
                    <a:pt x="1677" y="1050"/>
                    <a:pt x="1906" y="822"/>
                    <a:pt x="1906" y="538"/>
                  </a:cubicBezTo>
                  <a:cubicBezTo>
                    <a:pt x="1906" y="253"/>
                    <a:pt x="1676" y="25"/>
                    <a:pt x="1393" y="25"/>
                  </a:cubicBezTo>
                  <a:cubicBezTo>
                    <a:pt x="1280" y="25"/>
                    <a:pt x="1176" y="62"/>
                    <a:pt x="1092" y="124"/>
                  </a:cubicBezTo>
                  <a:cubicBezTo>
                    <a:pt x="1092" y="124"/>
                    <a:pt x="843" y="0"/>
                    <a:pt x="561" y="0"/>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1"/>
            <p:cNvSpPr/>
            <p:nvPr/>
          </p:nvSpPr>
          <p:spPr>
            <a:xfrm>
              <a:off x="5526086" y="3590051"/>
              <a:ext cx="51947" cy="98090"/>
            </a:xfrm>
            <a:custGeom>
              <a:avLst/>
              <a:gdLst/>
              <a:ahLst/>
              <a:cxnLst/>
              <a:rect l="l" t="t" r="r" b="b"/>
              <a:pathLst>
                <a:path w="1781" h="3363" extrusionOk="0">
                  <a:moveTo>
                    <a:pt x="891" y="1"/>
                  </a:moveTo>
                  <a:cubicBezTo>
                    <a:pt x="400" y="1"/>
                    <a:pt x="0" y="401"/>
                    <a:pt x="0" y="892"/>
                  </a:cubicBezTo>
                  <a:lnTo>
                    <a:pt x="0" y="3363"/>
                  </a:lnTo>
                  <a:lnTo>
                    <a:pt x="1780" y="3363"/>
                  </a:lnTo>
                  <a:lnTo>
                    <a:pt x="1780" y="892"/>
                  </a:lnTo>
                  <a:cubicBezTo>
                    <a:pt x="1780" y="398"/>
                    <a:pt x="1383" y="1"/>
                    <a:pt x="891"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1"/>
            <p:cNvSpPr/>
            <p:nvPr/>
          </p:nvSpPr>
          <p:spPr>
            <a:xfrm>
              <a:off x="5549361" y="3537667"/>
              <a:ext cx="107628" cy="154938"/>
            </a:xfrm>
            <a:custGeom>
              <a:avLst/>
              <a:gdLst/>
              <a:ahLst/>
              <a:cxnLst/>
              <a:rect l="l" t="t" r="r" b="b"/>
              <a:pathLst>
                <a:path w="3690" h="5312" extrusionOk="0">
                  <a:moveTo>
                    <a:pt x="1002" y="0"/>
                  </a:moveTo>
                  <a:cubicBezTo>
                    <a:pt x="902" y="0"/>
                    <a:pt x="801" y="17"/>
                    <a:pt x="702" y="52"/>
                  </a:cubicBezTo>
                  <a:cubicBezTo>
                    <a:pt x="241" y="219"/>
                    <a:pt x="1" y="726"/>
                    <a:pt x="166" y="1188"/>
                  </a:cubicBezTo>
                  <a:lnTo>
                    <a:pt x="1811" y="5311"/>
                  </a:lnTo>
                  <a:lnTo>
                    <a:pt x="3689" y="5156"/>
                  </a:lnTo>
                  <a:lnTo>
                    <a:pt x="1838" y="588"/>
                  </a:lnTo>
                  <a:cubicBezTo>
                    <a:pt x="1706" y="226"/>
                    <a:pt x="1366" y="0"/>
                    <a:pt x="10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1"/>
            <p:cNvSpPr/>
            <p:nvPr/>
          </p:nvSpPr>
          <p:spPr>
            <a:xfrm>
              <a:off x="5598129" y="3518299"/>
              <a:ext cx="36197" cy="46172"/>
            </a:xfrm>
            <a:custGeom>
              <a:avLst/>
              <a:gdLst/>
              <a:ahLst/>
              <a:cxnLst/>
              <a:rect l="l" t="t" r="r" b="b"/>
              <a:pathLst>
                <a:path w="1241" h="1583" extrusionOk="0">
                  <a:moveTo>
                    <a:pt x="819" y="0"/>
                  </a:moveTo>
                  <a:lnTo>
                    <a:pt x="400" y="371"/>
                  </a:lnTo>
                  <a:cubicBezTo>
                    <a:pt x="495" y="857"/>
                    <a:pt x="232" y="1239"/>
                    <a:pt x="54" y="1434"/>
                  </a:cubicBezTo>
                  <a:cubicBezTo>
                    <a:pt x="0" y="1492"/>
                    <a:pt x="43" y="1582"/>
                    <a:pt x="121" y="1582"/>
                  </a:cubicBezTo>
                  <a:cubicBezTo>
                    <a:pt x="122" y="1582"/>
                    <a:pt x="122" y="1582"/>
                    <a:pt x="123" y="1582"/>
                  </a:cubicBezTo>
                  <a:cubicBezTo>
                    <a:pt x="999" y="1557"/>
                    <a:pt x="1241" y="680"/>
                    <a:pt x="1241" y="680"/>
                  </a:cubicBezTo>
                  <a:lnTo>
                    <a:pt x="8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1"/>
            <p:cNvSpPr/>
            <p:nvPr/>
          </p:nvSpPr>
          <p:spPr>
            <a:xfrm>
              <a:off x="5683648" y="3631003"/>
              <a:ext cx="68689" cy="68689"/>
            </a:xfrm>
            <a:custGeom>
              <a:avLst/>
              <a:gdLst/>
              <a:ahLst/>
              <a:cxnLst/>
              <a:rect l="l" t="t" r="r" b="b"/>
              <a:pathLst>
                <a:path w="2355" h="2355" extrusionOk="0">
                  <a:moveTo>
                    <a:pt x="1177" y="0"/>
                  </a:moveTo>
                  <a:cubicBezTo>
                    <a:pt x="528" y="0"/>
                    <a:pt x="1" y="528"/>
                    <a:pt x="1" y="1176"/>
                  </a:cubicBezTo>
                  <a:cubicBezTo>
                    <a:pt x="1" y="1827"/>
                    <a:pt x="528" y="2354"/>
                    <a:pt x="1177" y="2354"/>
                  </a:cubicBezTo>
                  <a:cubicBezTo>
                    <a:pt x="1827" y="2354"/>
                    <a:pt x="2355" y="1827"/>
                    <a:pt x="2355" y="1176"/>
                  </a:cubicBezTo>
                  <a:cubicBezTo>
                    <a:pt x="2355" y="528"/>
                    <a:pt x="1827" y="0"/>
                    <a:pt x="1177"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1"/>
            <p:cNvSpPr/>
            <p:nvPr/>
          </p:nvSpPr>
          <p:spPr>
            <a:xfrm>
              <a:off x="5683561" y="3631003"/>
              <a:ext cx="44714" cy="68689"/>
            </a:xfrm>
            <a:custGeom>
              <a:avLst/>
              <a:gdLst/>
              <a:ahLst/>
              <a:cxnLst/>
              <a:rect l="l" t="t" r="r" b="b"/>
              <a:pathLst>
                <a:path w="1533" h="2355" extrusionOk="0">
                  <a:moveTo>
                    <a:pt x="1178" y="0"/>
                  </a:moveTo>
                  <a:cubicBezTo>
                    <a:pt x="528" y="0"/>
                    <a:pt x="1" y="528"/>
                    <a:pt x="1" y="1176"/>
                  </a:cubicBezTo>
                  <a:cubicBezTo>
                    <a:pt x="1" y="1827"/>
                    <a:pt x="528" y="2354"/>
                    <a:pt x="1178" y="2354"/>
                  </a:cubicBezTo>
                  <a:cubicBezTo>
                    <a:pt x="1303" y="2354"/>
                    <a:pt x="1422" y="2337"/>
                    <a:pt x="1533" y="2300"/>
                  </a:cubicBezTo>
                  <a:cubicBezTo>
                    <a:pt x="1058" y="2151"/>
                    <a:pt x="711" y="1704"/>
                    <a:pt x="711" y="1176"/>
                  </a:cubicBezTo>
                  <a:cubicBezTo>
                    <a:pt x="711" y="649"/>
                    <a:pt x="1057" y="205"/>
                    <a:pt x="1533" y="54"/>
                  </a:cubicBezTo>
                  <a:cubicBezTo>
                    <a:pt x="1422" y="19"/>
                    <a:pt x="1303" y="0"/>
                    <a:pt x="117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1"/>
            <p:cNvSpPr/>
            <p:nvPr/>
          </p:nvSpPr>
          <p:spPr>
            <a:xfrm>
              <a:off x="5692020" y="3531483"/>
              <a:ext cx="51947" cy="104915"/>
            </a:xfrm>
            <a:custGeom>
              <a:avLst/>
              <a:gdLst/>
              <a:ahLst/>
              <a:cxnLst/>
              <a:rect l="l" t="t" r="r" b="b"/>
              <a:pathLst>
                <a:path w="1781" h="3597" extrusionOk="0">
                  <a:moveTo>
                    <a:pt x="890" y="1"/>
                  </a:moveTo>
                  <a:cubicBezTo>
                    <a:pt x="399" y="1"/>
                    <a:pt x="1" y="399"/>
                    <a:pt x="1" y="890"/>
                  </a:cubicBezTo>
                  <a:lnTo>
                    <a:pt x="1" y="3597"/>
                  </a:lnTo>
                  <a:lnTo>
                    <a:pt x="1780" y="3597"/>
                  </a:lnTo>
                  <a:lnTo>
                    <a:pt x="1780" y="890"/>
                  </a:lnTo>
                  <a:cubicBezTo>
                    <a:pt x="1779" y="399"/>
                    <a:pt x="1381" y="1"/>
                    <a:pt x="8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1"/>
            <p:cNvSpPr/>
            <p:nvPr/>
          </p:nvSpPr>
          <p:spPr>
            <a:xfrm>
              <a:off x="5662852" y="3518299"/>
              <a:ext cx="36197" cy="46172"/>
            </a:xfrm>
            <a:custGeom>
              <a:avLst/>
              <a:gdLst/>
              <a:ahLst/>
              <a:cxnLst/>
              <a:rect l="l" t="t" r="r" b="b"/>
              <a:pathLst>
                <a:path w="1241" h="1583" extrusionOk="0">
                  <a:moveTo>
                    <a:pt x="422" y="0"/>
                  </a:moveTo>
                  <a:lnTo>
                    <a:pt x="0" y="680"/>
                  </a:lnTo>
                  <a:cubicBezTo>
                    <a:pt x="0" y="680"/>
                    <a:pt x="242" y="1557"/>
                    <a:pt x="1118" y="1582"/>
                  </a:cubicBezTo>
                  <a:cubicBezTo>
                    <a:pt x="1119" y="1582"/>
                    <a:pt x="1119" y="1582"/>
                    <a:pt x="1120" y="1582"/>
                  </a:cubicBezTo>
                  <a:cubicBezTo>
                    <a:pt x="1198" y="1582"/>
                    <a:pt x="1241" y="1492"/>
                    <a:pt x="1187" y="1434"/>
                  </a:cubicBezTo>
                  <a:cubicBezTo>
                    <a:pt x="1010" y="1239"/>
                    <a:pt x="746" y="857"/>
                    <a:pt x="841" y="371"/>
                  </a:cubicBezTo>
                  <a:lnTo>
                    <a:pt x="4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1"/>
            <p:cNvSpPr/>
            <p:nvPr/>
          </p:nvSpPr>
          <p:spPr>
            <a:xfrm>
              <a:off x="5578237" y="3390108"/>
              <a:ext cx="140617" cy="149133"/>
            </a:xfrm>
            <a:custGeom>
              <a:avLst/>
              <a:gdLst/>
              <a:ahLst/>
              <a:cxnLst/>
              <a:rect l="l" t="t" r="r" b="b"/>
              <a:pathLst>
                <a:path w="4821" h="5113" extrusionOk="0">
                  <a:moveTo>
                    <a:pt x="2411" y="1"/>
                  </a:moveTo>
                  <a:lnTo>
                    <a:pt x="1" y="1631"/>
                  </a:lnTo>
                  <a:cubicBezTo>
                    <a:pt x="1" y="3806"/>
                    <a:pt x="590" y="5113"/>
                    <a:pt x="2411" y="5113"/>
                  </a:cubicBezTo>
                  <a:cubicBezTo>
                    <a:pt x="4231" y="5113"/>
                    <a:pt x="4820" y="3806"/>
                    <a:pt x="4820" y="1631"/>
                  </a:cubicBezTo>
                  <a:lnTo>
                    <a:pt x="24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1"/>
            <p:cNvSpPr/>
            <p:nvPr/>
          </p:nvSpPr>
          <p:spPr>
            <a:xfrm>
              <a:off x="5675365" y="3398158"/>
              <a:ext cx="64081" cy="49818"/>
            </a:xfrm>
            <a:custGeom>
              <a:avLst/>
              <a:gdLst/>
              <a:ahLst/>
              <a:cxnLst/>
              <a:rect l="l" t="t" r="r" b="b"/>
              <a:pathLst>
                <a:path w="2197" h="1708" extrusionOk="0">
                  <a:moveTo>
                    <a:pt x="1807" y="0"/>
                  </a:moveTo>
                  <a:cubicBezTo>
                    <a:pt x="1596" y="0"/>
                    <a:pt x="1372" y="455"/>
                    <a:pt x="901" y="662"/>
                  </a:cubicBezTo>
                  <a:lnTo>
                    <a:pt x="512" y="662"/>
                  </a:lnTo>
                  <a:lnTo>
                    <a:pt x="0" y="1455"/>
                  </a:lnTo>
                  <a:lnTo>
                    <a:pt x="956" y="1708"/>
                  </a:lnTo>
                  <a:cubicBezTo>
                    <a:pt x="1811" y="1356"/>
                    <a:pt x="2196" y="324"/>
                    <a:pt x="1937" y="63"/>
                  </a:cubicBezTo>
                  <a:cubicBezTo>
                    <a:pt x="1893" y="19"/>
                    <a:pt x="1850" y="0"/>
                    <a:pt x="18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1"/>
            <p:cNvSpPr/>
            <p:nvPr/>
          </p:nvSpPr>
          <p:spPr>
            <a:xfrm>
              <a:off x="5557703" y="3398158"/>
              <a:ext cx="64110" cy="49818"/>
            </a:xfrm>
            <a:custGeom>
              <a:avLst/>
              <a:gdLst/>
              <a:ahLst/>
              <a:cxnLst/>
              <a:rect l="l" t="t" r="r" b="b"/>
              <a:pathLst>
                <a:path w="2198" h="1708" extrusionOk="0">
                  <a:moveTo>
                    <a:pt x="388" y="0"/>
                  </a:moveTo>
                  <a:cubicBezTo>
                    <a:pt x="345" y="0"/>
                    <a:pt x="302" y="19"/>
                    <a:pt x="258" y="63"/>
                  </a:cubicBezTo>
                  <a:cubicBezTo>
                    <a:pt x="0" y="324"/>
                    <a:pt x="384" y="1356"/>
                    <a:pt x="1240" y="1708"/>
                  </a:cubicBezTo>
                  <a:lnTo>
                    <a:pt x="2198" y="1455"/>
                  </a:lnTo>
                  <a:lnTo>
                    <a:pt x="1686" y="662"/>
                  </a:lnTo>
                  <a:lnTo>
                    <a:pt x="1297" y="662"/>
                  </a:lnTo>
                  <a:cubicBezTo>
                    <a:pt x="824" y="455"/>
                    <a:pt x="600"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1"/>
            <p:cNvSpPr/>
            <p:nvPr/>
          </p:nvSpPr>
          <p:spPr>
            <a:xfrm>
              <a:off x="5611459" y="3361932"/>
              <a:ext cx="33776" cy="33659"/>
            </a:xfrm>
            <a:custGeom>
              <a:avLst/>
              <a:gdLst/>
              <a:ahLst/>
              <a:cxnLst/>
              <a:rect l="l" t="t" r="r" b="b"/>
              <a:pathLst>
                <a:path w="1158" h="1154" extrusionOk="0">
                  <a:moveTo>
                    <a:pt x="478" y="1"/>
                  </a:moveTo>
                  <a:cubicBezTo>
                    <a:pt x="249" y="1"/>
                    <a:pt x="29" y="165"/>
                    <a:pt x="0" y="426"/>
                  </a:cubicBezTo>
                  <a:lnTo>
                    <a:pt x="40" y="826"/>
                  </a:lnTo>
                  <a:cubicBezTo>
                    <a:pt x="70" y="1021"/>
                    <a:pt x="238" y="1153"/>
                    <a:pt x="422" y="1153"/>
                  </a:cubicBezTo>
                  <a:cubicBezTo>
                    <a:pt x="466" y="1153"/>
                    <a:pt x="512" y="1146"/>
                    <a:pt x="557" y="1129"/>
                  </a:cubicBezTo>
                  <a:lnTo>
                    <a:pt x="831" y="1030"/>
                  </a:lnTo>
                  <a:cubicBezTo>
                    <a:pt x="1062" y="943"/>
                    <a:pt x="1157" y="671"/>
                    <a:pt x="1030" y="461"/>
                  </a:cubicBezTo>
                  <a:lnTo>
                    <a:pt x="803" y="132"/>
                  </a:lnTo>
                  <a:cubicBezTo>
                    <a:pt x="707" y="41"/>
                    <a:pt x="591" y="1"/>
                    <a:pt x="478"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1"/>
            <p:cNvSpPr/>
            <p:nvPr/>
          </p:nvSpPr>
          <p:spPr>
            <a:xfrm>
              <a:off x="5651943" y="3361932"/>
              <a:ext cx="33776" cy="33659"/>
            </a:xfrm>
            <a:custGeom>
              <a:avLst/>
              <a:gdLst/>
              <a:ahLst/>
              <a:cxnLst/>
              <a:rect l="l" t="t" r="r" b="b"/>
              <a:pathLst>
                <a:path w="1158" h="1154" extrusionOk="0">
                  <a:moveTo>
                    <a:pt x="680" y="1"/>
                  </a:moveTo>
                  <a:cubicBezTo>
                    <a:pt x="567" y="1"/>
                    <a:pt x="451" y="41"/>
                    <a:pt x="355" y="132"/>
                  </a:cubicBezTo>
                  <a:lnTo>
                    <a:pt x="128" y="461"/>
                  </a:lnTo>
                  <a:cubicBezTo>
                    <a:pt x="1" y="671"/>
                    <a:pt x="96" y="943"/>
                    <a:pt x="327" y="1030"/>
                  </a:cubicBezTo>
                  <a:lnTo>
                    <a:pt x="601" y="1129"/>
                  </a:lnTo>
                  <a:cubicBezTo>
                    <a:pt x="646" y="1146"/>
                    <a:pt x="691" y="1153"/>
                    <a:pt x="735" y="1153"/>
                  </a:cubicBezTo>
                  <a:cubicBezTo>
                    <a:pt x="919" y="1153"/>
                    <a:pt x="1087" y="1021"/>
                    <a:pt x="1118" y="826"/>
                  </a:cubicBezTo>
                  <a:lnTo>
                    <a:pt x="1158" y="426"/>
                  </a:lnTo>
                  <a:cubicBezTo>
                    <a:pt x="1129" y="165"/>
                    <a:pt x="909" y="1"/>
                    <a:pt x="680"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1"/>
            <p:cNvSpPr/>
            <p:nvPr/>
          </p:nvSpPr>
          <p:spPr>
            <a:xfrm>
              <a:off x="5659994" y="3381358"/>
              <a:ext cx="33222" cy="33513"/>
            </a:xfrm>
            <a:custGeom>
              <a:avLst/>
              <a:gdLst/>
              <a:ahLst/>
              <a:cxnLst/>
              <a:rect l="l" t="t" r="r" b="b"/>
              <a:pathLst>
                <a:path w="1139" h="1149" extrusionOk="0">
                  <a:moveTo>
                    <a:pt x="665" y="1"/>
                  </a:moveTo>
                  <a:cubicBezTo>
                    <a:pt x="542" y="1"/>
                    <a:pt x="416" y="49"/>
                    <a:pt x="318" y="153"/>
                  </a:cubicBezTo>
                  <a:lnTo>
                    <a:pt x="113" y="497"/>
                  </a:lnTo>
                  <a:cubicBezTo>
                    <a:pt x="0" y="715"/>
                    <a:pt x="111" y="980"/>
                    <a:pt x="347" y="1049"/>
                  </a:cubicBezTo>
                  <a:lnTo>
                    <a:pt x="629" y="1133"/>
                  </a:lnTo>
                  <a:cubicBezTo>
                    <a:pt x="665" y="1143"/>
                    <a:pt x="703" y="1149"/>
                    <a:pt x="739" y="1149"/>
                  </a:cubicBezTo>
                  <a:cubicBezTo>
                    <a:pt x="932" y="1149"/>
                    <a:pt x="1104" y="1002"/>
                    <a:pt x="1124" y="797"/>
                  </a:cubicBezTo>
                  <a:lnTo>
                    <a:pt x="1138" y="396"/>
                  </a:lnTo>
                  <a:cubicBezTo>
                    <a:pt x="1095" y="148"/>
                    <a:pt x="883" y="1"/>
                    <a:pt x="665" y="1"/>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1"/>
            <p:cNvSpPr/>
            <p:nvPr/>
          </p:nvSpPr>
          <p:spPr>
            <a:xfrm>
              <a:off x="5603963" y="3381358"/>
              <a:ext cx="33222" cy="33513"/>
            </a:xfrm>
            <a:custGeom>
              <a:avLst/>
              <a:gdLst/>
              <a:ahLst/>
              <a:cxnLst/>
              <a:rect l="l" t="t" r="r" b="b"/>
              <a:pathLst>
                <a:path w="1139" h="1149" extrusionOk="0">
                  <a:moveTo>
                    <a:pt x="473" y="1"/>
                  </a:moveTo>
                  <a:cubicBezTo>
                    <a:pt x="256" y="1"/>
                    <a:pt x="44" y="148"/>
                    <a:pt x="1" y="396"/>
                  </a:cubicBezTo>
                  <a:lnTo>
                    <a:pt x="14" y="797"/>
                  </a:lnTo>
                  <a:cubicBezTo>
                    <a:pt x="35" y="1002"/>
                    <a:pt x="207" y="1149"/>
                    <a:pt x="400" y="1149"/>
                  </a:cubicBezTo>
                  <a:cubicBezTo>
                    <a:pt x="437" y="1149"/>
                    <a:pt x="474" y="1143"/>
                    <a:pt x="511" y="1133"/>
                  </a:cubicBezTo>
                  <a:lnTo>
                    <a:pt x="790" y="1049"/>
                  </a:lnTo>
                  <a:cubicBezTo>
                    <a:pt x="1026" y="980"/>
                    <a:pt x="1139" y="715"/>
                    <a:pt x="1026" y="497"/>
                  </a:cubicBezTo>
                  <a:lnTo>
                    <a:pt x="820" y="153"/>
                  </a:lnTo>
                  <a:cubicBezTo>
                    <a:pt x="722" y="49"/>
                    <a:pt x="597" y="1"/>
                    <a:pt x="473" y="1"/>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1"/>
            <p:cNvSpPr/>
            <p:nvPr/>
          </p:nvSpPr>
          <p:spPr>
            <a:xfrm>
              <a:off x="5631818" y="3356332"/>
              <a:ext cx="33543" cy="32580"/>
            </a:xfrm>
            <a:custGeom>
              <a:avLst/>
              <a:gdLst/>
              <a:ahLst/>
              <a:cxnLst/>
              <a:rect l="l" t="t" r="r" b="b"/>
              <a:pathLst>
                <a:path w="1150" h="1117" extrusionOk="0">
                  <a:moveTo>
                    <a:pt x="575" y="0"/>
                  </a:moveTo>
                  <a:cubicBezTo>
                    <a:pt x="405" y="0"/>
                    <a:pt x="235" y="89"/>
                    <a:pt x="147" y="265"/>
                  </a:cubicBezTo>
                  <a:lnTo>
                    <a:pt x="49" y="653"/>
                  </a:lnTo>
                  <a:cubicBezTo>
                    <a:pt x="1" y="893"/>
                    <a:pt x="185" y="1116"/>
                    <a:pt x="430" y="1116"/>
                  </a:cubicBezTo>
                  <a:lnTo>
                    <a:pt x="723" y="1116"/>
                  </a:lnTo>
                  <a:cubicBezTo>
                    <a:pt x="966" y="1116"/>
                    <a:pt x="1149" y="893"/>
                    <a:pt x="1101" y="653"/>
                  </a:cubicBezTo>
                  <a:lnTo>
                    <a:pt x="1003" y="265"/>
                  </a:lnTo>
                  <a:cubicBezTo>
                    <a:pt x="915" y="89"/>
                    <a:pt x="745" y="0"/>
                    <a:pt x="575" y="0"/>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1"/>
            <p:cNvSpPr/>
            <p:nvPr/>
          </p:nvSpPr>
          <p:spPr>
            <a:xfrm>
              <a:off x="5631818" y="3379229"/>
              <a:ext cx="33543" cy="32609"/>
            </a:xfrm>
            <a:custGeom>
              <a:avLst/>
              <a:gdLst/>
              <a:ahLst/>
              <a:cxnLst/>
              <a:rect l="l" t="t" r="r" b="b"/>
              <a:pathLst>
                <a:path w="1150" h="1118" extrusionOk="0">
                  <a:moveTo>
                    <a:pt x="575" y="0"/>
                  </a:moveTo>
                  <a:cubicBezTo>
                    <a:pt x="405" y="0"/>
                    <a:pt x="235" y="89"/>
                    <a:pt x="147" y="265"/>
                  </a:cubicBezTo>
                  <a:lnTo>
                    <a:pt x="49" y="653"/>
                  </a:lnTo>
                  <a:cubicBezTo>
                    <a:pt x="1" y="894"/>
                    <a:pt x="185" y="1118"/>
                    <a:pt x="430" y="1118"/>
                  </a:cubicBezTo>
                  <a:lnTo>
                    <a:pt x="723" y="1118"/>
                  </a:lnTo>
                  <a:cubicBezTo>
                    <a:pt x="966" y="1118"/>
                    <a:pt x="1149" y="894"/>
                    <a:pt x="1101" y="653"/>
                  </a:cubicBezTo>
                  <a:lnTo>
                    <a:pt x="1003" y="265"/>
                  </a:lnTo>
                  <a:cubicBezTo>
                    <a:pt x="915" y="89"/>
                    <a:pt x="745" y="0"/>
                    <a:pt x="575"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1"/>
            <p:cNvSpPr/>
            <p:nvPr/>
          </p:nvSpPr>
          <p:spPr>
            <a:xfrm>
              <a:off x="5633801" y="3484436"/>
              <a:ext cx="29634" cy="22780"/>
            </a:xfrm>
            <a:custGeom>
              <a:avLst/>
              <a:gdLst/>
              <a:ahLst/>
              <a:cxnLst/>
              <a:rect l="l" t="t" r="r" b="b"/>
              <a:pathLst>
                <a:path w="1016" h="781" extrusionOk="0">
                  <a:moveTo>
                    <a:pt x="248" y="1"/>
                  </a:moveTo>
                  <a:lnTo>
                    <a:pt x="218" y="27"/>
                  </a:lnTo>
                  <a:lnTo>
                    <a:pt x="202" y="27"/>
                  </a:lnTo>
                  <a:lnTo>
                    <a:pt x="202" y="42"/>
                  </a:lnTo>
                  <a:lnTo>
                    <a:pt x="0" y="232"/>
                  </a:lnTo>
                  <a:lnTo>
                    <a:pt x="202" y="401"/>
                  </a:lnTo>
                  <a:lnTo>
                    <a:pt x="202" y="474"/>
                  </a:lnTo>
                  <a:cubicBezTo>
                    <a:pt x="202" y="643"/>
                    <a:pt x="340" y="780"/>
                    <a:pt x="508" y="780"/>
                  </a:cubicBezTo>
                  <a:cubicBezTo>
                    <a:pt x="677" y="780"/>
                    <a:pt x="813" y="643"/>
                    <a:pt x="813" y="474"/>
                  </a:cubicBezTo>
                  <a:lnTo>
                    <a:pt x="813" y="401"/>
                  </a:lnTo>
                  <a:lnTo>
                    <a:pt x="1015" y="232"/>
                  </a:lnTo>
                  <a:lnTo>
                    <a:pt x="812" y="42"/>
                  </a:lnTo>
                  <a:lnTo>
                    <a:pt x="812" y="27"/>
                  </a:lnTo>
                  <a:lnTo>
                    <a:pt x="796" y="27"/>
                  </a:lnTo>
                  <a:lnTo>
                    <a:pt x="768" y="1"/>
                  </a:lnTo>
                  <a:lnTo>
                    <a:pt x="750" y="27"/>
                  </a:lnTo>
                  <a:lnTo>
                    <a:pt x="267" y="27"/>
                  </a:lnTo>
                  <a:lnTo>
                    <a:pt x="248" y="1"/>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1"/>
            <p:cNvSpPr/>
            <p:nvPr/>
          </p:nvSpPr>
          <p:spPr>
            <a:xfrm>
              <a:off x="5603963" y="3480907"/>
              <a:ext cx="25813" cy="21992"/>
            </a:xfrm>
            <a:custGeom>
              <a:avLst/>
              <a:gdLst/>
              <a:ahLst/>
              <a:cxnLst/>
              <a:rect l="l" t="t" r="r" b="b"/>
              <a:pathLst>
                <a:path w="885" h="754" extrusionOk="0">
                  <a:moveTo>
                    <a:pt x="1" y="0"/>
                  </a:moveTo>
                  <a:lnTo>
                    <a:pt x="1" y="447"/>
                  </a:lnTo>
                  <a:cubicBezTo>
                    <a:pt x="1" y="616"/>
                    <a:pt x="137" y="753"/>
                    <a:pt x="305" y="753"/>
                  </a:cubicBezTo>
                  <a:cubicBezTo>
                    <a:pt x="474" y="753"/>
                    <a:pt x="612" y="616"/>
                    <a:pt x="612" y="447"/>
                  </a:cubicBezTo>
                  <a:lnTo>
                    <a:pt x="884" y="216"/>
                  </a:lnTo>
                  <a:lnTo>
                    <a:pt x="612" y="0"/>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1"/>
            <p:cNvSpPr/>
            <p:nvPr/>
          </p:nvSpPr>
          <p:spPr>
            <a:xfrm>
              <a:off x="5621784" y="3483036"/>
              <a:ext cx="17880" cy="21992"/>
            </a:xfrm>
            <a:custGeom>
              <a:avLst/>
              <a:gdLst/>
              <a:ahLst/>
              <a:cxnLst/>
              <a:rect l="l" t="t" r="r" b="b"/>
              <a:pathLst>
                <a:path w="613" h="754" extrusionOk="0">
                  <a:moveTo>
                    <a:pt x="1" y="1"/>
                  </a:moveTo>
                  <a:lnTo>
                    <a:pt x="1" y="447"/>
                  </a:lnTo>
                  <a:cubicBezTo>
                    <a:pt x="1" y="616"/>
                    <a:pt x="138" y="753"/>
                    <a:pt x="307" y="753"/>
                  </a:cubicBezTo>
                  <a:cubicBezTo>
                    <a:pt x="475" y="753"/>
                    <a:pt x="613" y="616"/>
                    <a:pt x="613" y="447"/>
                  </a:cubicBezTo>
                  <a:lnTo>
                    <a:pt x="613" y="1"/>
                  </a:lnTo>
                  <a:close/>
                </a:path>
              </a:pathLst>
            </a:custGeom>
            <a:solidFill>
              <a:srgbClr val="DD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1"/>
            <p:cNvSpPr/>
            <p:nvPr/>
          </p:nvSpPr>
          <p:spPr>
            <a:xfrm>
              <a:off x="5671048" y="3480907"/>
              <a:ext cx="22109" cy="21992"/>
            </a:xfrm>
            <a:custGeom>
              <a:avLst/>
              <a:gdLst/>
              <a:ahLst/>
              <a:cxnLst/>
              <a:rect l="l" t="t" r="r" b="b"/>
              <a:pathLst>
                <a:path w="758" h="754" extrusionOk="0">
                  <a:moveTo>
                    <a:pt x="147" y="0"/>
                  </a:moveTo>
                  <a:lnTo>
                    <a:pt x="1" y="243"/>
                  </a:lnTo>
                  <a:lnTo>
                    <a:pt x="147" y="447"/>
                  </a:lnTo>
                  <a:cubicBezTo>
                    <a:pt x="147" y="616"/>
                    <a:pt x="283" y="753"/>
                    <a:pt x="452" y="753"/>
                  </a:cubicBezTo>
                  <a:cubicBezTo>
                    <a:pt x="620" y="753"/>
                    <a:pt x="758" y="616"/>
                    <a:pt x="758" y="447"/>
                  </a:cubicBezTo>
                  <a:lnTo>
                    <a:pt x="758" y="0"/>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1"/>
            <p:cNvSpPr/>
            <p:nvPr/>
          </p:nvSpPr>
          <p:spPr>
            <a:xfrm>
              <a:off x="5657456" y="3483036"/>
              <a:ext cx="17880" cy="21992"/>
            </a:xfrm>
            <a:custGeom>
              <a:avLst/>
              <a:gdLst/>
              <a:ahLst/>
              <a:cxnLst/>
              <a:rect l="l" t="t" r="r" b="b"/>
              <a:pathLst>
                <a:path w="613" h="754" extrusionOk="0">
                  <a:moveTo>
                    <a:pt x="1" y="1"/>
                  </a:moveTo>
                  <a:lnTo>
                    <a:pt x="1" y="447"/>
                  </a:lnTo>
                  <a:cubicBezTo>
                    <a:pt x="1" y="616"/>
                    <a:pt x="138" y="753"/>
                    <a:pt x="307" y="753"/>
                  </a:cubicBezTo>
                  <a:cubicBezTo>
                    <a:pt x="475" y="753"/>
                    <a:pt x="613" y="616"/>
                    <a:pt x="613" y="447"/>
                  </a:cubicBezTo>
                  <a:lnTo>
                    <a:pt x="613" y="1"/>
                  </a:lnTo>
                  <a:close/>
                </a:path>
              </a:pathLst>
            </a:custGeom>
            <a:solidFill>
              <a:srgbClr val="DD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1"/>
            <p:cNvSpPr/>
            <p:nvPr/>
          </p:nvSpPr>
          <p:spPr>
            <a:xfrm>
              <a:off x="5583254" y="3430943"/>
              <a:ext cx="57052" cy="49993"/>
            </a:xfrm>
            <a:custGeom>
              <a:avLst/>
              <a:gdLst/>
              <a:ahLst/>
              <a:cxnLst/>
              <a:rect l="l" t="t" r="r" b="b"/>
              <a:pathLst>
                <a:path w="1956" h="1714" extrusionOk="0">
                  <a:moveTo>
                    <a:pt x="758" y="1"/>
                  </a:moveTo>
                  <a:cubicBezTo>
                    <a:pt x="758" y="1"/>
                    <a:pt x="0" y="448"/>
                    <a:pt x="569" y="1267"/>
                  </a:cubicBezTo>
                  <a:lnTo>
                    <a:pt x="925" y="1713"/>
                  </a:lnTo>
                  <a:lnTo>
                    <a:pt x="1825" y="1713"/>
                  </a:lnTo>
                  <a:lnTo>
                    <a:pt x="1956" y="377"/>
                  </a:lnTo>
                  <a:lnTo>
                    <a:pt x="758" y="1"/>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1"/>
            <p:cNvSpPr/>
            <p:nvPr/>
          </p:nvSpPr>
          <p:spPr>
            <a:xfrm>
              <a:off x="5656873" y="3430943"/>
              <a:ext cx="57052" cy="49993"/>
            </a:xfrm>
            <a:custGeom>
              <a:avLst/>
              <a:gdLst/>
              <a:ahLst/>
              <a:cxnLst/>
              <a:rect l="l" t="t" r="r" b="b"/>
              <a:pathLst>
                <a:path w="1956" h="1714" extrusionOk="0">
                  <a:moveTo>
                    <a:pt x="1198" y="1"/>
                  </a:moveTo>
                  <a:lnTo>
                    <a:pt x="0" y="377"/>
                  </a:lnTo>
                  <a:lnTo>
                    <a:pt x="131" y="1713"/>
                  </a:lnTo>
                  <a:lnTo>
                    <a:pt x="1031" y="1713"/>
                  </a:lnTo>
                  <a:lnTo>
                    <a:pt x="1386" y="1267"/>
                  </a:lnTo>
                  <a:cubicBezTo>
                    <a:pt x="1956" y="448"/>
                    <a:pt x="1198" y="1"/>
                    <a:pt x="1198"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1"/>
            <p:cNvSpPr/>
            <p:nvPr/>
          </p:nvSpPr>
          <p:spPr>
            <a:xfrm>
              <a:off x="5599092" y="3439635"/>
              <a:ext cx="35147" cy="32580"/>
            </a:xfrm>
            <a:custGeom>
              <a:avLst/>
              <a:gdLst/>
              <a:ahLst/>
              <a:cxnLst/>
              <a:rect l="l" t="t" r="r" b="b"/>
              <a:pathLst>
                <a:path w="1205" h="1117" extrusionOk="0">
                  <a:moveTo>
                    <a:pt x="563" y="0"/>
                  </a:moveTo>
                  <a:cubicBezTo>
                    <a:pt x="563" y="0"/>
                    <a:pt x="1" y="538"/>
                    <a:pt x="779" y="1078"/>
                  </a:cubicBezTo>
                  <a:lnTo>
                    <a:pt x="1041" y="1117"/>
                  </a:lnTo>
                  <a:lnTo>
                    <a:pt x="1205" y="258"/>
                  </a:lnTo>
                  <a:lnTo>
                    <a:pt x="563"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1"/>
            <p:cNvSpPr/>
            <p:nvPr/>
          </p:nvSpPr>
          <p:spPr>
            <a:xfrm>
              <a:off x="5662940" y="3439635"/>
              <a:ext cx="35147" cy="32580"/>
            </a:xfrm>
            <a:custGeom>
              <a:avLst/>
              <a:gdLst/>
              <a:ahLst/>
              <a:cxnLst/>
              <a:rect l="l" t="t" r="r" b="b"/>
              <a:pathLst>
                <a:path w="1205" h="1117" extrusionOk="0">
                  <a:moveTo>
                    <a:pt x="642" y="0"/>
                  </a:moveTo>
                  <a:lnTo>
                    <a:pt x="0" y="258"/>
                  </a:lnTo>
                  <a:lnTo>
                    <a:pt x="164" y="1117"/>
                  </a:lnTo>
                  <a:lnTo>
                    <a:pt x="426" y="1078"/>
                  </a:lnTo>
                  <a:cubicBezTo>
                    <a:pt x="1204" y="538"/>
                    <a:pt x="642" y="0"/>
                    <a:pt x="64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1"/>
            <p:cNvSpPr/>
            <p:nvPr/>
          </p:nvSpPr>
          <p:spPr>
            <a:xfrm>
              <a:off x="5594367" y="3407900"/>
              <a:ext cx="60931" cy="49351"/>
            </a:xfrm>
            <a:custGeom>
              <a:avLst/>
              <a:gdLst/>
              <a:ahLst/>
              <a:cxnLst/>
              <a:rect l="l" t="t" r="r" b="b"/>
              <a:pathLst>
                <a:path w="2089" h="1692" extrusionOk="0">
                  <a:moveTo>
                    <a:pt x="331" y="0"/>
                  </a:moveTo>
                  <a:cubicBezTo>
                    <a:pt x="275" y="0"/>
                    <a:pt x="220" y="16"/>
                    <a:pt x="170" y="48"/>
                  </a:cubicBezTo>
                  <a:cubicBezTo>
                    <a:pt x="37" y="138"/>
                    <a:pt x="0" y="319"/>
                    <a:pt x="88" y="453"/>
                  </a:cubicBezTo>
                  <a:cubicBezTo>
                    <a:pt x="479" y="1047"/>
                    <a:pt x="1503" y="1600"/>
                    <a:pt x="1619" y="1660"/>
                  </a:cubicBezTo>
                  <a:cubicBezTo>
                    <a:pt x="1660" y="1682"/>
                    <a:pt x="1708" y="1692"/>
                    <a:pt x="1754" y="1692"/>
                  </a:cubicBezTo>
                  <a:cubicBezTo>
                    <a:pt x="1858" y="1692"/>
                    <a:pt x="1959" y="1636"/>
                    <a:pt x="2014" y="1537"/>
                  </a:cubicBezTo>
                  <a:cubicBezTo>
                    <a:pt x="2089" y="1396"/>
                    <a:pt x="2033" y="1219"/>
                    <a:pt x="1891" y="1143"/>
                  </a:cubicBezTo>
                  <a:cubicBezTo>
                    <a:pt x="1614" y="996"/>
                    <a:pt x="838" y="530"/>
                    <a:pt x="574" y="130"/>
                  </a:cubicBezTo>
                  <a:cubicBezTo>
                    <a:pt x="518" y="46"/>
                    <a:pt x="425" y="0"/>
                    <a:pt x="331"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1"/>
            <p:cNvSpPr/>
            <p:nvPr/>
          </p:nvSpPr>
          <p:spPr>
            <a:xfrm>
              <a:off x="5641881" y="3407900"/>
              <a:ext cx="61018" cy="49351"/>
            </a:xfrm>
            <a:custGeom>
              <a:avLst/>
              <a:gdLst/>
              <a:ahLst/>
              <a:cxnLst/>
              <a:rect l="l" t="t" r="r" b="b"/>
              <a:pathLst>
                <a:path w="2092" h="1692" extrusionOk="0">
                  <a:moveTo>
                    <a:pt x="1758" y="0"/>
                  </a:moveTo>
                  <a:cubicBezTo>
                    <a:pt x="1664" y="0"/>
                    <a:pt x="1571" y="46"/>
                    <a:pt x="1515" y="130"/>
                  </a:cubicBezTo>
                  <a:cubicBezTo>
                    <a:pt x="1251" y="530"/>
                    <a:pt x="475" y="996"/>
                    <a:pt x="198" y="1143"/>
                  </a:cubicBezTo>
                  <a:cubicBezTo>
                    <a:pt x="56" y="1219"/>
                    <a:pt x="0" y="1396"/>
                    <a:pt x="75" y="1537"/>
                  </a:cubicBezTo>
                  <a:cubicBezTo>
                    <a:pt x="129" y="1636"/>
                    <a:pt x="231" y="1692"/>
                    <a:pt x="335" y="1692"/>
                  </a:cubicBezTo>
                  <a:cubicBezTo>
                    <a:pt x="381" y="1692"/>
                    <a:pt x="429" y="1682"/>
                    <a:pt x="470" y="1660"/>
                  </a:cubicBezTo>
                  <a:cubicBezTo>
                    <a:pt x="586" y="1600"/>
                    <a:pt x="1610" y="1047"/>
                    <a:pt x="2001" y="453"/>
                  </a:cubicBezTo>
                  <a:cubicBezTo>
                    <a:pt x="2092" y="319"/>
                    <a:pt x="2052" y="138"/>
                    <a:pt x="1919" y="48"/>
                  </a:cubicBezTo>
                  <a:cubicBezTo>
                    <a:pt x="1869" y="16"/>
                    <a:pt x="1814" y="0"/>
                    <a:pt x="1758"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1"/>
            <p:cNvSpPr/>
            <p:nvPr/>
          </p:nvSpPr>
          <p:spPr>
            <a:xfrm>
              <a:off x="5624059" y="3440568"/>
              <a:ext cx="49031" cy="46726"/>
            </a:xfrm>
            <a:custGeom>
              <a:avLst/>
              <a:gdLst/>
              <a:ahLst/>
              <a:cxnLst/>
              <a:rect l="l" t="t" r="r" b="b"/>
              <a:pathLst>
                <a:path w="1681" h="1602" extrusionOk="0">
                  <a:moveTo>
                    <a:pt x="840" y="1"/>
                  </a:moveTo>
                  <a:cubicBezTo>
                    <a:pt x="377" y="1"/>
                    <a:pt x="0" y="359"/>
                    <a:pt x="0" y="802"/>
                  </a:cubicBezTo>
                  <a:cubicBezTo>
                    <a:pt x="0" y="1243"/>
                    <a:pt x="375" y="1602"/>
                    <a:pt x="840" y="1602"/>
                  </a:cubicBezTo>
                  <a:cubicBezTo>
                    <a:pt x="1302" y="1602"/>
                    <a:pt x="1680" y="1243"/>
                    <a:pt x="1680" y="802"/>
                  </a:cubicBezTo>
                  <a:cubicBezTo>
                    <a:pt x="1680" y="358"/>
                    <a:pt x="1305" y="1"/>
                    <a:pt x="840" y="1"/>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1"/>
            <p:cNvSpPr/>
            <p:nvPr/>
          </p:nvSpPr>
          <p:spPr>
            <a:xfrm>
              <a:off x="5594221" y="3466615"/>
              <a:ext cx="108736" cy="24559"/>
            </a:xfrm>
            <a:custGeom>
              <a:avLst/>
              <a:gdLst/>
              <a:ahLst/>
              <a:cxnLst/>
              <a:rect l="l" t="t" r="r" b="b"/>
              <a:pathLst>
                <a:path w="3728" h="842" extrusionOk="0">
                  <a:moveTo>
                    <a:pt x="348" y="1"/>
                  </a:moveTo>
                  <a:cubicBezTo>
                    <a:pt x="227" y="1"/>
                    <a:pt x="112" y="74"/>
                    <a:pt x="65" y="194"/>
                  </a:cubicBezTo>
                  <a:cubicBezTo>
                    <a:pt x="1" y="351"/>
                    <a:pt x="78" y="528"/>
                    <a:pt x="235" y="591"/>
                  </a:cubicBezTo>
                  <a:cubicBezTo>
                    <a:pt x="634" y="751"/>
                    <a:pt x="1227" y="842"/>
                    <a:pt x="1863" y="842"/>
                  </a:cubicBezTo>
                  <a:cubicBezTo>
                    <a:pt x="2498" y="842"/>
                    <a:pt x="3092" y="751"/>
                    <a:pt x="3494" y="591"/>
                  </a:cubicBezTo>
                  <a:cubicBezTo>
                    <a:pt x="3650" y="528"/>
                    <a:pt x="3727" y="351"/>
                    <a:pt x="3664" y="194"/>
                  </a:cubicBezTo>
                  <a:cubicBezTo>
                    <a:pt x="3617" y="75"/>
                    <a:pt x="3502" y="2"/>
                    <a:pt x="3380" y="2"/>
                  </a:cubicBezTo>
                  <a:cubicBezTo>
                    <a:pt x="3343" y="2"/>
                    <a:pt x="3304" y="9"/>
                    <a:pt x="3267" y="23"/>
                  </a:cubicBezTo>
                  <a:cubicBezTo>
                    <a:pt x="2942" y="153"/>
                    <a:pt x="2416" y="231"/>
                    <a:pt x="1865" y="231"/>
                  </a:cubicBezTo>
                  <a:cubicBezTo>
                    <a:pt x="1312" y="231"/>
                    <a:pt x="789" y="153"/>
                    <a:pt x="462" y="23"/>
                  </a:cubicBezTo>
                  <a:cubicBezTo>
                    <a:pt x="425" y="8"/>
                    <a:pt x="386" y="1"/>
                    <a:pt x="348"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1"/>
            <p:cNvSpPr/>
            <p:nvPr/>
          </p:nvSpPr>
          <p:spPr>
            <a:xfrm>
              <a:off x="5683065" y="3619890"/>
              <a:ext cx="69914" cy="23305"/>
            </a:xfrm>
            <a:custGeom>
              <a:avLst/>
              <a:gdLst/>
              <a:ahLst/>
              <a:cxnLst/>
              <a:rect l="l" t="t" r="r" b="b"/>
              <a:pathLst>
                <a:path w="2397" h="799" extrusionOk="0">
                  <a:moveTo>
                    <a:pt x="399" y="0"/>
                  </a:moveTo>
                  <a:cubicBezTo>
                    <a:pt x="179" y="0"/>
                    <a:pt x="0" y="179"/>
                    <a:pt x="0" y="399"/>
                  </a:cubicBezTo>
                  <a:lnTo>
                    <a:pt x="0" y="799"/>
                  </a:lnTo>
                  <a:lnTo>
                    <a:pt x="2397" y="799"/>
                  </a:lnTo>
                  <a:lnTo>
                    <a:pt x="2397" y="399"/>
                  </a:lnTo>
                  <a:cubicBezTo>
                    <a:pt x="2395" y="179"/>
                    <a:pt x="2215" y="0"/>
                    <a:pt x="1995" y="0"/>
                  </a:cubicBezTo>
                  <a:cubicBezTo>
                    <a:pt x="1775" y="0"/>
                    <a:pt x="1597" y="179"/>
                    <a:pt x="1597" y="399"/>
                  </a:cubicBezTo>
                  <a:cubicBezTo>
                    <a:pt x="1597" y="179"/>
                    <a:pt x="1417" y="0"/>
                    <a:pt x="1197" y="0"/>
                  </a:cubicBezTo>
                  <a:cubicBezTo>
                    <a:pt x="977" y="0"/>
                    <a:pt x="798" y="179"/>
                    <a:pt x="798" y="399"/>
                  </a:cubicBezTo>
                  <a:cubicBezTo>
                    <a:pt x="798" y="179"/>
                    <a:pt x="618" y="0"/>
                    <a:pt x="399"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1"/>
            <p:cNvSpPr/>
            <p:nvPr/>
          </p:nvSpPr>
          <p:spPr>
            <a:xfrm>
              <a:off x="5517160" y="3676358"/>
              <a:ext cx="69973" cy="23334"/>
            </a:xfrm>
            <a:custGeom>
              <a:avLst/>
              <a:gdLst/>
              <a:ahLst/>
              <a:cxnLst/>
              <a:rect l="l" t="t" r="r" b="b"/>
              <a:pathLst>
                <a:path w="2399" h="800" extrusionOk="0">
                  <a:moveTo>
                    <a:pt x="400" y="1"/>
                  </a:moveTo>
                  <a:cubicBezTo>
                    <a:pt x="180" y="1"/>
                    <a:pt x="0" y="181"/>
                    <a:pt x="0" y="401"/>
                  </a:cubicBezTo>
                  <a:lnTo>
                    <a:pt x="0" y="799"/>
                  </a:lnTo>
                  <a:lnTo>
                    <a:pt x="2398" y="799"/>
                  </a:lnTo>
                  <a:lnTo>
                    <a:pt x="2398" y="401"/>
                  </a:lnTo>
                  <a:cubicBezTo>
                    <a:pt x="2395" y="181"/>
                    <a:pt x="2217" y="1"/>
                    <a:pt x="1997" y="1"/>
                  </a:cubicBezTo>
                  <a:cubicBezTo>
                    <a:pt x="1777" y="1"/>
                    <a:pt x="1597" y="181"/>
                    <a:pt x="1597" y="401"/>
                  </a:cubicBezTo>
                  <a:cubicBezTo>
                    <a:pt x="1597" y="181"/>
                    <a:pt x="1418" y="1"/>
                    <a:pt x="1198" y="1"/>
                  </a:cubicBezTo>
                  <a:cubicBezTo>
                    <a:pt x="979" y="1"/>
                    <a:pt x="799" y="181"/>
                    <a:pt x="799" y="401"/>
                  </a:cubicBezTo>
                  <a:cubicBezTo>
                    <a:pt x="799" y="181"/>
                    <a:pt x="620"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1"/>
            <p:cNvSpPr/>
            <p:nvPr/>
          </p:nvSpPr>
          <p:spPr>
            <a:xfrm>
              <a:off x="5600463" y="3676358"/>
              <a:ext cx="69973" cy="23334"/>
            </a:xfrm>
            <a:custGeom>
              <a:avLst/>
              <a:gdLst/>
              <a:ahLst/>
              <a:cxnLst/>
              <a:rect l="l" t="t" r="r" b="b"/>
              <a:pathLst>
                <a:path w="2399" h="800" extrusionOk="0">
                  <a:moveTo>
                    <a:pt x="401" y="1"/>
                  </a:moveTo>
                  <a:cubicBezTo>
                    <a:pt x="181" y="1"/>
                    <a:pt x="1" y="181"/>
                    <a:pt x="1" y="401"/>
                  </a:cubicBezTo>
                  <a:lnTo>
                    <a:pt x="1" y="799"/>
                  </a:lnTo>
                  <a:lnTo>
                    <a:pt x="2399" y="799"/>
                  </a:lnTo>
                  <a:lnTo>
                    <a:pt x="2399" y="401"/>
                  </a:lnTo>
                  <a:cubicBezTo>
                    <a:pt x="2396" y="181"/>
                    <a:pt x="2218" y="1"/>
                    <a:pt x="1997" y="1"/>
                  </a:cubicBezTo>
                  <a:cubicBezTo>
                    <a:pt x="1777" y="1"/>
                    <a:pt x="1597" y="181"/>
                    <a:pt x="1597" y="401"/>
                  </a:cubicBezTo>
                  <a:cubicBezTo>
                    <a:pt x="1597" y="181"/>
                    <a:pt x="1419" y="1"/>
                    <a:pt x="1199" y="1"/>
                  </a:cubicBezTo>
                  <a:cubicBezTo>
                    <a:pt x="979" y="1"/>
                    <a:pt x="799" y="181"/>
                    <a:pt x="799" y="401"/>
                  </a:cubicBezTo>
                  <a:cubicBezTo>
                    <a:pt x="799" y="181"/>
                    <a:pt x="620" y="1"/>
                    <a:pt x="401"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 name="Google Shape;1803;p51"/>
          <p:cNvGrpSpPr/>
          <p:nvPr/>
        </p:nvGrpSpPr>
        <p:grpSpPr>
          <a:xfrm>
            <a:off x="3461231" y="2191309"/>
            <a:ext cx="346510" cy="339568"/>
            <a:chOff x="3461231" y="2115109"/>
            <a:chExt cx="346510" cy="339568"/>
          </a:xfrm>
        </p:grpSpPr>
        <p:sp>
          <p:nvSpPr>
            <p:cNvPr id="1804" name="Google Shape;1804;p51"/>
            <p:cNvSpPr/>
            <p:nvPr/>
          </p:nvSpPr>
          <p:spPr>
            <a:xfrm>
              <a:off x="3662020" y="2122139"/>
              <a:ext cx="58102" cy="34797"/>
            </a:xfrm>
            <a:custGeom>
              <a:avLst/>
              <a:gdLst/>
              <a:ahLst/>
              <a:cxnLst/>
              <a:rect l="l" t="t" r="r" b="b"/>
              <a:pathLst>
                <a:path w="1992" h="1193" extrusionOk="0">
                  <a:moveTo>
                    <a:pt x="1389" y="0"/>
                  </a:moveTo>
                  <a:cubicBezTo>
                    <a:pt x="1373" y="0"/>
                    <a:pt x="1357" y="1"/>
                    <a:pt x="1341" y="3"/>
                  </a:cubicBezTo>
                  <a:cubicBezTo>
                    <a:pt x="692" y="70"/>
                    <a:pt x="1" y="687"/>
                    <a:pt x="1" y="687"/>
                  </a:cubicBezTo>
                  <a:lnTo>
                    <a:pt x="1991" y="1192"/>
                  </a:lnTo>
                  <a:cubicBezTo>
                    <a:pt x="1858" y="955"/>
                    <a:pt x="1845" y="729"/>
                    <a:pt x="1871" y="553"/>
                  </a:cubicBezTo>
                  <a:cubicBezTo>
                    <a:pt x="1912" y="260"/>
                    <a:pt x="1679" y="0"/>
                    <a:pt x="1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1"/>
            <p:cNvSpPr/>
            <p:nvPr/>
          </p:nvSpPr>
          <p:spPr>
            <a:xfrm>
              <a:off x="3662020" y="2254647"/>
              <a:ext cx="58102" cy="34797"/>
            </a:xfrm>
            <a:custGeom>
              <a:avLst/>
              <a:gdLst/>
              <a:ahLst/>
              <a:cxnLst/>
              <a:rect l="l" t="t" r="r" b="b"/>
              <a:pathLst>
                <a:path w="1992" h="1193" extrusionOk="0">
                  <a:moveTo>
                    <a:pt x="1991" y="1"/>
                  </a:moveTo>
                  <a:lnTo>
                    <a:pt x="1" y="506"/>
                  </a:lnTo>
                  <a:cubicBezTo>
                    <a:pt x="1" y="506"/>
                    <a:pt x="692" y="1123"/>
                    <a:pt x="1341" y="1190"/>
                  </a:cubicBezTo>
                  <a:cubicBezTo>
                    <a:pt x="1358" y="1192"/>
                    <a:pt x="1374" y="1193"/>
                    <a:pt x="1391" y="1193"/>
                  </a:cubicBezTo>
                  <a:cubicBezTo>
                    <a:pt x="1680" y="1193"/>
                    <a:pt x="1911" y="932"/>
                    <a:pt x="1871" y="639"/>
                  </a:cubicBezTo>
                  <a:cubicBezTo>
                    <a:pt x="1845" y="463"/>
                    <a:pt x="1858" y="238"/>
                    <a:pt x="1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1"/>
            <p:cNvSpPr/>
            <p:nvPr/>
          </p:nvSpPr>
          <p:spPr>
            <a:xfrm>
              <a:off x="3733305" y="2151014"/>
              <a:ext cx="74435" cy="109611"/>
            </a:xfrm>
            <a:custGeom>
              <a:avLst/>
              <a:gdLst/>
              <a:ahLst/>
              <a:cxnLst/>
              <a:rect l="l" t="t" r="r" b="b"/>
              <a:pathLst>
                <a:path w="2552" h="3758" extrusionOk="0">
                  <a:moveTo>
                    <a:pt x="1886" y="1"/>
                  </a:moveTo>
                  <a:cubicBezTo>
                    <a:pt x="1407" y="1"/>
                    <a:pt x="686" y="250"/>
                    <a:pt x="0" y="663"/>
                  </a:cubicBezTo>
                  <a:lnTo>
                    <a:pt x="0" y="3094"/>
                  </a:lnTo>
                  <a:cubicBezTo>
                    <a:pt x="687" y="3507"/>
                    <a:pt x="1408" y="3757"/>
                    <a:pt x="1887" y="3757"/>
                  </a:cubicBezTo>
                  <a:cubicBezTo>
                    <a:pt x="2316" y="3757"/>
                    <a:pt x="2551" y="3557"/>
                    <a:pt x="2394" y="3094"/>
                  </a:cubicBezTo>
                  <a:cubicBezTo>
                    <a:pt x="2123" y="2304"/>
                    <a:pt x="2096" y="1996"/>
                    <a:pt x="2098" y="1909"/>
                  </a:cubicBezTo>
                  <a:lnTo>
                    <a:pt x="2098" y="1849"/>
                  </a:lnTo>
                  <a:cubicBezTo>
                    <a:pt x="2098" y="1759"/>
                    <a:pt x="2124" y="1452"/>
                    <a:pt x="2394" y="663"/>
                  </a:cubicBezTo>
                  <a:cubicBezTo>
                    <a:pt x="2551" y="201"/>
                    <a:pt x="2316" y="1"/>
                    <a:pt x="18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1"/>
            <p:cNvSpPr/>
            <p:nvPr/>
          </p:nvSpPr>
          <p:spPr>
            <a:xfrm>
              <a:off x="3733247" y="2225333"/>
              <a:ext cx="74435" cy="35293"/>
            </a:xfrm>
            <a:custGeom>
              <a:avLst/>
              <a:gdLst/>
              <a:ahLst/>
              <a:cxnLst/>
              <a:rect l="l" t="t" r="r" b="b"/>
              <a:pathLst>
                <a:path w="2552" h="1210" extrusionOk="0">
                  <a:moveTo>
                    <a:pt x="1" y="1"/>
                  </a:moveTo>
                  <a:lnTo>
                    <a:pt x="1" y="546"/>
                  </a:lnTo>
                  <a:cubicBezTo>
                    <a:pt x="687" y="959"/>
                    <a:pt x="1408" y="1209"/>
                    <a:pt x="1887" y="1209"/>
                  </a:cubicBezTo>
                  <a:cubicBezTo>
                    <a:pt x="2316" y="1209"/>
                    <a:pt x="2551" y="1009"/>
                    <a:pt x="2393" y="546"/>
                  </a:cubicBezTo>
                  <a:cubicBezTo>
                    <a:pt x="2388" y="528"/>
                    <a:pt x="2382" y="509"/>
                    <a:pt x="2375" y="488"/>
                  </a:cubicBezTo>
                  <a:cubicBezTo>
                    <a:pt x="2285" y="608"/>
                    <a:pt x="2113" y="663"/>
                    <a:pt x="1888" y="663"/>
                  </a:cubicBezTo>
                  <a:cubicBezTo>
                    <a:pt x="1409" y="663"/>
                    <a:pt x="688" y="414"/>
                    <a:pt x="1"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1"/>
            <p:cNvSpPr/>
            <p:nvPr/>
          </p:nvSpPr>
          <p:spPr>
            <a:xfrm>
              <a:off x="3642273" y="2141623"/>
              <a:ext cx="124166" cy="128395"/>
            </a:xfrm>
            <a:custGeom>
              <a:avLst/>
              <a:gdLst/>
              <a:ahLst/>
              <a:cxnLst/>
              <a:rect l="l" t="t" r="r" b="b"/>
              <a:pathLst>
                <a:path w="4257" h="4402" extrusionOk="0">
                  <a:moveTo>
                    <a:pt x="112" y="0"/>
                  </a:moveTo>
                  <a:cubicBezTo>
                    <a:pt x="75" y="0"/>
                    <a:pt x="38" y="1"/>
                    <a:pt x="1" y="1"/>
                  </a:cubicBezTo>
                  <a:lnTo>
                    <a:pt x="1" y="4401"/>
                  </a:lnTo>
                  <a:cubicBezTo>
                    <a:pt x="33" y="4402"/>
                    <a:pt x="65" y="4402"/>
                    <a:pt x="97" y="4402"/>
                  </a:cubicBezTo>
                  <a:cubicBezTo>
                    <a:pt x="1511" y="4402"/>
                    <a:pt x="3107" y="4048"/>
                    <a:pt x="4051" y="2689"/>
                  </a:cubicBezTo>
                  <a:cubicBezTo>
                    <a:pt x="4256" y="2395"/>
                    <a:pt x="4256" y="2006"/>
                    <a:pt x="4051" y="1711"/>
                  </a:cubicBezTo>
                  <a:cubicBezTo>
                    <a:pt x="3111" y="359"/>
                    <a:pt x="1521" y="0"/>
                    <a:pt x="112"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1"/>
            <p:cNvSpPr/>
            <p:nvPr/>
          </p:nvSpPr>
          <p:spPr>
            <a:xfrm>
              <a:off x="3642273" y="2211245"/>
              <a:ext cx="122008" cy="58656"/>
            </a:xfrm>
            <a:custGeom>
              <a:avLst/>
              <a:gdLst/>
              <a:ahLst/>
              <a:cxnLst/>
              <a:rect l="l" t="t" r="r" b="b"/>
              <a:pathLst>
                <a:path w="4183" h="2011" extrusionOk="0">
                  <a:moveTo>
                    <a:pt x="4183" y="0"/>
                  </a:moveTo>
                  <a:lnTo>
                    <a:pt x="4183" y="0"/>
                  </a:lnTo>
                  <a:cubicBezTo>
                    <a:pt x="3224" y="1098"/>
                    <a:pt x="1772" y="1395"/>
                    <a:pt x="476" y="1395"/>
                  </a:cubicBezTo>
                  <a:cubicBezTo>
                    <a:pt x="444" y="1395"/>
                    <a:pt x="412" y="1395"/>
                    <a:pt x="380" y="1395"/>
                  </a:cubicBezTo>
                  <a:cubicBezTo>
                    <a:pt x="251" y="1393"/>
                    <a:pt x="125" y="1389"/>
                    <a:pt x="1" y="1382"/>
                  </a:cubicBezTo>
                  <a:lnTo>
                    <a:pt x="1" y="2010"/>
                  </a:lnTo>
                  <a:lnTo>
                    <a:pt x="136" y="2010"/>
                  </a:lnTo>
                  <a:cubicBezTo>
                    <a:pt x="385" y="2010"/>
                    <a:pt x="640" y="1997"/>
                    <a:pt x="894" y="1970"/>
                  </a:cubicBezTo>
                  <a:cubicBezTo>
                    <a:pt x="1340" y="1924"/>
                    <a:pt x="1781" y="1833"/>
                    <a:pt x="2201" y="1680"/>
                  </a:cubicBezTo>
                  <a:cubicBezTo>
                    <a:pt x="2515" y="1568"/>
                    <a:pt x="2816" y="1421"/>
                    <a:pt x="3093" y="1235"/>
                  </a:cubicBezTo>
                  <a:cubicBezTo>
                    <a:pt x="3414" y="1021"/>
                    <a:pt x="3705" y="756"/>
                    <a:pt x="3957" y="425"/>
                  </a:cubicBezTo>
                  <a:cubicBezTo>
                    <a:pt x="4003" y="368"/>
                    <a:pt x="4051" y="308"/>
                    <a:pt x="4089" y="239"/>
                  </a:cubicBezTo>
                  <a:cubicBezTo>
                    <a:pt x="4123" y="183"/>
                    <a:pt x="4149" y="120"/>
                    <a:pt x="4168" y="56"/>
                  </a:cubicBezTo>
                  <a:cubicBezTo>
                    <a:pt x="4174" y="40"/>
                    <a:pt x="4177" y="24"/>
                    <a:pt x="4182" y="8"/>
                  </a:cubicBezTo>
                  <a:cubicBezTo>
                    <a:pt x="4182" y="5"/>
                    <a:pt x="4183" y="3"/>
                    <a:pt x="4183"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1"/>
            <p:cNvSpPr/>
            <p:nvPr/>
          </p:nvSpPr>
          <p:spPr>
            <a:xfrm>
              <a:off x="3560896" y="2141593"/>
              <a:ext cx="104886" cy="128337"/>
            </a:xfrm>
            <a:custGeom>
              <a:avLst/>
              <a:gdLst/>
              <a:ahLst/>
              <a:cxnLst/>
              <a:rect l="l" t="t" r="r" b="b"/>
              <a:pathLst>
                <a:path w="3596" h="4400" extrusionOk="0">
                  <a:moveTo>
                    <a:pt x="2791" y="1"/>
                  </a:moveTo>
                  <a:cubicBezTo>
                    <a:pt x="1278" y="18"/>
                    <a:pt x="0" y="433"/>
                    <a:pt x="0" y="433"/>
                  </a:cubicBezTo>
                  <a:lnTo>
                    <a:pt x="0" y="3967"/>
                  </a:lnTo>
                  <a:cubicBezTo>
                    <a:pt x="0" y="3967"/>
                    <a:pt x="1278" y="4382"/>
                    <a:pt x="2791" y="4400"/>
                  </a:cubicBezTo>
                  <a:cubicBezTo>
                    <a:pt x="3288" y="3847"/>
                    <a:pt x="3595" y="3067"/>
                    <a:pt x="3595" y="2201"/>
                  </a:cubicBezTo>
                  <a:cubicBezTo>
                    <a:pt x="3595" y="1337"/>
                    <a:pt x="3285" y="554"/>
                    <a:pt x="2791"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1"/>
            <p:cNvSpPr/>
            <p:nvPr/>
          </p:nvSpPr>
          <p:spPr>
            <a:xfrm>
              <a:off x="3560896" y="2239363"/>
              <a:ext cx="93774" cy="30655"/>
            </a:xfrm>
            <a:custGeom>
              <a:avLst/>
              <a:gdLst/>
              <a:ahLst/>
              <a:cxnLst/>
              <a:rect l="l" t="t" r="r" b="b"/>
              <a:pathLst>
                <a:path w="3215" h="1051" extrusionOk="0">
                  <a:moveTo>
                    <a:pt x="380" y="0"/>
                  </a:moveTo>
                  <a:lnTo>
                    <a:pt x="0" y="615"/>
                  </a:lnTo>
                  <a:cubicBezTo>
                    <a:pt x="0" y="615"/>
                    <a:pt x="90" y="645"/>
                    <a:pt x="251" y="689"/>
                  </a:cubicBezTo>
                  <a:cubicBezTo>
                    <a:pt x="542" y="768"/>
                    <a:pt x="837" y="832"/>
                    <a:pt x="1134" y="885"/>
                  </a:cubicBezTo>
                  <a:cubicBezTo>
                    <a:pt x="1456" y="944"/>
                    <a:pt x="1780" y="971"/>
                    <a:pt x="2102" y="1015"/>
                  </a:cubicBezTo>
                  <a:cubicBezTo>
                    <a:pt x="2324" y="1033"/>
                    <a:pt x="2555" y="1046"/>
                    <a:pt x="2791" y="1050"/>
                  </a:cubicBezTo>
                  <a:cubicBezTo>
                    <a:pt x="2954" y="867"/>
                    <a:pt x="3097" y="659"/>
                    <a:pt x="3214" y="432"/>
                  </a:cubicBezTo>
                  <a:lnTo>
                    <a:pt x="3170" y="432"/>
                  </a:lnTo>
                  <a:cubicBezTo>
                    <a:pt x="1657" y="415"/>
                    <a:pt x="380" y="0"/>
                    <a:pt x="380"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1"/>
            <p:cNvSpPr/>
            <p:nvPr/>
          </p:nvSpPr>
          <p:spPr>
            <a:xfrm>
              <a:off x="3475435" y="2243184"/>
              <a:ext cx="90653" cy="12425"/>
            </a:xfrm>
            <a:custGeom>
              <a:avLst/>
              <a:gdLst/>
              <a:ahLst/>
              <a:cxnLst/>
              <a:rect l="l" t="t" r="r" b="b"/>
              <a:pathLst>
                <a:path w="3108" h="426" extrusionOk="0">
                  <a:moveTo>
                    <a:pt x="181" y="1"/>
                  </a:moveTo>
                  <a:cubicBezTo>
                    <a:pt x="86" y="1"/>
                    <a:pt x="4" y="77"/>
                    <a:pt x="2" y="175"/>
                  </a:cubicBezTo>
                  <a:cubicBezTo>
                    <a:pt x="1" y="272"/>
                    <a:pt x="77" y="355"/>
                    <a:pt x="177" y="357"/>
                  </a:cubicBezTo>
                  <a:lnTo>
                    <a:pt x="2925" y="426"/>
                  </a:lnTo>
                  <a:lnTo>
                    <a:pt x="2930" y="426"/>
                  </a:lnTo>
                  <a:cubicBezTo>
                    <a:pt x="3026" y="426"/>
                    <a:pt x="3105" y="350"/>
                    <a:pt x="3106" y="253"/>
                  </a:cubicBezTo>
                  <a:cubicBezTo>
                    <a:pt x="3108" y="155"/>
                    <a:pt x="3030" y="73"/>
                    <a:pt x="2932" y="71"/>
                  </a:cubicBezTo>
                  <a:lnTo>
                    <a:pt x="184" y="1"/>
                  </a:lnTo>
                  <a:cubicBezTo>
                    <a:pt x="183" y="1"/>
                    <a:pt x="182" y="1"/>
                    <a:pt x="181" y="1"/>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1"/>
            <p:cNvSpPr/>
            <p:nvPr/>
          </p:nvSpPr>
          <p:spPr>
            <a:xfrm>
              <a:off x="3475494" y="2155944"/>
              <a:ext cx="90653" cy="12425"/>
            </a:xfrm>
            <a:custGeom>
              <a:avLst/>
              <a:gdLst/>
              <a:ahLst/>
              <a:cxnLst/>
              <a:rect l="l" t="t" r="r" b="b"/>
              <a:pathLst>
                <a:path w="3108" h="426" extrusionOk="0">
                  <a:moveTo>
                    <a:pt x="2927" y="1"/>
                  </a:moveTo>
                  <a:cubicBezTo>
                    <a:pt x="2926" y="1"/>
                    <a:pt x="2925" y="1"/>
                    <a:pt x="2924" y="1"/>
                  </a:cubicBezTo>
                  <a:lnTo>
                    <a:pt x="176" y="70"/>
                  </a:lnTo>
                  <a:cubicBezTo>
                    <a:pt x="78" y="73"/>
                    <a:pt x="0" y="153"/>
                    <a:pt x="2" y="251"/>
                  </a:cubicBezTo>
                  <a:cubicBezTo>
                    <a:pt x="5" y="348"/>
                    <a:pt x="85" y="426"/>
                    <a:pt x="180" y="426"/>
                  </a:cubicBezTo>
                  <a:lnTo>
                    <a:pt x="183" y="426"/>
                  </a:lnTo>
                  <a:lnTo>
                    <a:pt x="2931" y="355"/>
                  </a:lnTo>
                  <a:cubicBezTo>
                    <a:pt x="3031" y="354"/>
                    <a:pt x="3107" y="273"/>
                    <a:pt x="3106" y="175"/>
                  </a:cubicBezTo>
                  <a:cubicBezTo>
                    <a:pt x="3104" y="76"/>
                    <a:pt x="3025" y="1"/>
                    <a:pt x="2927" y="1"/>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1"/>
            <p:cNvSpPr/>
            <p:nvPr/>
          </p:nvSpPr>
          <p:spPr>
            <a:xfrm>
              <a:off x="3475523" y="2200599"/>
              <a:ext cx="61339" cy="10384"/>
            </a:xfrm>
            <a:custGeom>
              <a:avLst/>
              <a:gdLst/>
              <a:ahLst/>
              <a:cxnLst/>
              <a:rect l="l" t="t" r="r" b="b"/>
              <a:pathLst>
                <a:path w="2103" h="356" extrusionOk="0">
                  <a:moveTo>
                    <a:pt x="179" y="1"/>
                  </a:moveTo>
                  <a:cubicBezTo>
                    <a:pt x="80" y="1"/>
                    <a:pt x="1" y="80"/>
                    <a:pt x="1" y="178"/>
                  </a:cubicBezTo>
                  <a:cubicBezTo>
                    <a:pt x="1" y="277"/>
                    <a:pt x="80" y="355"/>
                    <a:pt x="179" y="355"/>
                  </a:cubicBezTo>
                  <a:lnTo>
                    <a:pt x="1926" y="355"/>
                  </a:lnTo>
                  <a:cubicBezTo>
                    <a:pt x="2022" y="355"/>
                    <a:pt x="2103" y="277"/>
                    <a:pt x="2103" y="178"/>
                  </a:cubicBezTo>
                  <a:cubicBezTo>
                    <a:pt x="2103" y="80"/>
                    <a:pt x="2025" y="1"/>
                    <a:pt x="1926" y="1"/>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1"/>
            <p:cNvSpPr/>
            <p:nvPr/>
          </p:nvSpPr>
          <p:spPr>
            <a:xfrm>
              <a:off x="3475523" y="2200599"/>
              <a:ext cx="32843" cy="10384"/>
            </a:xfrm>
            <a:custGeom>
              <a:avLst/>
              <a:gdLst/>
              <a:ahLst/>
              <a:cxnLst/>
              <a:rect l="l" t="t" r="r" b="b"/>
              <a:pathLst>
                <a:path w="1126" h="356" extrusionOk="0">
                  <a:moveTo>
                    <a:pt x="179" y="1"/>
                  </a:moveTo>
                  <a:cubicBezTo>
                    <a:pt x="80" y="1"/>
                    <a:pt x="1" y="80"/>
                    <a:pt x="1" y="178"/>
                  </a:cubicBezTo>
                  <a:cubicBezTo>
                    <a:pt x="1" y="277"/>
                    <a:pt x="80" y="355"/>
                    <a:pt x="179" y="355"/>
                  </a:cubicBezTo>
                  <a:lnTo>
                    <a:pt x="1126" y="355"/>
                  </a:lnTo>
                  <a:lnTo>
                    <a:pt x="1126"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1"/>
            <p:cNvSpPr/>
            <p:nvPr/>
          </p:nvSpPr>
          <p:spPr>
            <a:xfrm>
              <a:off x="3475494" y="2243184"/>
              <a:ext cx="32930" cy="11113"/>
            </a:xfrm>
            <a:custGeom>
              <a:avLst/>
              <a:gdLst/>
              <a:ahLst/>
              <a:cxnLst/>
              <a:rect l="l" t="t" r="r" b="b"/>
              <a:pathLst>
                <a:path w="1129" h="381" extrusionOk="0">
                  <a:moveTo>
                    <a:pt x="181" y="1"/>
                  </a:moveTo>
                  <a:cubicBezTo>
                    <a:pt x="84" y="1"/>
                    <a:pt x="5" y="78"/>
                    <a:pt x="2" y="175"/>
                  </a:cubicBezTo>
                  <a:cubicBezTo>
                    <a:pt x="0" y="275"/>
                    <a:pt x="78" y="355"/>
                    <a:pt x="176" y="357"/>
                  </a:cubicBezTo>
                  <a:lnTo>
                    <a:pt x="1128" y="380"/>
                  </a:lnTo>
                  <a:lnTo>
                    <a:pt x="1127" y="26"/>
                  </a:lnTo>
                  <a:lnTo>
                    <a:pt x="183" y="1"/>
                  </a:lnTo>
                  <a:cubicBezTo>
                    <a:pt x="182" y="1"/>
                    <a:pt x="182" y="1"/>
                    <a:pt x="181"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1"/>
            <p:cNvSpPr/>
            <p:nvPr/>
          </p:nvSpPr>
          <p:spPr>
            <a:xfrm>
              <a:off x="3475435" y="2157285"/>
              <a:ext cx="32930" cy="11084"/>
            </a:xfrm>
            <a:custGeom>
              <a:avLst/>
              <a:gdLst/>
              <a:ahLst/>
              <a:cxnLst/>
              <a:rect l="l" t="t" r="r" b="b"/>
              <a:pathLst>
                <a:path w="1129" h="380" extrusionOk="0">
                  <a:moveTo>
                    <a:pt x="1129" y="0"/>
                  </a:moveTo>
                  <a:lnTo>
                    <a:pt x="177" y="24"/>
                  </a:lnTo>
                  <a:cubicBezTo>
                    <a:pt x="77" y="27"/>
                    <a:pt x="1" y="109"/>
                    <a:pt x="2" y="205"/>
                  </a:cubicBezTo>
                  <a:cubicBezTo>
                    <a:pt x="4" y="302"/>
                    <a:pt x="84" y="380"/>
                    <a:pt x="180" y="380"/>
                  </a:cubicBezTo>
                  <a:lnTo>
                    <a:pt x="185" y="380"/>
                  </a:lnTo>
                  <a:lnTo>
                    <a:pt x="1129" y="356"/>
                  </a:lnTo>
                  <a:lnTo>
                    <a:pt x="1129"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1"/>
            <p:cNvSpPr/>
            <p:nvPr/>
          </p:nvSpPr>
          <p:spPr>
            <a:xfrm>
              <a:off x="3461231" y="2115109"/>
              <a:ext cx="26455" cy="339568"/>
            </a:xfrm>
            <a:custGeom>
              <a:avLst/>
              <a:gdLst/>
              <a:ahLst/>
              <a:cxnLst/>
              <a:rect l="l" t="t" r="r" b="b"/>
              <a:pathLst>
                <a:path w="907" h="11642" extrusionOk="0">
                  <a:moveTo>
                    <a:pt x="453" y="0"/>
                  </a:moveTo>
                  <a:cubicBezTo>
                    <a:pt x="202" y="0"/>
                    <a:pt x="0" y="203"/>
                    <a:pt x="0" y="452"/>
                  </a:cubicBezTo>
                  <a:lnTo>
                    <a:pt x="0" y="11641"/>
                  </a:lnTo>
                  <a:lnTo>
                    <a:pt x="907" y="11641"/>
                  </a:lnTo>
                  <a:lnTo>
                    <a:pt x="907" y="452"/>
                  </a:lnTo>
                  <a:cubicBezTo>
                    <a:pt x="905" y="201"/>
                    <a:pt x="702" y="0"/>
                    <a:pt x="453" y="0"/>
                  </a:cubicBezTo>
                  <a:close/>
                </a:path>
              </a:pathLst>
            </a:custGeom>
            <a:gradFill>
              <a:gsLst>
                <a:gs pos="0">
                  <a:srgbClr val="D8AF93"/>
                </a:gs>
                <a:gs pos="100000">
                  <a:srgbClr val="A46B45"/>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1"/>
            <p:cNvSpPr/>
            <p:nvPr/>
          </p:nvSpPr>
          <p:spPr>
            <a:xfrm>
              <a:off x="3461231" y="2115109"/>
              <a:ext cx="18726" cy="339568"/>
            </a:xfrm>
            <a:custGeom>
              <a:avLst/>
              <a:gdLst/>
              <a:ahLst/>
              <a:cxnLst/>
              <a:rect l="l" t="t" r="r" b="b"/>
              <a:pathLst>
                <a:path w="642" h="11642" extrusionOk="0">
                  <a:moveTo>
                    <a:pt x="453" y="0"/>
                  </a:moveTo>
                  <a:cubicBezTo>
                    <a:pt x="202" y="0"/>
                    <a:pt x="0" y="203"/>
                    <a:pt x="0" y="452"/>
                  </a:cubicBezTo>
                  <a:lnTo>
                    <a:pt x="0" y="11641"/>
                  </a:lnTo>
                  <a:lnTo>
                    <a:pt x="379" y="11641"/>
                  </a:lnTo>
                  <a:lnTo>
                    <a:pt x="379" y="452"/>
                  </a:lnTo>
                  <a:cubicBezTo>
                    <a:pt x="378" y="269"/>
                    <a:pt x="486" y="113"/>
                    <a:pt x="642" y="41"/>
                  </a:cubicBezTo>
                  <a:cubicBezTo>
                    <a:pt x="584" y="15"/>
                    <a:pt x="520" y="0"/>
                    <a:pt x="453"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1"/>
            <p:cNvSpPr/>
            <p:nvPr/>
          </p:nvSpPr>
          <p:spPr>
            <a:xfrm>
              <a:off x="3531670" y="2154252"/>
              <a:ext cx="58481" cy="103078"/>
            </a:xfrm>
            <a:custGeom>
              <a:avLst/>
              <a:gdLst/>
              <a:ahLst/>
              <a:cxnLst/>
              <a:rect l="l" t="t" r="r" b="b"/>
              <a:pathLst>
                <a:path w="2005" h="3534" extrusionOk="0">
                  <a:moveTo>
                    <a:pt x="1002" y="0"/>
                  </a:moveTo>
                  <a:cubicBezTo>
                    <a:pt x="449" y="0"/>
                    <a:pt x="1" y="791"/>
                    <a:pt x="1" y="1767"/>
                  </a:cubicBezTo>
                  <a:cubicBezTo>
                    <a:pt x="1" y="2742"/>
                    <a:pt x="449" y="3533"/>
                    <a:pt x="1002" y="3533"/>
                  </a:cubicBezTo>
                  <a:cubicBezTo>
                    <a:pt x="1555" y="3533"/>
                    <a:pt x="2004" y="2742"/>
                    <a:pt x="2004" y="1767"/>
                  </a:cubicBezTo>
                  <a:cubicBezTo>
                    <a:pt x="2004" y="791"/>
                    <a:pt x="1555" y="0"/>
                    <a:pt x="1002"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1"/>
            <p:cNvSpPr/>
            <p:nvPr/>
          </p:nvSpPr>
          <p:spPr>
            <a:xfrm>
              <a:off x="3550513" y="2173298"/>
              <a:ext cx="20738" cy="64985"/>
            </a:xfrm>
            <a:custGeom>
              <a:avLst/>
              <a:gdLst/>
              <a:ahLst/>
              <a:cxnLst/>
              <a:rect l="l" t="t" r="r" b="b"/>
              <a:pathLst>
                <a:path w="711" h="2228" extrusionOk="0">
                  <a:moveTo>
                    <a:pt x="356" y="1"/>
                  </a:moveTo>
                  <a:cubicBezTo>
                    <a:pt x="241" y="74"/>
                    <a:pt x="1" y="462"/>
                    <a:pt x="1" y="1114"/>
                  </a:cubicBezTo>
                  <a:cubicBezTo>
                    <a:pt x="1" y="1766"/>
                    <a:pt x="241" y="2154"/>
                    <a:pt x="356" y="2227"/>
                  </a:cubicBezTo>
                  <a:cubicBezTo>
                    <a:pt x="472" y="2154"/>
                    <a:pt x="709" y="1766"/>
                    <a:pt x="711" y="1114"/>
                  </a:cubicBezTo>
                  <a:cubicBezTo>
                    <a:pt x="711" y="462"/>
                    <a:pt x="472" y="74"/>
                    <a:pt x="35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1"/>
            <p:cNvSpPr/>
            <p:nvPr/>
          </p:nvSpPr>
          <p:spPr>
            <a:xfrm>
              <a:off x="3603568" y="2162623"/>
              <a:ext cx="36576" cy="36547"/>
            </a:xfrm>
            <a:custGeom>
              <a:avLst/>
              <a:gdLst/>
              <a:ahLst/>
              <a:cxnLst/>
              <a:rect l="l" t="t" r="r" b="b"/>
              <a:pathLst>
                <a:path w="1254" h="1253" extrusionOk="0">
                  <a:moveTo>
                    <a:pt x="629" y="0"/>
                  </a:moveTo>
                  <a:cubicBezTo>
                    <a:pt x="628" y="0"/>
                    <a:pt x="627" y="0"/>
                    <a:pt x="626" y="0"/>
                  </a:cubicBezTo>
                  <a:cubicBezTo>
                    <a:pt x="281" y="0"/>
                    <a:pt x="1" y="280"/>
                    <a:pt x="1" y="627"/>
                  </a:cubicBezTo>
                  <a:cubicBezTo>
                    <a:pt x="1" y="973"/>
                    <a:pt x="281" y="1253"/>
                    <a:pt x="626" y="1253"/>
                  </a:cubicBezTo>
                  <a:cubicBezTo>
                    <a:pt x="972" y="1253"/>
                    <a:pt x="1253" y="973"/>
                    <a:pt x="1253" y="627"/>
                  </a:cubicBezTo>
                  <a:cubicBezTo>
                    <a:pt x="1253" y="281"/>
                    <a:pt x="973" y="0"/>
                    <a:pt x="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1"/>
            <p:cNvSpPr/>
            <p:nvPr/>
          </p:nvSpPr>
          <p:spPr>
            <a:xfrm>
              <a:off x="3614739" y="2173765"/>
              <a:ext cx="14205" cy="14263"/>
            </a:xfrm>
            <a:custGeom>
              <a:avLst/>
              <a:gdLst/>
              <a:ahLst/>
              <a:cxnLst/>
              <a:rect l="l" t="t" r="r" b="b"/>
              <a:pathLst>
                <a:path w="487" h="489" extrusionOk="0">
                  <a:moveTo>
                    <a:pt x="246" y="1"/>
                  </a:moveTo>
                  <a:cubicBezTo>
                    <a:pt x="245" y="1"/>
                    <a:pt x="244" y="1"/>
                    <a:pt x="243" y="1"/>
                  </a:cubicBezTo>
                  <a:cubicBezTo>
                    <a:pt x="110" y="1"/>
                    <a:pt x="0" y="109"/>
                    <a:pt x="0" y="245"/>
                  </a:cubicBezTo>
                  <a:cubicBezTo>
                    <a:pt x="0" y="379"/>
                    <a:pt x="109" y="488"/>
                    <a:pt x="243" y="488"/>
                  </a:cubicBezTo>
                  <a:cubicBezTo>
                    <a:pt x="377" y="488"/>
                    <a:pt x="486" y="380"/>
                    <a:pt x="486" y="245"/>
                  </a:cubicBezTo>
                  <a:cubicBezTo>
                    <a:pt x="486" y="110"/>
                    <a:pt x="378" y="1"/>
                    <a:pt x="24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1"/>
            <p:cNvSpPr/>
            <p:nvPr/>
          </p:nvSpPr>
          <p:spPr>
            <a:xfrm>
              <a:off x="3686550" y="2192432"/>
              <a:ext cx="47893" cy="26776"/>
            </a:xfrm>
            <a:custGeom>
              <a:avLst/>
              <a:gdLst/>
              <a:ahLst/>
              <a:cxnLst/>
              <a:rect l="l" t="t" r="r" b="b"/>
              <a:pathLst>
                <a:path w="1642" h="918" extrusionOk="0">
                  <a:moveTo>
                    <a:pt x="821" y="1"/>
                  </a:moveTo>
                  <a:cubicBezTo>
                    <a:pt x="504" y="1"/>
                    <a:pt x="226" y="133"/>
                    <a:pt x="61" y="332"/>
                  </a:cubicBezTo>
                  <a:cubicBezTo>
                    <a:pt x="0" y="405"/>
                    <a:pt x="0" y="513"/>
                    <a:pt x="61" y="587"/>
                  </a:cubicBezTo>
                  <a:cubicBezTo>
                    <a:pt x="226" y="786"/>
                    <a:pt x="504" y="918"/>
                    <a:pt x="821" y="918"/>
                  </a:cubicBezTo>
                  <a:cubicBezTo>
                    <a:pt x="1137" y="918"/>
                    <a:pt x="1416" y="786"/>
                    <a:pt x="1581" y="587"/>
                  </a:cubicBezTo>
                  <a:cubicBezTo>
                    <a:pt x="1641" y="511"/>
                    <a:pt x="1641" y="405"/>
                    <a:pt x="1581" y="332"/>
                  </a:cubicBezTo>
                  <a:cubicBezTo>
                    <a:pt x="1416" y="133"/>
                    <a:pt x="1137" y="1"/>
                    <a:pt x="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 name="Google Shape;1825;p51"/>
          <p:cNvGrpSpPr/>
          <p:nvPr/>
        </p:nvGrpSpPr>
        <p:grpSpPr>
          <a:xfrm>
            <a:off x="2760015" y="2208839"/>
            <a:ext cx="404262" cy="305296"/>
            <a:chOff x="2760015" y="2132639"/>
            <a:chExt cx="404262" cy="305296"/>
          </a:xfrm>
        </p:grpSpPr>
        <p:sp>
          <p:nvSpPr>
            <p:cNvPr id="1826" name="Google Shape;1826;p51"/>
            <p:cNvSpPr/>
            <p:nvPr/>
          </p:nvSpPr>
          <p:spPr>
            <a:xfrm>
              <a:off x="3048248" y="2145239"/>
              <a:ext cx="88086" cy="95553"/>
            </a:xfrm>
            <a:custGeom>
              <a:avLst/>
              <a:gdLst/>
              <a:ahLst/>
              <a:cxnLst/>
              <a:rect l="l" t="t" r="r" b="b"/>
              <a:pathLst>
                <a:path w="3020" h="3276" extrusionOk="0">
                  <a:moveTo>
                    <a:pt x="2229" y="1"/>
                  </a:moveTo>
                  <a:cubicBezTo>
                    <a:pt x="1537" y="1"/>
                    <a:pt x="860" y="343"/>
                    <a:pt x="460" y="968"/>
                  </a:cubicBezTo>
                  <a:cubicBezTo>
                    <a:pt x="0" y="1688"/>
                    <a:pt x="38" y="2583"/>
                    <a:pt x="482" y="3252"/>
                  </a:cubicBezTo>
                  <a:cubicBezTo>
                    <a:pt x="585" y="3267"/>
                    <a:pt x="688" y="3275"/>
                    <a:pt x="791" y="3275"/>
                  </a:cubicBezTo>
                  <a:cubicBezTo>
                    <a:pt x="1483" y="3275"/>
                    <a:pt x="2160" y="2933"/>
                    <a:pt x="2561" y="2307"/>
                  </a:cubicBezTo>
                  <a:cubicBezTo>
                    <a:pt x="3019" y="1587"/>
                    <a:pt x="2981" y="692"/>
                    <a:pt x="2539" y="24"/>
                  </a:cubicBezTo>
                  <a:cubicBezTo>
                    <a:pt x="2436" y="8"/>
                    <a:pt x="2332" y="1"/>
                    <a:pt x="2229" y="1"/>
                  </a:cubicBezTo>
                  <a:close/>
                </a:path>
              </a:pathLst>
            </a:custGeom>
            <a:solidFill>
              <a:srgbClr val="3E90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1"/>
            <p:cNvSpPr/>
            <p:nvPr/>
          </p:nvSpPr>
          <p:spPr>
            <a:xfrm>
              <a:off x="3056386" y="2171607"/>
              <a:ext cx="52122" cy="73677"/>
            </a:xfrm>
            <a:custGeom>
              <a:avLst/>
              <a:gdLst/>
              <a:ahLst/>
              <a:cxnLst/>
              <a:rect l="l" t="t" r="r" b="b"/>
              <a:pathLst>
                <a:path w="1787" h="2526" extrusionOk="0">
                  <a:moveTo>
                    <a:pt x="1585" y="1"/>
                  </a:moveTo>
                  <a:cubicBezTo>
                    <a:pt x="1526" y="1"/>
                    <a:pt x="1469" y="29"/>
                    <a:pt x="1435" y="82"/>
                  </a:cubicBezTo>
                  <a:lnTo>
                    <a:pt x="52" y="2253"/>
                  </a:lnTo>
                  <a:cubicBezTo>
                    <a:pt x="1" y="2335"/>
                    <a:pt x="26" y="2445"/>
                    <a:pt x="108" y="2497"/>
                  </a:cubicBezTo>
                  <a:cubicBezTo>
                    <a:pt x="137" y="2517"/>
                    <a:pt x="169" y="2525"/>
                    <a:pt x="203" y="2525"/>
                  </a:cubicBezTo>
                  <a:cubicBezTo>
                    <a:pt x="262" y="2525"/>
                    <a:pt x="319" y="2496"/>
                    <a:pt x="352" y="2443"/>
                  </a:cubicBezTo>
                  <a:lnTo>
                    <a:pt x="1735" y="272"/>
                  </a:lnTo>
                  <a:cubicBezTo>
                    <a:pt x="1786" y="190"/>
                    <a:pt x="1763" y="81"/>
                    <a:pt x="1681" y="28"/>
                  </a:cubicBezTo>
                  <a:cubicBezTo>
                    <a:pt x="1651" y="9"/>
                    <a:pt x="1618" y="1"/>
                    <a:pt x="1585"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1"/>
            <p:cNvSpPr/>
            <p:nvPr/>
          </p:nvSpPr>
          <p:spPr>
            <a:xfrm>
              <a:off x="2982067" y="2132639"/>
              <a:ext cx="87269" cy="100103"/>
            </a:xfrm>
            <a:custGeom>
              <a:avLst/>
              <a:gdLst/>
              <a:ahLst/>
              <a:cxnLst/>
              <a:rect l="l" t="t" r="r" b="b"/>
              <a:pathLst>
                <a:path w="2992" h="3432" extrusionOk="0">
                  <a:moveTo>
                    <a:pt x="736" y="1"/>
                  </a:moveTo>
                  <a:cubicBezTo>
                    <a:pt x="705" y="1"/>
                    <a:pt x="673" y="2"/>
                    <a:pt x="642" y="3"/>
                  </a:cubicBezTo>
                  <a:cubicBezTo>
                    <a:pt x="130" y="623"/>
                    <a:pt x="0" y="1506"/>
                    <a:pt x="381" y="2272"/>
                  </a:cubicBezTo>
                  <a:cubicBezTo>
                    <a:pt x="747" y="3006"/>
                    <a:pt x="1489" y="3431"/>
                    <a:pt x="2258" y="3431"/>
                  </a:cubicBezTo>
                  <a:cubicBezTo>
                    <a:pt x="2289" y="3431"/>
                    <a:pt x="2319" y="3431"/>
                    <a:pt x="2350" y="3429"/>
                  </a:cubicBezTo>
                  <a:cubicBezTo>
                    <a:pt x="2861" y="2810"/>
                    <a:pt x="2991" y="1926"/>
                    <a:pt x="2610" y="1160"/>
                  </a:cubicBezTo>
                  <a:cubicBezTo>
                    <a:pt x="2242" y="426"/>
                    <a:pt x="1503" y="1"/>
                    <a:pt x="736" y="1"/>
                  </a:cubicBezTo>
                  <a:close/>
                </a:path>
              </a:pathLst>
            </a:custGeom>
            <a:solidFill>
              <a:srgbClr val="54C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1"/>
            <p:cNvSpPr/>
            <p:nvPr/>
          </p:nvSpPr>
          <p:spPr>
            <a:xfrm>
              <a:off x="2982184" y="2133514"/>
              <a:ext cx="77352" cy="99169"/>
            </a:xfrm>
            <a:custGeom>
              <a:avLst/>
              <a:gdLst/>
              <a:ahLst/>
              <a:cxnLst/>
              <a:rect l="l" t="t" r="r" b="b"/>
              <a:pathLst>
                <a:path w="2652" h="3400" extrusionOk="0">
                  <a:moveTo>
                    <a:pt x="611" y="1"/>
                  </a:moveTo>
                  <a:lnTo>
                    <a:pt x="611" y="1"/>
                  </a:lnTo>
                  <a:cubicBezTo>
                    <a:pt x="121" y="617"/>
                    <a:pt x="0" y="1488"/>
                    <a:pt x="375" y="2241"/>
                  </a:cubicBezTo>
                  <a:cubicBezTo>
                    <a:pt x="742" y="2976"/>
                    <a:pt x="1484" y="3400"/>
                    <a:pt x="2256" y="3400"/>
                  </a:cubicBezTo>
                  <a:cubicBezTo>
                    <a:pt x="2285" y="3400"/>
                    <a:pt x="2315" y="3399"/>
                    <a:pt x="2344" y="3398"/>
                  </a:cubicBezTo>
                  <a:cubicBezTo>
                    <a:pt x="2470" y="3244"/>
                    <a:pt x="2573" y="3075"/>
                    <a:pt x="2652" y="2894"/>
                  </a:cubicBezTo>
                  <a:lnTo>
                    <a:pt x="2652" y="2894"/>
                  </a:lnTo>
                  <a:cubicBezTo>
                    <a:pt x="2644" y="2904"/>
                    <a:pt x="2637" y="2914"/>
                    <a:pt x="2628" y="2923"/>
                  </a:cubicBezTo>
                  <a:cubicBezTo>
                    <a:pt x="2597" y="2925"/>
                    <a:pt x="2565" y="2925"/>
                    <a:pt x="2534" y="2925"/>
                  </a:cubicBezTo>
                  <a:cubicBezTo>
                    <a:pt x="1764" y="2925"/>
                    <a:pt x="1025" y="2499"/>
                    <a:pt x="660" y="1766"/>
                  </a:cubicBezTo>
                  <a:cubicBezTo>
                    <a:pt x="373" y="1190"/>
                    <a:pt x="375" y="549"/>
                    <a:pt x="611"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1"/>
            <p:cNvSpPr/>
            <p:nvPr/>
          </p:nvSpPr>
          <p:spPr>
            <a:xfrm>
              <a:off x="3011118" y="2160202"/>
              <a:ext cx="45355" cy="77586"/>
            </a:xfrm>
            <a:custGeom>
              <a:avLst/>
              <a:gdLst/>
              <a:ahLst/>
              <a:cxnLst/>
              <a:rect l="l" t="t" r="r" b="b"/>
              <a:pathLst>
                <a:path w="1555" h="2660" extrusionOk="0">
                  <a:moveTo>
                    <a:pt x="203" y="0"/>
                  </a:moveTo>
                  <a:cubicBezTo>
                    <a:pt x="177" y="0"/>
                    <a:pt x="150" y="6"/>
                    <a:pt x="125" y="19"/>
                  </a:cubicBezTo>
                  <a:cubicBezTo>
                    <a:pt x="37" y="63"/>
                    <a:pt x="0" y="170"/>
                    <a:pt x="44" y="258"/>
                  </a:cubicBezTo>
                  <a:lnTo>
                    <a:pt x="1192" y="2560"/>
                  </a:lnTo>
                  <a:cubicBezTo>
                    <a:pt x="1223" y="2623"/>
                    <a:pt x="1286" y="2660"/>
                    <a:pt x="1352" y="2660"/>
                  </a:cubicBezTo>
                  <a:cubicBezTo>
                    <a:pt x="1380" y="2660"/>
                    <a:pt x="1406" y="2654"/>
                    <a:pt x="1431" y="2641"/>
                  </a:cubicBezTo>
                  <a:cubicBezTo>
                    <a:pt x="1518" y="2597"/>
                    <a:pt x="1554" y="2492"/>
                    <a:pt x="1512" y="2404"/>
                  </a:cubicBezTo>
                  <a:lnTo>
                    <a:pt x="363" y="99"/>
                  </a:lnTo>
                  <a:cubicBezTo>
                    <a:pt x="332" y="37"/>
                    <a:pt x="269" y="0"/>
                    <a:pt x="203"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1"/>
            <p:cNvSpPr/>
            <p:nvPr/>
          </p:nvSpPr>
          <p:spPr>
            <a:xfrm>
              <a:off x="2906232" y="2209145"/>
              <a:ext cx="258045" cy="186672"/>
            </a:xfrm>
            <a:custGeom>
              <a:avLst/>
              <a:gdLst/>
              <a:ahLst/>
              <a:cxnLst/>
              <a:rect l="l" t="t" r="r" b="b"/>
              <a:pathLst>
                <a:path w="8847" h="6400" extrusionOk="0">
                  <a:moveTo>
                    <a:pt x="4116" y="1"/>
                  </a:moveTo>
                  <a:cubicBezTo>
                    <a:pt x="1416" y="1"/>
                    <a:pt x="0" y="4699"/>
                    <a:pt x="2158" y="6074"/>
                  </a:cubicBezTo>
                  <a:cubicBezTo>
                    <a:pt x="2511" y="6299"/>
                    <a:pt x="2905" y="6400"/>
                    <a:pt x="3311" y="6400"/>
                  </a:cubicBezTo>
                  <a:cubicBezTo>
                    <a:pt x="5836" y="6400"/>
                    <a:pt x="8846" y="2518"/>
                    <a:pt x="5700" y="513"/>
                  </a:cubicBezTo>
                  <a:cubicBezTo>
                    <a:pt x="5139" y="156"/>
                    <a:pt x="4606" y="1"/>
                    <a:pt x="4116" y="1"/>
                  </a:cubicBezTo>
                  <a:close/>
                </a:path>
              </a:pathLst>
            </a:custGeom>
            <a:gradFill>
              <a:gsLst>
                <a:gs pos="0">
                  <a:schemeClr val="accent1"/>
                </a:gs>
                <a:gs pos="100000">
                  <a:srgbClr val="A64D79"/>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1"/>
            <p:cNvSpPr/>
            <p:nvPr/>
          </p:nvSpPr>
          <p:spPr>
            <a:xfrm>
              <a:off x="3077853" y="2265059"/>
              <a:ext cx="17530" cy="17559"/>
            </a:xfrm>
            <a:custGeom>
              <a:avLst/>
              <a:gdLst/>
              <a:ahLst/>
              <a:cxnLst/>
              <a:rect l="l" t="t" r="r" b="b"/>
              <a:pathLst>
                <a:path w="601" h="602" extrusionOk="0">
                  <a:moveTo>
                    <a:pt x="300" y="1"/>
                  </a:moveTo>
                  <a:cubicBezTo>
                    <a:pt x="133" y="1"/>
                    <a:pt x="0" y="136"/>
                    <a:pt x="0" y="301"/>
                  </a:cubicBezTo>
                  <a:cubicBezTo>
                    <a:pt x="0" y="467"/>
                    <a:pt x="135" y="602"/>
                    <a:pt x="300" y="602"/>
                  </a:cubicBezTo>
                  <a:cubicBezTo>
                    <a:pt x="466" y="602"/>
                    <a:pt x="601" y="465"/>
                    <a:pt x="601" y="301"/>
                  </a:cubicBezTo>
                  <a:cubicBezTo>
                    <a:pt x="601" y="136"/>
                    <a:pt x="466" y="1"/>
                    <a:pt x="30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1"/>
            <p:cNvSpPr/>
            <p:nvPr/>
          </p:nvSpPr>
          <p:spPr>
            <a:xfrm>
              <a:off x="3045244" y="2244350"/>
              <a:ext cx="17559" cy="17559"/>
            </a:xfrm>
            <a:custGeom>
              <a:avLst/>
              <a:gdLst/>
              <a:ahLst/>
              <a:cxnLst/>
              <a:rect l="l" t="t" r="r" b="b"/>
              <a:pathLst>
                <a:path w="602" h="602" extrusionOk="0">
                  <a:moveTo>
                    <a:pt x="301" y="1"/>
                  </a:moveTo>
                  <a:cubicBezTo>
                    <a:pt x="134" y="1"/>
                    <a:pt x="1" y="135"/>
                    <a:pt x="1" y="301"/>
                  </a:cubicBezTo>
                  <a:cubicBezTo>
                    <a:pt x="1" y="466"/>
                    <a:pt x="137" y="601"/>
                    <a:pt x="301" y="601"/>
                  </a:cubicBezTo>
                  <a:cubicBezTo>
                    <a:pt x="468" y="601"/>
                    <a:pt x="601" y="465"/>
                    <a:pt x="601" y="301"/>
                  </a:cubicBezTo>
                  <a:cubicBezTo>
                    <a:pt x="601" y="134"/>
                    <a:pt x="466" y="1"/>
                    <a:pt x="301"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1"/>
            <p:cNvSpPr/>
            <p:nvPr/>
          </p:nvSpPr>
          <p:spPr>
            <a:xfrm>
              <a:off x="3012693" y="2223554"/>
              <a:ext cx="17530" cy="17530"/>
            </a:xfrm>
            <a:custGeom>
              <a:avLst/>
              <a:gdLst/>
              <a:ahLst/>
              <a:cxnLst/>
              <a:rect l="l" t="t" r="r" b="b"/>
              <a:pathLst>
                <a:path w="601" h="601" extrusionOk="0">
                  <a:moveTo>
                    <a:pt x="301" y="0"/>
                  </a:moveTo>
                  <a:cubicBezTo>
                    <a:pt x="134" y="0"/>
                    <a:pt x="0" y="135"/>
                    <a:pt x="0" y="300"/>
                  </a:cubicBezTo>
                  <a:cubicBezTo>
                    <a:pt x="0" y="467"/>
                    <a:pt x="134" y="601"/>
                    <a:pt x="301" y="601"/>
                  </a:cubicBezTo>
                  <a:cubicBezTo>
                    <a:pt x="466" y="601"/>
                    <a:pt x="601" y="466"/>
                    <a:pt x="601" y="300"/>
                  </a:cubicBezTo>
                  <a:cubicBezTo>
                    <a:pt x="601" y="135"/>
                    <a:pt x="465" y="0"/>
                    <a:pt x="30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1"/>
            <p:cNvSpPr/>
            <p:nvPr/>
          </p:nvSpPr>
          <p:spPr>
            <a:xfrm>
              <a:off x="3071990" y="2310181"/>
              <a:ext cx="17559" cy="17559"/>
            </a:xfrm>
            <a:custGeom>
              <a:avLst/>
              <a:gdLst/>
              <a:ahLst/>
              <a:cxnLst/>
              <a:rect l="l" t="t" r="r" b="b"/>
              <a:pathLst>
                <a:path w="602" h="602" extrusionOk="0">
                  <a:moveTo>
                    <a:pt x="301" y="1"/>
                  </a:moveTo>
                  <a:cubicBezTo>
                    <a:pt x="135" y="1"/>
                    <a:pt x="1" y="136"/>
                    <a:pt x="1" y="301"/>
                  </a:cubicBezTo>
                  <a:cubicBezTo>
                    <a:pt x="1" y="468"/>
                    <a:pt x="135" y="601"/>
                    <a:pt x="301" y="601"/>
                  </a:cubicBezTo>
                  <a:cubicBezTo>
                    <a:pt x="468" y="601"/>
                    <a:pt x="601" y="468"/>
                    <a:pt x="601" y="301"/>
                  </a:cubicBezTo>
                  <a:cubicBezTo>
                    <a:pt x="601" y="136"/>
                    <a:pt x="466" y="1"/>
                    <a:pt x="301"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1"/>
            <p:cNvSpPr/>
            <p:nvPr/>
          </p:nvSpPr>
          <p:spPr>
            <a:xfrm>
              <a:off x="3039381" y="2289473"/>
              <a:ext cx="17559" cy="17530"/>
            </a:xfrm>
            <a:custGeom>
              <a:avLst/>
              <a:gdLst/>
              <a:ahLst/>
              <a:cxnLst/>
              <a:rect l="l" t="t" r="r" b="b"/>
              <a:pathLst>
                <a:path w="602" h="601" extrusionOk="0">
                  <a:moveTo>
                    <a:pt x="301" y="0"/>
                  </a:moveTo>
                  <a:cubicBezTo>
                    <a:pt x="134" y="0"/>
                    <a:pt x="1" y="135"/>
                    <a:pt x="1" y="301"/>
                  </a:cubicBezTo>
                  <a:cubicBezTo>
                    <a:pt x="1" y="468"/>
                    <a:pt x="134" y="601"/>
                    <a:pt x="301" y="601"/>
                  </a:cubicBezTo>
                  <a:cubicBezTo>
                    <a:pt x="467" y="601"/>
                    <a:pt x="601" y="468"/>
                    <a:pt x="601" y="301"/>
                  </a:cubicBezTo>
                  <a:cubicBezTo>
                    <a:pt x="601" y="134"/>
                    <a:pt x="467" y="0"/>
                    <a:pt x="30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1"/>
            <p:cNvSpPr/>
            <p:nvPr/>
          </p:nvSpPr>
          <p:spPr>
            <a:xfrm>
              <a:off x="3033548" y="2334536"/>
              <a:ext cx="17530" cy="17559"/>
            </a:xfrm>
            <a:custGeom>
              <a:avLst/>
              <a:gdLst/>
              <a:ahLst/>
              <a:cxnLst/>
              <a:rect l="l" t="t" r="r" b="b"/>
              <a:pathLst>
                <a:path w="601" h="602" extrusionOk="0">
                  <a:moveTo>
                    <a:pt x="300" y="1"/>
                  </a:moveTo>
                  <a:cubicBezTo>
                    <a:pt x="135" y="1"/>
                    <a:pt x="0" y="134"/>
                    <a:pt x="0" y="301"/>
                  </a:cubicBezTo>
                  <a:cubicBezTo>
                    <a:pt x="0" y="468"/>
                    <a:pt x="136" y="601"/>
                    <a:pt x="300" y="601"/>
                  </a:cubicBezTo>
                  <a:cubicBezTo>
                    <a:pt x="467" y="601"/>
                    <a:pt x="601" y="468"/>
                    <a:pt x="601" y="301"/>
                  </a:cubicBezTo>
                  <a:cubicBezTo>
                    <a:pt x="601" y="136"/>
                    <a:pt x="467" y="2"/>
                    <a:pt x="30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1"/>
            <p:cNvSpPr/>
            <p:nvPr/>
          </p:nvSpPr>
          <p:spPr>
            <a:xfrm>
              <a:off x="2930003" y="2255259"/>
              <a:ext cx="100949" cy="140529"/>
            </a:xfrm>
            <a:custGeom>
              <a:avLst/>
              <a:gdLst/>
              <a:ahLst/>
              <a:cxnLst/>
              <a:rect l="l" t="t" r="r" b="b"/>
              <a:pathLst>
                <a:path w="3461" h="4818" extrusionOk="0">
                  <a:moveTo>
                    <a:pt x="913" y="0"/>
                  </a:moveTo>
                  <a:lnTo>
                    <a:pt x="913" y="0"/>
                  </a:lnTo>
                  <a:cubicBezTo>
                    <a:pt x="40" y="1496"/>
                    <a:pt x="1" y="3637"/>
                    <a:pt x="1343" y="4493"/>
                  </a:cubicBezTo>
                  <a:cubicBezTo>
                    <a:pt x="1696" y="4717"/>
                    <a:pt x="2089" y="4818"/>
                    <a:pt x="2496" y="4818"/>
                  </a:cubicBezTo>
                  <a:cubicBezTo>
                    <a:pt x="2630" y="4818"/>
                    <a:pt x="2766" y="4807"/>
                    <a:pt x="2903" y="4786"/>
                  </a:cubicBezTo>
                  <a:cubicBezTo>
                    <a:pt x="3461" y="3571"/>
                    <a:pt x="3218" y="2238"/>
                    <a:pt x="3144" y="1916"/>
                  </a:cubicBezTo>
                  <a:cubicBezTo>
                    <a:pt x="3121" y="1504"/>
                    <a:pt x="2887" y="810"/>
                    <a:pt x="1734" y="289"/>
                  </a:cubicBezTo>
                  <a:cubicBezTo>
                    <a:pt x="1483" y="176"/>
                    <a:pt x="1209" y="78"/>
                    <a:pt x="913"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1"/>
            <p:cNvSpPr/>
            <p:nvPr/>
          </p:nvSpPr>
          <p:spPr>
            <a:xfrm>
              <a:off x="2760015" y="2313448"/>
              <a:ext cx="276975" cy="124487"/>
            </a:xfrm>
            <a:custGeom>
              <a:avLst/>
              <a:gdLst/>
              <a:ahLst/>
              <a:cxnLst/>
              <a:rect l="l" t="t" r="r" b="b"/>
              <a:pathLst>
                <a:path w="9496" h="4268" extrusionOk="0">
                  <a:moveTo>
                    <a:pt x="1112" y="0"/>
                  </a:moveTo>
                  <a:cubicBezTo>
                    <a:pt x="1112" y="0"/>
                    <a:pt x="0" y="4267"/>
                    <a:pt x="4748" y="4267"/>
                  </a:cubicBezTo>
                  <a:cubicBezTo>
                    <a:pt x="9495" y="4267"/>
                    <a:pt x="8382" y="0"/>
                    <a:pt x="8382" y="0"/>
                  </a:cubicBezTo>
                  <a:close/>
                </a:path>
              </a:pathLst>
            </a:custGeom>
            <a:gradFill>
              <a:gsLst>
                <a:gs pos="0">
                  <a:schemeClr val="accent1"/>
                </a:gs>
                <a:gs pos="100000">
                  <a:srgbClr val="A64D79"/>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1"/>
            <p:cNvSpPr/>
            <p:nvPr/>
          </p:nvSpPr>
          <p:spPr>
            <a:xfrm>
              <a:off x="2760015" y="2313448"/>
              <a:ext cx="148871" cy="124487"/>
            </a:xfrm>
            <a:custGeom>
              <a:avLst/>
              <a:gdLst/>
              <a:ahLst/>
              <a:cxnLst/>
              <a:rect l="l" t="t" r="r" b="b"/>
              <a:pathLst>
                <a:path w="5104" h="4268" extrusionOk="0">
                  <a:moveTo>
                    <a:pt x="1112" y="0"/>
                  </a:moveTo>
                  <a:cubicBezTo>
                    <a:pt x="1112" y="0"/>
                    <a:pt x="0" y="4267"/>
                    <a:pt x="4748" y="4267"/>
                  </a:cubicBezTo>
                  <a:cubicBezTo>
                    <a:pt x="4871" y="4267"/>
                    <a:pt x="4988" y="4263"/>
                    <a:pt x="5104" y="4257"/>
                  </a:cubicBezTo>
                  <a:cubicBezTo>
                    <a:pt x="768" y="4050"/>
                    <a:pt x="1823" y="0"/>
                    <a:pt x="1823"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1"/>
            <p:cNvSpPr/>
            <p:nvPr/>
          </p:nvSpPr>
          <p:spPr>
            <a:xfrm>
              <a:off x="2792362" y="2265293"/>
              <a:ext cx="212164" cy="96369"/>
            </a:xfrm>
            <a:custGeom>
              <a:avLst/>
              <a:gdLst/>
              <a:ahLst/>
              <a:cxnLst/>
              <a:rect l="l" t="t" r="r" b="b"/>
              <a:pathLst>
                <a:path w="7274" h="3304" extrusionOk="0">
                  <a:moveTo>
                    <a:pt x="3637" y="0"/>
                  </a:moveTo>
                  <a:cubicBezTo>
                    <a:pt x="1628" y="0"/>
                    <a:pt x="0" y="740"/>
                    <a:pt x="0" y="1651"/>
                  </a:cubicBezTo>
                  <a:cubicBezTo>
                    <a:pt x="0" y="2564"/>
                    <a:pt x="1629" y="3303"/>
                    <a:pt x="3637" y="3303"/>
                  </a:cubicBezTo>
                  <a:cubicBezTo>
                    <a:pt x="5646" y="3303"/>
                    <a:pt x="7273" y="2564"/>
                    <a:pt x="7273" y="1651"/>
                  </a:cubicBezTo>
                  <a:cubicBezTo>
                    <a:pt x="7273" y="740"/>
                    <a:pt x="5646" y="0"/>
                    <a:pt x="3637" y="0"/>
                  </a:cubicBezTo>
                  <a:close/>
                </a:path>
              </a:pathLst>
            </a:custGeom>
            <a:solidFill>
              <a:srgbClr val="FFD3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1"/>
            <p:cNvSpPr/>
            <p:nvPr/>
          </p:nvSpPr>
          <p:spPr>
            <a:xfrm>
              <a:off x="2831825" y="2242484"/>
              <a:ext cx="133266" cy="89982"/>
            </a:xfrm>
            <a:custGeom>
              <a:avLst/>
              <a:gdLst/>
              <a:ahLst/>
              <a:cxnLst/>
              <a:rect l="l" t="t" r="r" b="b"/>
              <a:pathLst>
                <a:path w="4569" h="3085" extrusionOk="0">
                  <a:moveTo>
                    <a:pt x="2284" y="0"/>
                  </a:moveTo>
                  <a:cubicBezTo>
                    <a:pt x="121" y="0"/>
                    <a:pt x="1" y="2124"/>
                    <a:pt x="1" y="2124"/>
                  </a:cubicBezTo>
                  <a:cubicBezTo>
                    <a:pt x="1" y="2654"/>
                    <a:pt x="1023" y="3085"/>
                    <a:pt x="2284" y="3085"/>
                  </a:cubicBezTo>
                  <a:cubicBezTo>
                    <a:pt x="3546" y="3085"/>
                    <a:pt x="4568" y="2654"/>
                    <a:pt x="4568" y="2124"/>
                  </a:cubicBezTo>
                  <a:cubicBezTo>
                    <a:pt x="4568" y="2124"/>
                    <a:pt x="4446" y="0"/>
                    <a:pt x="2284" y="0"/>
                  </a:cubicBezTo>
                  <a:close/>
                </a:path>
              </a:pathLst>
            </a:custGeom>
            <a:gradFill>
              <a:gsLst>
                <a:gs pos="0">
                  <a:srgbClr val="D8AF93"/>
                </a:gs>
                <a:gs pos="100000">
                  <a:srgbClr val="A46B45"/>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1"/>
            <p:cNvSpPr/>
            <p:nvPr/>
          </p:nvSpPr>
          <p:spPr>
            <a:xfrm>
              <a:off x="2831825" y="2242513"/>
              <a:ext cx="76973" cy="90011"/>
            </a:xfrm>
            <a:custGeom>
              <a:avLst/>
              <a:gdLst/>
              <a:ahLst/>
              <a:cxnLst/>
              <a:rect l="l" t="t" r="r" b="b"/>
              <a:pathLst>
                <a:path w="2639" h="3086" extrusionOk="0">
                  <a:moveTo>
                    <a:pt x="2284" y="1"/>
                  </a:moveTo>
                  <a:cubicBezTo>
                    <a:pt x="122" y="1"/>
                    <a:pt x="1" y="2125"/>
                    <a:pt x="1" y="2125"/>
                  </a:cubicBezTo>
                  <a:cubicBezTo>
                    <a:pt x="1" y="2656"/>
                    <a:pt x="1023" y="3085"/>
                    <a:pt x="2284" y="3085"/>
                  </a:cubicBezTo>
                  <a:cubicBezTo>
                    <a:pt x="2405" y="3085"/>
                    <a:pt x="2525" y="3083"/>
                    <a:pt x="2639" y="3075"/>
                  </a:cubicBezTo>
                  <a:cubicBezTo>
                    <a:pt x="1548" y="3002"/>
                    <a:pt x="711" y="2602"/>
                    <a:pt x="711" y="2123"/>
                  </a:cubicBezTo>
                  <a:cubicBezTo>
                    <a:pt x="711" y="2123"/>
                    <a:pt x="818" y="239"/>
                    <a:pt x="2639" y="21"/>
                  </a:cubicBezTo>
                  <a:cubicBezTo>
                    <a:pt x="2528" y="8"/>
                    <a:pt x="2409" y="1"/>
                    <a:pt x="2284"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1"/>
            <p:cNvSpPr/>
            <p:nvPr/>
          </p:nvSpPr>
          <p:spPr>
            <a:xfrm>
              <a:off x="2889694" y="2373796"/>
              <a:ext cx="17530" cy="17559"/>
            </a:xfrm>
            <a:custGeom>
              <a:avLst/>
              <a:gdLst/>
              <a:ahLst/>
              <a:cxnLst/>
              <a:rect l="l" t="t" r="r" b="b"/>
              <a:pathLst>
                <a:path w="601" h="602" extrusionOk="0">
                  <a:moveTo>
                    <a:pt x="300" y="1"/>
                  </a:moveTo>
                  <a:cubicBezTo>
                    <a:pt x="133" y="1"/>
                    <a:pt x="0" y="134"/>
                    <a:pt x="0" y="301"/>
                  </a:cubicBezTo>
                  <a:cubicBezTo>
                    <a:pt x="0" y="467"/>
                    <a:pt x="135" y="602"/>
                    <a:pt x="300" y="602"/>
                  </a:cubicBezTo>
                  <a:cubicBezTo>
                    <a:pt x="466" y="602"/>
                    <a:pt x="601" y="465"/>
                    <a:pt x="601" y="301"/>
                  </a:cubicBezTo>
                  <a:cubicBezTo>
                    <a:pt x="601" y="134"/>
                    <a:pt x="467" y="1"/>
                    <a:pt x="30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1"/>
            <p:cNvSpPr/>
            <p:nvPr/>
          </p:nvSpPr>
          <p:spPr>
            <a:xfrm>
              <a:off x="2889694" y="2410693"/>
              <a:ext cx="17530" cy="17530"/>
            </a:xfrm>
            <a:custGeom>
              <a:avLst/>
              <a:gdLst/>
              <a:ahLst/>
              <a:cxnLst/>
              <a:rect l="l" t="t" r="r" b="b"/>
              <a:pathLst>
                <a:path w="601" h="601" extrusionOk="0">
                  <a:moveTo>
                    <a:pt x="300" y="0"/>
                  </a:moveTo>
                  <a:cubicBezTo>
                    <a:pt x="133" y="0"/>
                    <a:pt x="0" y="135"/>
                    <a:pt x="0" y="300"/>
                  </a:cubicBezTo>
                  <a:cubicBezTo>
                    <a:pt x="0" y="467"/>
                    <a:pt x="135" y="601"/>
                    <a:pt x="300" y="601"/>
                  </a:cubicBezTo>
                  <a:cubicBezTo>
                    <a:pt x="466" y="601"/>
                    <a:pt x="601" y="466"/>
                    <a:pt x="601" y="300"/>
                  </a:cubicBezTo>
                  <a:cubicBezTo>
                    <a:pt x="601" y="135"/>
                    <a:pt x="467" y="0"/>
                    <a:pt x="300"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1"/>
            <p:cNvSpPr/>
            <p:nvPr/>
          </p:nvSpPr>
          <p:spPr>
            <a:xfrm>
              <a:off x="2814966" y="2360554"/>
              <a:ext cx="17530" cy="17559"/>
            </a:xfrm>
            <a:custGeom>
              <a:avLst/>
              <a:gdLst/>
              <a:ahLst/>
              <a:cxnLst/>
              <a:rect l="l" t="t" r="r" b="b"/>
              <a:pathLst>
                <a:path w="601" h="602" extrusionOk="0">
                  <a:moveTo>
                    <a:pt x="300" y="1"/>
                  </a:moveTo>
                  <a:cubicBezTo>
                    <a:pt x="133" y="1"/>
                    <a:pt x="0" y="136"/>
                    <a:pt x="0" y="301"/>
                  </a:cubicBezTo>
                  <a:cubicBezTo>
                    <a:pt x="0" y="467"/>
                    <a:pt x="133" y="601"/>
                    <a:pt x="300" y="601"/>
                  </a:cubicBezTo>
                  <a:cubicBezTo>
                    <a:pt x="466" y="601"/>
                    <a:pt x="601" y="465"/>
                    <a:pt x="601" y="301"/>
                  </a:cubicBezTo>
                  <a:cubicBezTo>
                    <a:pt x="601" y="136"/>
                    <a:pt x="466" y="1"/>
                    <a:pt x="30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1"/>
            <p:cNvSpPr/>
            <p:nvPr/>
          </p:nvSpPr>
          <p:spPr>
            <a:xfrm>
              <a:off x="2843317" y="2386834"/>
              <a:ext cx="17559" cy="17559"/>
            </a:xfrm>
            <a:custGeom>
              <a:avLst/>
              <a:gdLst/>
              <a:ahLst/>
              <a:cxnLst/>
              <a:rect l="l" t="t" r="r" b="b"/>
              <a:pathLst>
                <a:path w="602" h="602" extrusionOk="0">
                  <a:moveTo>
                    <a:pt x="301" y="1"/>
                  </a:moveTo>
                  <a:cubicBezTo>
                    <a:pt x="134" y="1"/>
                    <a:pt x="1" y="135"/>
                    <a:pt x="1" y="301"/>
                  </a:cubicBezTo>
                  <a:cubicBezTo>
                    <a:pt x="1" y="467"/>
                    <a:pt x="136" y="601"/>
                    <a:pt x="301" y="601"/>
                  </a:cubicBezTo>
                  <a:cubicBezTo>
                    <a:pt x="468" y="601"/>
                    <a:pt x="601" y="467"/>
                    <a:pt x="601" y="301"/>
                  </a:cubicBezTo>
                  <a:cubicBezTo>
                    <a:pt x="601" y="135"/>
                    <a:pt x="465" y="1"/>
                    <a:pt x="301"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1"/>
            <p:cNvSpPr/>
            <p:nvPr/>
          </p:nvSpPr>
          <p:spPr>
            <a:xfrm>
              <a:off x="2970517" y="2360554"/>
              <a:ext cx="17559" cy="17559"/>
            </a:xfrm>
            <a:custGeom>
              <a:avLst/>
              <a:gdLst/>
              <a:ahLst/>
              <a:cxnLst/>
              <a:rect l="l" t="t" r="r" b="b"/>
              <a:pathLst>
                <a:path w="602" h="602" extrusionOk="0">
                  <a:moveTo>
                    <a:pt x="301" y="1"/>
                  </a:moveTo>
                  <a:cubicBezTo>
                    <a:pt x="135" y="1"/>
                    <a:pt x="1" y="136"/>
                    <a:pt x="1" y="301"/>
                  </a:cubicBezTo>
                  <a:cubicBezTo>
                    <a:pt x="1" y="467"/>
                    <a:pt x="135" y="601"/>
                    <a:pt x="301" y="601"/>
                  </a:cubicBezTo>
                  <a:cubicBezTo>
                    <a:pt x="468" y="601"/>
                    <a:pt x="601" y="465"/>
                    <a:pt x="601" y="301"/>
                  </a:cubicBezTo>
                  <a:cubicBezTo>
                    <a:pt x="601" y="136"/>
                    <a:pt x="466" y="1"/>
                    <a:pt x="301"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1"/>
            <p:cNvSpPr/>
            <p:nvPr/>
          </p:nvSpPr>
          <p:spPr>
            <a:xfrm>
              <a:off x="2936070" y="2386834"/>
              <a:ext cx="17559" cy="17559"/>
            </a:xfrm>
            <a:custGeom>
              <a:avLst/>
              <a:gdLst/>
              <a:ahLst/>
              <a:cxnLst/>
              <a:rect l="l" t="t" r="r" b="b"/>
              <a:pathLst>
                <a:path w="602" h="602" extrusionOk="0">
                  <a:moveTo>
                    <a:pt x="301" y="1"/>
                  </a:moveTo>
                  <a:cubicBezTo>
                    <a:pt x="134" y="1"/>
                    <a:pt x="1" y="135"/>
                    <a:pt x="1" y="301"/>
                  </a:cubicBezTo>
                  <a:cubicBezTo>
                    <a:pt x="1" y="467"/>
                    <a:pt x="134" y="601"/>
                    <a:pt x="301" y="601"/>
                  </a:cubicBezTo>
                  <a:cubicBezTo>
                    <a:pt x="468" y="601"/>
                    <a:pt x="601" y="467"/>
                    <a:pt x="601" y="301"/>
                  </a:cubicBezTo>
                  <a:cubicBezTo>
                    <a:pt x="601" y="135"/>
                    <a:pt x="468" y="1"/>
                    <a:pt x="301"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1"/>
            <p:cNvSpPr/>
            <p:nvPr/>
          </p:nvSpPr>
          <p:spPr>
            <a:xfrm>
              <a:off x="3006801" y="2267189"/>
              <a:ext cx="17530" cy="17559"/>
            </a:xfrm>
            <a:custGeom>
              <a:avLst/>
              <a:gdLst/>
              <a:ahLst/>
              <a:cxnLst/>
              <a:rect l="l" t="t" r="r" b="b"/>
              <a:pathLst>
                <a:path w="601" h="602" extrusionOk="0">
                  <a:moveTo>
                    <a:pt x="300" y="0"/>
                  </a:moveTo>
                  <a:cubicBezTo>
                    <a:pt x="133" y="0"/>
                    <a:pt x="0" y="135"/>
                    <a:pt x="0" y="301"/>
                  </a:cubicBezTo>
                  <a:cubicBezTo>
                    <a:pt x="0" y="466"/>
                    <a:pt x="133" y="601"/>
                    <a:pt x="300" y="601"/>
                  </a:cubicBezTo>
                  <a:cubicBezTo>
                    <a:pt x="467" y="601"/>
                    <a:pt x="601" y="466"/>
                    <a:pt x="601" y="301"/>
                  </a:cubicBezTo>
                  <a:cubicBezTo>
                    <a:pt x="601" y="134"/>
                    <a:pt x="467" y="0"/>
                    <a:pt x="300"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1"/>
            <p:cNvSpPr/>
            <p:nvPr/>
          </p:nvSpPr>
          <p:spPr>
            <a:xfrm>
              <a:off x="2974221" y="2245634"/>
              <a:ext cx="17559" cy="17530"/>
            </a:xfrm>
            <a:custGeom>
              <a:avLst/>
              <a:gdLst/>
              <a:ahLst/>
              <a:cxnLst/>
              <a:rect l="l" t="t" r="r" b="b"/>
              <a:pathLst>
                <a:path w="602" h="601" extrusionOk="0">
                  <a:moveTo>
                    <a:pt x="301" y="0"/>
                  </a:moveTo>
                  <a:cubicBezTo>
                    <a:pt x="134" y="0"/>
                    <a:pt x="1" y="136"/>
                    <a:pt x="1" y="300"/>
                  </a:cubicBezTo>
                  <a:cubicBezTo>
                    <a:pt x="1" y="467"/>
                    <a:pt x="134" y="601"/>
                    <a:pt x="301" y="601"/>
                  </a:cubicBezTo>
                  <a:cubicBezTo>
                    <a:pt x="467" y="601"/>
                    <a:pt x="602" y="467"/>
                    <a:pt x="602" y="300"/>
                  </a:cubicBezTo>
                  <a:cubicBezTo>
                    <a:pt x="602" y="136"/>
                    <a:pt x="467" y="0"/>
                    <a:pt x="30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 name="Google Shape;1852;p51"/>
          <p:cNvGrpSpPr/>
          <p:nvPr/>
        </p:nvGrpSpPr>
        <p:grpSpPr>
          <a:xfrm>
            <a:off x="2113196" y="2189443"/>
            <a:ext cx="348872" cy="343301"/>
            <a:chOff x="2113196" y="2113243"/>
            <a:chExt cx="348872" cy="343301"/>
          </a:xfrm>
        </p:grpSpPr>
        <p:sp>
          <p:nvSpPr>
            <p:cNvPr id="1853" name="Google Shape;1853;p51"/>
            <p:cNvSpPr/>
            <p:nvPr/>
          </p:nvSpPr>
          <p:spPr>
            <a:xfrm>
              <a:off x="2113196" y="2113243"/>
              <a:ext cx="348872" cy="343301"/>
            </a:xfrm>
            <a:custGeom>
              <a:avLst/>
              <a:gdLst/>
              <a:ahLst/>
              <a:cxnLst/>
              <a:rect l="l" t="t" r="r" b="b"/>
              <a:pathLst>
                <a:path w="11961" h="11770" extrusionOk="0">
                  <a:moveTo>
                    <a:pt x="5981" y="0"/>
                  </a:moveTo>
                  <a:lnTo>
                    <a:pt x="5647" y="154"/>
                  </a:lnTo>
                  <a:cubicBezTo>
                    <a:pt x="5010" y="450"/>
                    <a:pt x="4465" y="923"/>
                    <a:pt x="4065" y="1522"/>
                  </a:cubicBezTo>
                  <a:cubicBezTo>
                    <a:pt x="3851" y="1844"/>
                    <a:pt x="3684" y="2197"/>
                    <a:pt x="3569" y="2566"/>
                  </a:cubicBezTo>
                  <a:cubicBezTo>
                    <a:pt x="3280" y="2503"/>
                    <a:pt x="2986" y="2470"/>
                    <a:pt x="2690" y="2470"/>
                  </a:cubicBezTo>
                  <a:cubicBezTo>
                    <a:pt x="1870" y="2470"/>
                    <a:pt x="1093" y="2713"/>
                    <a:pt x="444" y="3174"/>
                  </a:cubicBezTo>
                  <a:lnTo>
                    <a:pt x="145" y="3387"/>
                  </a:lnTo>
                  <a:lnTo>
                    <a:pt x="115" y="3753"/>
                  </a:lnTo>
                  <a:cubicBezTo>
                    <a:pt x="0" y="5103"/>
                    <a:pt x="629" y="6429"/>
                    <a:pt x="1738" y="7251"/>
                  </a:cubicBezTo>
                  <a:cubicBezTo>
                    <a:pt x="866" y="8322"/>
                    <a:pt x="586" y="9762"/>
                    <a:pt x="1032" y="11040"/>
                  </a:cubicBezTo>
                  <a:lnTo>
                    <a:pt x="1152" y="11388"/>
                  </a:lnTo>
                  <a:lnTo>
                    <a:pt x="1495" y="11519"/>
                  </a:lnTo>
                  <a:cubicBezTo>
                    <a:pt x="1928" y="11685"/>
                    <a:pt x="2390" y="11770"/>
                    <a:pt x="2863" y="11770"/>
                  </a:cubicBezTo>
                  <a:cubicBezTo>
                    <a:pt x="3912" y="11770"/>
                    <a:pt x="4913" y="11358"/>
                    <a:pt x="5684" y="10613"/>
                  </a:cubicBezTo>
                  <a:cubicBezTo>
                    <a:pt x="5786" y="10510"/>
                    <a:pt x="5886" y="10406"/>
                    <a:pt x="5978" y="10293"/>
                  </a:cubicBezTo>
                  <a:cubicBezTo>
                    <a:pt x="6071" y="10406"/>
                    <a:pt x="6169" y="10512"/>
                    <a:pt x="6274" y="10613"/>
                  </a:cubicBezTo>
                  <a:cubicBezTo>
                    <a:pt x="7045" y="11360"/>
                    <a:pt x="8047" y="11770"/>
                    <a:pt x="9096" y="11770"/>
                  </a:cubicBezTo>
                  <a:cubicBezTo>
                    <a:pt x="9570" y="11770"/>
                    <a:pt x="10029" y="11685"/>
                    <a:pt x="10467" y="11519"/>
                  </a:cubicBezTo>
                  <a:lnTo>
                    <a:pt x="10809" y="11388"/>
                  </a:lnTo>
                  <a:lnTo>
                    <a:pt x="10929" y="11040"/>
                  </a:lnTo>
                  <a:cubicBezTo>
                    <a:pt x="11373" y="9763"/>
                    <a:pt x="11095" y="8323"/>
                    <a:pt x="10223" y="7251"/>
                  </a:cubicBezTo>
                  <a:cubicBezTo>
                    <a:pt x="11332" y="6429"/>
                    <a:pt x="11961" y="5103"/>
                    <a:pt x="11848" y="3753"/>
                  </a:cubicBezTo>
                  <a:lnTo>
                    <a:pt x="11816" y="3387"/>
                  </a:lnTo>
                  <a:lnTo>
                    <a:pt x="11518" y="3174"/>
                  </a:lnTo>
                  <a:cubicBezTo>
                    <a:pt x="10868" y="2713"/>
                    <a:pt x="10092" y="2470"/>
                    <a:pt x="9271" y="2470"/>
                  </a:cubicBezTo>
                  <a:cubicBezTo>
                    <a:pt x="8977" y="2470"/>
                    <a:pt x="8681" y="2503"/>
                    <a:pt x="8392" y="2566"/>
                  </a:cubicBezTo>
                  <a:cubicBezTo>
                    <a:pt x="8277" y="2197"/>
                    <a:pt x="8110" y="1844"/>
                    <a:pt x="7896" y="1522"/>
                  </a:cubicBezTo>
                  <a:cubicBezTo>
                    <a:pt x="7497" y="923"/>
                    <a:pt x="6950" y="448"/>
                    <a:pt x="6314" y="154"/>
                  </a:cubicBezTo>
                  <a:lnTo>
                    <a:pt x="5981"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1"/>
            <p:cNvSpPr/>
            <p:nvPr/>
          </p:nvSpPr>
          <p:spPr>
            <a:xfrm>
              <a:off x="2139301" y="2145910"/>
              <a:ext cx="296458" cy="287592"/>
            </a:xfrm>
            <a:custGeom>
              <a:avLst/>
              <a:gdLst/>
              <a:ahLst/>
              <a:cxnLst/>
              <a:rect l="l" t="t" r="r" b="b"/>
              <a:pathLst>
                <a:path w="10164" h="9860" extrusionOk="0">
                  <a:moveTo>
                    <a:pt x="4644" y="1"/>
                  </a:moveTo>
                  <a:cubicBezTo>
                    <a:pt x="3865" y="541"/>
                    <a:pt x="3334" y="1451"/>
                    <a:pt x="3282" y="2497"/>
                  </a:cubicBezTo>
                  <a:cubicBezTo>
                    <a:pt x="2802" y="2254"/>
                    <a:pt x="2292" y="2138"/>
                    <a:pt x="1793" y="2138"/>
                  </a:cubicBezTo>
                  <a:cubicBezTo>
                    <a:pt x="1317" y="2138"/>
                    <a:pt x="852" y="2244"/>
                    <a:pt x="434" y="2445"/>
                  </a:cubicBezTo>
                  <a:cubicBezTo>
                    <a:pt x="657" y="2684"/>
                    <a:pt x="876" y="2974"/>
                    <a:pt x="958" y="3245"/>
                  </a:cubicBezTo>
                  <a:cubicBezTo>
                    <a:pt x="884" y="3260"/>
                    <a:pt x="803" y="3266"/>
                    <a:pt x="719" y="3266"/>
                  </a:cubicBezTo>
                  <a:cubicBezTo>
                    <a:pt x="490" y="3266"/>
                    <a:pt x="234" y="3218"/>
                    <a:pt x="0" y="3157"/>
                  </a:cubicBezTo>
                  <a:lnTo>
                    <a:pt x="0" y="3157"/>
                  </a:lnTo>
                  <a:cubicBezTo>
                    <a:pt x="74" y="4171"/>
                    <a:pt x="661" y="5151"/>
                    <a:pt x="1647" y="5715"/>
                  </a:cubicBezTo>
                  <a:cubicBezTo>
                    <a:pt x="1821" y="5814"/>
                    <a:pt x="1998" y="5896"/>
                    <a:pt x="2180" y="5961"/>
                  </a:cubicBezTo>
                  <a:cubicBezTo>
                    <a:pt x="2020" y="6068"/>
                    <a:pt x="1868" y="6191"/>
                    <a:pt x="1723" y="6330"/>
                  </a:cubicBezTo>
                  <a:cubicBezTo>
                    <a:pt x="922" y="7106"/>
                    <a:pt x="594" y="8177"/>
                    <a:pt x="755" y="9165"/>
                  </a:cubicBezTo>
                  <a:cubicBezTo>
                    <a:pt x="1054" y="9019"/>
                    <a:pt x="1404" y="8891"/>
                    <a:pt x="1692" y="8891"/>
                  </a:cubicBezTo>
                  <a:cubicBezTo>
                    <a:pt x="1662" y="9176"/>
                    <a:pt x="1496" y="9509"/>
                    <a:pt x="1320" y="9791"/>
                  </a:cubicBezTo>
                  <a:cubicBezTo>
                    <a:pt x="1531" y="9837"/>
                    <a:pt x="1747" y="9859"/>
                    <a:pt x="1964" y="9859"/>
                  </a:cubicBezTo>
                  <a:cubicBezTo>
                    <a:pt x="2771" y="9859"/>
                    <a:pt x="3593" y="9546"/>
                    <a:pt x="4235" y="8924"/>
                  </a:cubicBezTo>
                  <a:cubicBezTo>
                    <a:pt x="4637" y="8536"/>
                    <a:pt x="4919" y="8075"/>
                    <a:pt x="5080" y="7588"/>
                  </a:cubicBezTo>
                  <a:cubicBezTo>
                    <a:pt x="5243" y="8075"/>
                    <a:pt x="5524" y="8536"/>
                    <a:pt x="5924" y="8924"/>
                  </a:cubicBezTo>
                  <a:cubicBezTo>
                    <a:pt x="6567" y="9546"/>
                    <a:pt x="7390" y="9859"/>
                    <a:pt x="8196" y="9859"/>
                  </a:cubicBezTo>
                  <a:cubicBezTo>
                    <a:pt x="8413" y="9859"/>
                    <a:pt x="8629" y="9837"/>
                    <a:pt x="8839" y="9791"/>
                  </a:cubicBezTo>
                  <a:cubicBezTo>
                    <a:pt x="8663" y="9509"/>
                    <a:pt x="8496" y="9178"/>
                    <a:pt x="8467" y="8891"/>
                  </a:cubicBezTo>
                  <a:cubicBezTo>
                    <a:pt x="8757" y="8891"/>
                    <a:pt x="9106" y="9019"/>
                    <a:pt x="9405" y="9165"/>
                  </a:cubicBezTo>
                  <a:cubicBezTo>
                    <a:pt x="9570" y="8180"/>
                    <a:pt x="9242" y="7106"/>
                    <a:pt x="8441" y="6330"/>
                  </a:cubicBezTo>
                  <a:cubicBezTo>
                    <a:pt x="8297" y="6191"/>
                    <a:pt x="8143" y="6068"/>
                    <a:pt x="7984" y="5961"/>
                  </a:cubicBezTo>
                  <a:cubicBezTo>
                    <a:pt x="8165" y="5895"/>
                    <a:pt x="8343" y="5814"/>
                    <a:pt x="8517" y="5715"/>
                  </a:cubicBezTo>
                  <a:cubicBezTo>
                    <a:pt x="9504" y="5152"/>
                    <a:pt x="10090" y="4171"/>
                    <a:pt x="10163" y="3157"/>
                  </a:cubicBezTo>
                  <a:lnTo>
                    <a:pt x="10163" y="3157"/>
                  </a:lnTo>
                  <a:cubicBezTo>
                    <a:pt x="9931" y="3218"/>
                    <a:pt x="9673" y="3265"/>
                    <a:pt x="9442" y="3265"/>
                  </a:cubicBezTo>
                  <a:cubicBezTo>
                    <a:pt x="9359" y="3265"/>
                    <a:pt x="9279" y="3259"/>
                    <a:pt x="9205" y="3245"/>
                  </a:cubicBezTo>
                  <a:cubicBezTo>
                    <a:pt x="9287" y="2974"/>
                    <a:pt x="9507" y="2684"/>
                    <a:pt x="9728" y="2445"/>
                  </a:cubicBezTo>
                  <a:cubicBezTo>
                    <a:pt x="9312" y="2244"/>
                    <a:pt x="8846" y="2138"/>
                    <a:pt x="8371" y="2138"/>
                  </a:cubicBezTo>
                  <a:cubicBezTo>
                    <a:pt x="7871" y="2138"/>
                    <a:pt x="7361" y="2254"/>
                    <a:pt x="6882" y="2497"/>
                  </a:cubicBezTo>
                  <a:cubicBezTo>
                    <a:pt x="6828" y="1451"/>
                    <a:pt x="6298" y="541"/>
                    <a:pt x="5520" y="1"/>
                  </a:cubicBezTo>
                  <a:cubicBezTo>
                    <a:pt x="5428" y="333"/>
                    <a:pt x="5287" y="710"/>
                    <a:pt x="5082" y="934"/>
                  </a:cubicBezTo>
                  <a:cubicBezTo>
                    <a:pt x="4878" y="707"/>
                    <a:pt x="4736" y="333"/>
                    <a:pt x="4644" y="1"/>
                  </a:cubicBezTo>
                  <a:close/>
                </a:path>
              </a:pathLst>
            </a:custGeom>
            <a:gradFill>
              <a:gsLst>
                <a:gs pos="0">
                  <a:schemeClr val="accent1"/>
                </a:gs>
                <a:gs pos="100000">
                  <a:srgbClr val="A64D79"/>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1"/>
            <p:cNvSpPr/>
            <p:nvPr/>
          </p:nvSpPr>
          <p:spPr>
            <a:xfrm>
              <a:off x="2241621" y="2242571"/>
              <a:ext cx="93803" cy="93715"/>
            </a:xfrm>
            <a:custGeom>
              <a:avLst/>
              <a:gdLst/>
              <a:ahLst/>
              <a:cxnLst/>
              <a:rect l="l" t="t" r="r" b="b"/>
              <a:pathLst>
                <a:path w="3216" h="3213" extrusionOk="0">
                  <a:moveTo>
                    <a:pt x="1575" y="0"/>
                  </a:moveTo>
                  <a:cubicBezTo>
                    <a:pt x="1477" y="0"/>
                    <a:pt x="1398" y="79"/>
                    <a:pt x="1398" y="179"/>
                  </a:cubicBezTo>
                  <a:lnTo>
                    <a:pt x="1398" y="1208"/>
                  </a:lnTo>
                  <a:lnTo>
                    <a:pt x="714" y="524"/>
                  </a:lnTo>
                  <a:cubicBezTo>
                    <a:pt x="679" y="489"/>
                    <a:pt x="634" y="472"/>
                    <a:pt x="588" y="472"/>
                  </a:cubicBezTo>
                  <a:cubicBezTo>
                    <a:pt x="543" y="472"/>
                    <a:pt x="497" y="489"/>
                    <a:pt x="462" y="524"/>
                  </a:cubicBezTo>
                  <a:cubicBezTo>
                    <a:pt x="393" y="593"/>
                    <a:pt x="393" y="706"/>
                    <a:pt x="462" y="775"/>
                  </a:cubicBezTo>
                  <a:lnTo>
                    <a:pt x="1148" y="1460"/>
                  </a:lnTo>
                  <a:lnTo>
                    <a:pt x="179" y="1460"/>
                  </a:lnTo>
                  <a:cubicBezTo>
                    <a:pt x="80" y="1460"/>
                    <a:pt x="1" y="1538"/>
                    <a:pt x="1" y="1638"/>
                  </a:cubicBezTo>
                  <a:cubicBezTo>
                    <a:pt x="1" y="1736"/>
                    <a:pt x="80" y="1815"/>
                    <a:pt x="179" y="1815"/>
                  </a:cubicBezTo>
                  <a:lnTo>
                    <a:pt x="1148" y="1815"/>
                  </a:lnTo>
                  <a:lnTo>
                    <a:pt x="462" y="2500"/>
                  </a:lnTo>
                  <a:cubicBezTo>
                    <a:pt x="393" y="2569"/>
                    <a:pt x="393" y="2681"/>
                    <a:pt x="462" y="2751"/>
                  </a:cubicBezTo>
                  <a:cubicBezTo>
                    <a:pt x="497" y="2785"/>
                    <a:pt x="543" y="2802"/>
                    <a:pt x="590" y="2802"/>
                  </a:cubicBezTo>
                  <a:cubicBezTo>
                    <a:pt x="635" y="2802"/>
                    <a:pt x="680" y="2785"/>
                    <a:pt x="716" y="2751"/>
                  </a:cubicBezTo>
                  <a:lnTo>
                    <a:pt x="1400" y="2065"/>
                  </a:lnTo>
                  <a:lnTo>
                    <a:pt x="1400" y="3034"/>
                  </a:lnTo>
                  <a:cubicBezTo>
                    <a:pt x="1400" y="3133"/>
                    <a:pt x="1479" y="3212"/>
                    <a:pt x="1578" y="3212"/>
                  </a:cubicBezTo>
                  <a:cubicBezTo>
                    <a:pt x="1676" y="3212"/>
                    <a:pt x="1756" y="3133"/>
                    <a:pt x="1756" y="3034"/>
                  </a:cubicBezTo>
                  <a:lnTo>
                    <a:pt x="1756" y="2065"/>
                  </a:lnTo>
                  <a:lnTo>
                    <a:pt x="2484" y="2795"/>
                  </a:lnTo>
                  <a:cubicBezTo>
                    <a:pt x="2519" y="2830"/>
                    <a:pt x="2564" y="2846"/>
                    <a:pt x="2611" y="2846"/>
                  </a:cubicBezTo>
                  <a:cubicBezTo>
                    <a:pt x="2656" y="2846"/>
                    <a:pt x="2702" y="2830"/>
                    <a:pt x="2737" y="2795"/>
                  </a:cubicBezTo>
                  <a:cubicBezTo>
                    <a:pt x="2806" y="2725"/>
                    <a:pt x="2806" y="2613"/>
                    <a:pt x="2737" y="2544"/>
                  </a:cubicBezTo>
                  <a:lnTo>
                    <a:pt x="2008" y="1815"/>
                  </a:lnTo>
                  <a:lnTo>
                    <a:pt x="3039" y="1815"/>
                  </a:lnTo>
                  <a:cubicBezTo>
                    <a:pt x="3138" y="1815"/>
                    <a:pt x="3216" y="1736"/>
                    <a:pt x="3216" y="1638"/>
                  </a:cubicBezTo>
                  <a:cubicBezTo>
                    <a:pt x="3215" y="1541"/>
                    <a:pt x="3134" y="1462"/>
                    <a:pt x="3036" y="1462"/>
                  </a:cubicBezTo>
                  <a:lnTo>
                    <a:pt x="2005" y="1462"/>
                  </a:lnTo>
                  <a:lnTo>
                    <a:pt x="2733" y="732"/>
                  </a:lnTo>
                  <a:cubicBezTo>
                    <a:pt x="2803" y="664"/>
                    <a:pt x="2803" y="551"/>
                    <a:pt x="2733" y="482"/>
                  </a:cubicBezTo>
                  <a:cubicBezTo>
                    <a:pt x="2698" y="448"/>
                    <a:pt x="2653" y="430"/>
                    <a:pt x="2608" y="430"/>
                  </a:cubicBezTo>
                  <a:cubicBezTo>
                    <a:pt x="2563" y="430"/>
                    <a:pt x="2517" y="448"/>
                    <a:pt x="2482" y="482"/>
                  </a:cubicBezTo>
                  <a:lnTo>
                    <a:pt x="1754" y="1211"/>
                  </a:lnTo>
                  <a:lnTo>
                    <a:pt x="1754" y="179"/>
                  </a:lnTo>
                  <a:cubicBezTo>
                    <a:pt x="1754" y="79"/>
                    <a:pt x="1675" y="0"/>
                    <a:pt x="1575"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1"/>
            <p:cNvSpPr/>
            <p:nvPr/>
          </p:nvSpPr>
          <p:spPr>
            <a:xfrm>
              <a:off x="2275630" y="2235863"/>
              <a:ext cx="23888" cy="23801"/>
            </a:xfrm>
            <a:custGeom>
              <a:avLst/>
              <a:gdLst/>
              <a:ahLst/>
              <a:cxnLst/>
              <a:rect l="l" t="t" r="r" b="b"/>
              <a:pathLst>
                <a:path w="819" h="816" extrusionOk="0">
                  <a:moveTo>
                    <a:pt x="409" y="0"/>
                  </a:moveTo>
                  <a:cubicBezTo>
                    <a:pt x="184" y="0"/>
                    <a:pt x="1" y="183"/>
                    <a:pt x="1" y="409"/>
                  </a:cubicBezTo>
                  <a:cubicBezTo>
                    <a:pt x="1" y="633"/>
                    <a:pt x="184" y="816"/>
                    <a:pt x="409" y="816"/>
                  </a:cubicBezTo>
                  <a:cubicBezTo>
                    <a:pt x="635" y="816"/>
                    <a:pt x="818" y="633"/>
                    <a:pt x="818" y="409"/>
                  </a:cubicBezTo>
                  <a:cubicBezTo>
                    <a:pt x="818" y="183"/>
                    <a:pt x="635" y="2"/>
                    <a:pt x="409" y="0"/>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1"/>
            <p:cNvSpPr/>
            <p:nvPr/>
          </p:nvSpPr>
          <p:spPr>
            <a:xfrm>
              <a:off x="2305789" y="2248317"/>
              <a:ext cx="23830" cy="23888"/>
            </a:xfrm>
            <a:custGeom>
              <a:avLst/>
              <a:gdLst/>
              <a:ahLst/>
              <a:cxnLst/>
              <a:rect l="l" t="t" r="r" b="b"/>
              <a:pathLst>
                <a:path w="817" h="819" extrusionOk="0">
                  <a:moveTo>
                    <a:pt x="408" y="1"/>
                  </a:moveTo>
                  <a:cubicBezTo>
                    <a:pt x="184" y="1"/>
                    <a:pt x="1" y="184"/>
                    <a:pt x="1" y="409"/>
                  </a:cubicBezTo>
                  <a:cubicBezTo>
                    <a:pt x="1" y="635"/>
                    <a:pt x="184" y="818"/>
                    <a:pt x="408" y="818"/>
                  </a:cubicBezTo>
                  <a:cubicBezTo>
                    <a:pt x="634" y="818"/>
                    <a:pt x="817" y="635"/>
                    <a:pt x="817" y="409"/>
                  </a:cubicBezTo>
                  <a:cubicBezTo>
                    <a:pt x="817" y="184"/>
                    <a:pt x="634" y="1"/>
                    <a:pt x="408" y="1"/>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1"/>
            <p:cNvSpPr/>
            <p:nvPr/>
          </p:nvSpPr>
          <p:spPr>
            <a:xfrm>
              <a:off x="2318244" y="2278447"/>
              <a:ext cx="23830" cy="23859"/>
            </a:xfrm>
            <a:custGeom>
              <a:avLst/>
              <a:gdLst/>
              <a:ahLst/>
              <a:cxnLst/>
              <a:rect l="l" t="t" r="r" b="b"/>
              <a:pathLst>
                <a:path w="817" h="818" extrusionOk="0">
                  <a:moveTo>
                    <a:pt x="407" y="0"/>
                  </a:moveTo>
                  <a:cubicBezTo>
                    <a:pt x="183" y="0"/>
                    <a:pt x="0" y="184"/>
                    <a:pt x="0" y="409"/>
                  </a:cubicBezTo>
                  <a:cubicBezTo>
                    <a:pt x="0" y="635"/>
                    <a:pt x="183" y="818"/>
                    <a:pt x="407" y="818"/>
                  </a:cubicBezTo>
                  <a:cubicBezTo>
                    <a:pt x="633" y="818"/>
                    <a:pt x="816" y="635"/>
                    <a:pt x="816" y="409"/>
                  </a:cubicBezTo>
                  <a:cubicBezTo>
                    <a:pt x="816" y="184"/>
                    <a:pt x="636" y="0"/>
                    <a:pt x="407" y="0"/>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1"/>
            <p:cNvSpPr/>
            <p:nvPr/>
          </p:nvSpPr>
          <p:spPr>
            <a:xfrm>
              <a:off x="2305789" y="2308577"/>
              <a:ext cx="23830" cy="23859"/>
            </a:xfrm>
            <a:custGeom>
              <a:avLst/>
              <a:gdLst/>
              <a:ahLst/>
              <a:cxnLst/>
              <a:rect l="l" t="t" r="r" b="b"/>
              <a:pathLst>
                <a:path w="817" h="818" extrusionOk="0">
                  <a:moveTo>
                    <a:pt x="408" y="0"/>
                  </a:moveTo>
                  <a:cubicBezTo>
                    <a:pt x="184" y="0"/>
                    <a:pt x="1" y="183"/>
                    <a:pt x="1" y="409"/>
                  </a:cubicBezTo>
                  <a:cubicBezTo>
                    <a:pt x="1" y="634"/>
                    <a:pt x="184" y="818"/>
                    <a:pt x="408" y="818"/>
                  </a:cubicBezTo>
                  <a:cubicBezTo>
                    <a:pt x="634" y="818"/>
                    <a:pt x="817" y="634"/>
                    <a:pt x="817" y="409"/>
                  </a:cubicBezTo>
                  <a:cubicBezTo>
                    <a:pt x="817" y="183"/>
                    <a:pt x="634" y="0"/>
                    <a:pt x="408" y="0"/>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1"/>
            <p:cNvSpPr/>
            <p:nvPr/>
          </p:nvSpPr>
          <p:spPr>
            <a:xfrm>
              <a:off x="2275630" y="2321090"/>
              <a:ext cx="23888" cy="23830"/>
            </a:xfrm>
            <a:custGeom>
              <a:avLst/>
              <a:gdLst/>
              <a:ahLst/>
              <a:cxnLst/>
              <a:rect l="l" t="t" r="r" b="b"/>
              <a:pathLst>
                <a:path w="819" h="817" extrusionOk="0">
                  <a:moveTo>
                    <a:pt x="409" y="0"/>
                  </a:moveTo>
                  <a:cubicBezTo>
                    <a:pt x="184" y="0"/>
                    <a:pt x="1" y="183"/>
                    <a:pt x="1" y="409"/>
                  </a:cubicBezTo>
                  <a:cubicBezTo>
                    <a:pt x="1" y="633"/>
                    <a:pt x="184" y="816"/>
                    <a:pt x="409" y="816"/>
                  </a:cubicBezTo>
                  <a:cubicBezTo>
                    <a:pt x="635" y="816"/>
                    <a:pt x="818" y="633"/>
                    <a:pt x="818" y="409"/>
                  </a:cubicBezTo>
                  <a:cubicBezTo>
                    <a:pt x="818" y="182"/>
                    <a:pt x="635" y="0"/>
                    <a:pt x="409" y="0"/>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1"/>
            <p:cNvSpPr/>
            <p:nvPr/>
          </p:nvSpPr>
          <p:spPr>
            <a:xfrm>
              <a:off x="2245529" y="2308577"/>
              <a:ext cx="23859" cy="23859"/>
            </a:xfrm>
            <a:custGeom>
              <a:avLst/>
              <a:gdLst/>
              <a:ahLst/>
              <a:cxnLst/>
              <a:rect l="l" t="t" r="r" b="b"/>
              <a:pathLst>
                <a:path w="818" h="818" extrusionOk="0">
                  <a:moveTo>
                    <a:pt x="409" y="0"/>
                  </a:moveTo>
                  <a:cubicBezTo>
                    <a:pt x="183" y="0"/>
                    <a:pt x="0" y="183"/>
                    <a:pt x="0" y="409"/>
                  </a:cubicBezTo>
                  <a:cubicBezTo>
                    <a:pt x="0" y="634"/>
                    <a:pt x="183" y="818"/>
                    <a:pt x="409" y="818"/>
                  </a:cubicBezTo>
                  <a:cubicBezTo>
                    <a:pt x="634" y="818"/>
                    <a:pt x="817" y="634"/>
                    <a:pt x="817" y="409"/>
                  </a:cubicBezTo>
                  <a:cubicBezTo>
                    <a:pt x="817" y="183"/>
                    <a:pt x="634" y="0"/>
                    <a:pt x="409" y="0"/>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1"/>
            <p:cNvSpPr/>
            <p:nvPr/>
          </p:nvSpPr>
          <p:spPr>
            <a:xfrm>
              <a:off x="2233046" y="2278447"/>
              <a:ext cx="23859" cy="23859"/>
            </a:xfrm>
            <a:custGeom>
              <a:avLst/>
              <a:gdLst/>
              <a:ahLst/>
              <a:cxnLst/>
              <a:rect l="l" t="t" r="r" b="b"/>
              <a:pathLst>
                <a:path w="818" h="818" extrusionOk="0">
                  <a:moveTo>
                    <a:pt x="409" y="0"/>
                  </a:moveTo>
                  <a:cubicBezTo>
                    <a:pt x="183" y="0"/>
                    <a:pt x="0" y="184"/>
                    <a:pt x="0" y="409"/>
                  </a:cubicBezTo>
                  <a:cubicBezTo>
                    <a:pt x="0" y="635"/>
                    <a:pt x="183" y="818"/>
                    <a:pt x="409" y="818"/>
                  </a:cubicBezTo>
                  <a:cubicBezTo>
                    <a:pt x="635" y="818"/>
                    <a:pt x="818" y="635"/>
                    <a:pt x="818" y="409"/>
                  </a:cubicBezTo>
                  <a:cubicBezTo>
                    <a:pt x="818" y="184"/>
                    <a:pt x="636" y="0"/>
                    <a:pt x="409" y="0"/>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1"/>
            <p:cNvSpPr/>
            <p:nvPr/>
          </p:nvSpPr>
          <p:spPr>
            <a:xfrm>
              <a:off x="2245529" y="2248317"/>
              <a:ext cx="23859" cy="23888"/>
            </a:xfrm>
            <a:custGeom>
              <a:avLst/>
              <a:gdLst/>
              <a:ahLst/>
              <a:cxnLst/>
              <a:rect l="l" t="t" r="r" b="b"/>
              <a:pathLst>
                <a:path w="818" h="819" extrusionOk="0">
                  <a:moveTo>
                    <a:pt x="409" y="1"/>
                  </a:moveTo>
                  <a:cubicBezTo>
                    <a:pt x="183" y="1"/>
                    <a:pt x="0" y="184"/>
                    <a:pt x="0" y="409"/>
                  </a:cubicBezTo>
                  <a:cubicBezTo>
                    <a:pt x="0" y="635"/>
                    <a:pt x="183" y="818"/>
                    <a:pt x="409" y="818"/>
                  </a:cubicBezTo>
                  <a:cubicBezTo>
                    <a:pt x="634" y="818"/>
                    <a:pt x="817" y="635"/>
                    <a:pt x="817" y="409"/>
                  </a:cubicBezTo>
                  <a:cubicBezTo>
                    <a:pt x="817" y="184"/>
                    <a:pt x="634" y="1"/>
                    <a:pt x="409" y="1"/>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 name="Google Shape;1864;p51"/>
          <p:cNvGrpSpPr/>
          <p:nvPr/>
        </p:nvGrpSpPr>
        <p:grpSpPr>
          <a:xfrm>
            <a:off x="2827975" y="3432561"/>
            <a:ext cx="265628" cy="343360"/>
            <a:chOff x="2827975" y="3356361"/>
            <a:chExt cx="265628" cy="343360"/>
          </a:xfrm>
        </p:grpSpPr>
        <p:sp>
          <p:nvSpPr>
            <p:cNvPr id="1865" name="Google Shape;1865;p51"/>
            <p:cNvSpPr/>
            <p:nvPr/>
          </p:nvSpPr>
          <p:spPr>
            <a:xfrm>
              <a:off x="2868576" y="3445876"/>
              <a:ext cx="184514" cy="76740"/>
            </a:xfrm>
            <a:custGeom>
              <a:avLst/>
              <a:gdLst/>
              <a:ahLst/>
              <a:cxnLst/>
              <a:rect l="l" t="t" r="r" b="b"/>
              <a:pathLst>
                <a:path w="6326" h="2631" extrusionOk="0">
                  <a:moveTo>
                    <a:pt x="3163" y="0"/>
                  </a:moveTo>
                  <a:lnTo>
                    <a:pt x="1174" y="834"/>
                  </a:lnTo>
                  <a:cubicBezTo>
                    <a:pt x="1174" y="834"/>
                    <a:pt x="935" y="1650"/>
                    <a:pt x="0" y="2030"/>
                  </a:cubicBezTo>
                  <a:lnTo>
                    <a:pt x="163" y="2465"/>
                  </a:lnTo>
                  <a:lnTo>
                    <a:pt x="843" y="2631"/>
                  </a:lnTo>
                  <a:lnTo>
                    <a:pt x="5425" y="2631"/>
                  </a:lnTo>
                  <a:lnTo>
                    <a:pt x="6326" y="2465"/>
                  </a:lnTo>
                  <a:lnTo>
                    <a:pt x="6326" y="2030"/>
                  </a:lnTo>
                  <a:cubicBezTo>
                    <a:pt x="5391" y="1648"/>
                    <a:pt x="5151" y="834"/>
                    <a:pt x="5151" y="834"/>
                  </a:cubicBezTo>
                  <a:lnTo>
                    <a:pt x="3163" y="0"/>
                  </a:lnTo>
                  <a:close/>
                </a:path>
              </a:pathLst>
            </a:custGeom>
            <a:gradFill>
              <a:gsLst>
                <a:gs pos="0">
                  <a:srgbClr val="D8AF93"/>
                </a:gs>
                <a:gs pos="100000">
                  <a:srgbClr val="A46B4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1"/>
            <p:cNvSpPr/>
            <p:nvPr/>
          </p:nvSpPr>
          <p:spPr>
            <a:xfrm>
              <a:off x="2868576" y="3445876"/>
              <a:ext cx="98469" cy="72190"/>
            </a:xfrm>
            <a:custGeom>
              <a:avLst/>
              <a:gdLst/>
              <a:ahLst/>
              <a:cxnLst/>
              <a:rect l="l" t="t" r="r" b="b"/>
              <a:pathLst>
                <a:path w="3376" h="2475" extrusionOk="0">
                  <a:moveTo>
                    <a:pt x="3163" y="0"/>
                  </a:moveTo>
                  <a:lnTo>
                    <a:pt x="1174" y="834"/>
                  </a:lnTo>
                  <a:cubicBezTo>
                    <a:pt x="1174" y="834"/>
                    <a:pt x="934" y="1648"/>
                    <a:pt x="0" y="2030"/>
                  </a:cubicBezTo>
                  <a:lnTo>
                    <a:pt x="163" y="2465"/>
                  </a:lnTo>
                  <a:lnTo>
                    <a:pt x="201" y="2474"/>
                  </a:lnTo>
                  <a:cubicBezTo>
                    <a:pt x="1584" y="1903"/>
                    <a:pt x="1941" y="690"/>
                    <a:pt x="1941" y="690"/>
                  </a:cubicBezTo>
                  <a:lnTo>
                    <a:pt x="3375" y="90"/>
                  </a:lnTo>
                  <a:lnTo>
                    <a:pt x="3163"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1"/>
            <p:cNvSpPr/>
            <p:nvPr/>
          </p:nvSpPr>
          <p:spPr>
            <a:xfrm>
              <a:off x="2844192" y="3548663"/>
              <a:ext cx="233282" cy="77586"/>
            </a:xfrm>
            <a:custGeom>
              <a:avLst/>
              <a:gdLst/>
              <a:ahLst/>
              <a:cxnLst/>
              <a:rect l="l" t="t" r="r" b="b"/>
              <a:pathLst>
                <a:path w="7998" h="2660" extrusionOk="0">
                  <a:moveTo>
                    <a:pt x="3999" y="1"/>
                  </a:moveTo>
                  <a:lnTo>
                    <a:pt x="1241" y="1060"/>
                  </a:lnTo>
                  <a:cubicBezTo>
                    <a:pt x="1241" y="1060"/>
                    <a:pt x="876" y="1953"/>
                    <a:pt x="49" y="1953"/>
                  </a:cubicBezTo>
                  <a:cubicBezTo>
                    <a:pt x="33" y="1953"/>
                    <a:pt x="17" y="1952"/>
                    <a:pt x="0" y="1952"/>
                  </a:cubicBezTo>
                  <a:lnTo>
                    <a:pt x="0" y="2385"/>
                  </a:lnTo>
                  <a:lnTo>
                    <a:pt x="933" y="2659"/>
                  </a:lnTo>
                  <a:lnTo>
                    <a:pt x="6756" y="2659"/>
                  </a:lnTo>
                  <a:lnTo>
                    <a:pt x="7714" y="2505"/>
                  </a:lnTo>
                  <a:lnTo>
                    <a:pt x="7998" y="1952"/>
                  </a:lnTo>
                  <a:lnTo>
                    <a:pt x="7998" y="1952"/>
                  </a:lnTo>
                  <a:cubicBezTo>
                    <a:pt x="7981" y="1952"/>
                    <a:pt x="7965" y="1953"/>
                    <a:pt x="7948" y="1953"/>
                  </a:cubicBezTo>
                  <a:cubicBezTo>
                    <a:pt x="7121" y="1953"/>
                    <a:pt x="6756" y="1060"/>
                    <a:pt x="6756" y="1060"/>
                  </a:cubicBezTo>
                  <a:lnTo>
                    <a:pt x="3999" y="1"/>
                  </a:lnTo>
                  <a:close/>
                </a:path>
              </a:pathLst>
            </a:custGeom>
            <a:gradFill>
              <a:gsLst>
                <a:gs pos="0">
                  <a:srgbClr val="D8AF93"/>
                </a:gs>
                <a:gs pos="100000">
                  <a:srgbClr val="A46B4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1"/>
            <p:cNvSpPr/>
            <p:nvPr/>
          </p:nvSpPr>
          <p:spPr>
            <a:xfrm>
              <a:off x="2844192" y="3548634"/>
              <a:ext cx="131779" cy="73852"/>
            </a:xfrm>
            <a:custGeom>
              <a:avLst/>
              <a:gdLst/>
              <a:ahLst/>
              <a:cxnLst/>
              <a:rect l="l" t="t" r="r" b="b"/>
              <a:pathLst>
                <a:path w="4518" h="2532" extrusionOk="0">
                  <a:moveTo>
                    <a:pt x="3999" y="0"/>
                  </a:moveTo>
                  <a:lnTo>
                    <a:pt x="1241" y="1059"/>
                  </a:lnTo>
                  <a:cubicBezTo>
                    <a:pt x="1241" y="1059"/>
                    <a:pt x="877" y="1951"/>
                    <a:pt x="50" y="1951"/>
                  </a:cubicBezTo>
                  <a:cubicBezTo>
                    <a:pt x="33" y="1951"/>
                    <a:pt x="17" y="1950"/>
                    <a:pt x="0" y="1950"/>
                  </a:cubicBezTo>
                  <a:lnTo>
                    <a:pt x="0" y="2385"/>
                  </a:lnTo>
                  <a:lnTo>
                    <a:pt x="498" y="2531"/>
                  </a:lnTo>
                  <a:lnTo>
                    <a:pt x="498" y="2531"/>
                  </a:lnTo>
                  <a:cubicBezTo>
                    <a:pt x="497" y="2530"/>
                    <a:pt x="497" y="2298"/>
                    <a:pt x="497" y="2298"/>
                  </a:cubicBezTo>
                  <a:lnTo>
                    <a:pt x="497" y="2298"/>
                  </a:lnTo>
                  <a:cubicBezTo>
                    <a:pt x="518" y="2299"/>
                    <a:pt x="540" y="2300"/>
                    <a:pt x="561" y="2300"/>
                  </a:cubicBezTo>
                  <a:cubicBezTo>
                    <a:pt x="1667" y="2300"/>
                    <a:pt x="2155" y="1061"/>
                    <a:pt x="2155" y="1061"/>
                  </a:cubicBezTo>
                  <a:lnTo>
                    <a:pt x="4518" y="199"/>
                  </a:lnTo>
                  <a:lnTo>
                    <a:pt x="3999" y="0"/>
                  </a:lnTo>
                  <a:close/>
                  <a:moveTo>
                    <a:pt x="498" y="2531"/>
                  </a:moveTo>
                  <a:lnTo>
                    <a:pt x="498" y="2531"/>
                  </a:lnTo>
                  <a:cubicBezTo>
                    <a:pt x="498" y="2531"/>
                    <a:pt x="498" y="2531"/>
                    <a:pt x="498" y="2531"/>
                  </a:cubicBezTo>
                  <a:lnTo>
                    <a:pt x="498" y="253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1"/>
            <p:cNvSpPr/>
            <p:nvPr/>
          </p:nvSpPr>
          <p:spPr>
            <a:xfrm>
              <a:off x="2902790" y="3421638"/>
              <a:ext cx="116087" cy="48622"/>
            </a:xfrm>
            <a:custGeom>
              <a:avLst/>
              <a:gdLst/>
              <a:ahLst/>
              <a:cxnLst/>
              <a:rect l="l" t="t" r="r" b="b"/>
              <a:pathLst>
                <a:path w="3980" h="1667" extrusionOk="0">
                  <a:moveTo>
                    <a:pt x="1990" y="1"/>
                  </a:moveTo>
                  <a:lnTo>
                    <a:pt x="1" y="301"/>
                  </a:lnTo>
                  <a:lnTo>
                    <a:pt x="1" y="1666"/>
                  </a:lnTo>
                  <a:lnTo>
                    <a:pt x="722" y="1666"/>
                  </a:lnTo>
                  <a:lnTo>
                    <a:pt x="1082" y="1322"/>
                  </a:lnTo>
                  <a:lnTo>
                    <a:pt x="1442" y="1666"/>
                  </a:lnTo>
                  <a:lnTo>
                    <a:pt x="2539" y="1666"/>
                  </a:lnTo>
                  <a:lnTo>
                    <a:pt x="2900" y="1322"/>
                  </a:lnTo>
                  <a:lnTo>
                    <a:pt x="3260" y="1666"/>
                  </a:lnTo>
                  <a:lnTo>
                    <a:pt x="3979" y="1666"/>
                  </a:lnTo>
                  <a:lnTo>
                    <a:pt x="3979" y="301"/>
                  </a:lnTo>
                  <a:lnTo>
                    <a:pt x="1990"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1"/>
            <p:cNvSpPr/>
            <p:nvPr/>
          </p:nvSpPr>
          <p:spPr>
            <a:xfrm>
              <a:off x="2896490" y="3374299"/>
              <a:ext cx="128658" cy="51947"/>
            </a:xfrm>
            <a:custGeom>
              <a:avLst/>
              <a:gdLst/>
              <a:ahLst/>
              <a:cxnLst/>
              <a:rect l="l" t="t" r="r" b="b"/>
              <a:pathLst>
                <a:path w="4411" h="1781" extrusionOk="0">
                  <a:moveTo>
                    <a:pt x="1748" y="1"/>
                  </a:moveTo>
                  <a:cubicBezTo>
                    <a:pt x="1003" y="944"/>
                    <a:pt x="0" y="1042"/>
                    <a:pt x="0" y="1042"/>
                  </a:cubicBezTo>
                  <a:lnTo>
                    <a:pt x="0" y="1477"/>
                  </a:lnTo>
                  <a:lnTo>
                    <a:pt x="1172" y="1780"/>
                  </a:lnTo>
                  <a:lnTo>
                    <a:pt x="3369" y="1780"/>
                  </a:lnTo>
                  <a:lnTo>
                    <a:pt x="4409" y="1477"/>
                  </a:lnTo>
                  <a:lnTo>
                    <a:pt x="4409" y="1042"/>
                  </a:lnTo>
                  <a:lnTo>
                    <a:pt x="4411" y="1042"/>
                  </a:lnTo>
                  <a:cubicBezTo>
                    <a:pt x="4411" y="1042"/>
                    <a:pt x="3407" y="944"/>
                    <a:pt x="2662" y="1"/>
                  </a:cubicBezTo>
                  <a:close/>
                </a:path>
              </a:pathLst>
            </a:custGeom>
            <a:gradFill>
              <a:gsLst>
                <a:gs pos="0">
                  <a:srgbClr val="D8AF93"/>
                </a:gs>
                <a:gs pos="100000">
                  <a:srgbClr val="A46B4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1"/>
            <p:cNvSpPr/>
            <p:nvPr/>
          </p:nvSpPr>
          <p:spPr>
            <a:xfrm>
              <a:off x="2896490" y="3374299"/>
              <a:ext cx="63468" cy="46260"/>
            </a:xfrm>
            <a:custGeom>
              <a:avLst/>
              <a:gdLst/>
              <a:ahLst/>
              <a:cxnLst/>
              <a:rect l="l" t="t" r="r" b="b"/>
              <a:pathLst>
                <a:path w="2176" h="1586" extrusionOk="0">
                  <a:moveTo>
                    <a:pt x="1748" y="1"/>
                  </a:moveTo>
                  <a:cubicBezTo>
                    <a:pt x="1003" y="944"/>
                    <a:pt x="0" y="1042"/>
                    <a:pt x="0" y="1042"/>
                  </a:cubicBezTo>
                  <a:lnTo>
                    <a:pt x="0" y="1476"/>
                  </a:lnTo>
                  <a:lnTo>
                    <a:pt x="426" y="1586"/>
                  </a:lnTo>
                  <a:lnTo>
                    <a:pt x="426" y="1373"/>
                  </a:lnTo>
                  <a:cubicBezTo>
                    <a:pt x="426" y="1373"/>
                    <a:pt x="1430" y="1275"/>
                    <a:pt x="2175" y="332"/>
                  </a:cubicBezTo>
                  <a:lnTo>
                    <a:pt x="1748"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1"/>
            <p:cNvSpPr/>
            <p:nvPr/>
          </p:nvSpPr>
          <p:spPr>
            <a:xfrm>
              <a:off x="2944849" y="3356361"/>
              <a:ext cx="31968" cy="31997"/>
            </a:xfrm>
            <a:custGeom>
              <a:avLst/>
              <a:gdLst/>
              <a:ahLst/>
              <a:cxnLst/>
              <a:rect l="l" t="t" r="r" b="b"/>
              <a:pathLst>
                <a:path w="1096" h="1097" extrusionOk="0">
                  <a:moveTo>
                    <a:pt x="548" y="0"/>
                  </a:moveTo>
                  <a:cubicBezTo>
                    <a:pt x="246" y="0"/>
                    <a:pt x="0" y="246"/>
                    <a:pt x="0" y="548"/>
                  </a:cubicBezTo>
                  <a:cubicBezTo>
                    <a:pt x="0" y="850"/>
                    <a:pt x="246" y="1096"/>
                    <a:pt x="548" y="1096"/>
                  </a:cubicBezTo>
                  <a:cubicBezTo>
                    <a:pt x="850" y="1096"/>
                    <a:pt x="1096" y="850"/>
                    <a:pt x="1096" y="548"/>
                  </a:cubicBezTo>
                  <a:cubicBezTo>
                    <a:pt x="1096" y="246"/>
                    <a:pt x="850" y="0"/>
                    <a:pt x="548"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1"/>
            <p:cNvSpPr/>
            <p:nvPr/>
          </p:nvSpPr>
          <p:spPr>
            <a:xfrm>
              <a:off x="2944849" y="3356945"/>
              <a:ext cx="28555" cy="31413"/>
            </a:xfrm>
            <a:custGeom>
              <a:avLst/>
              <a:gdLst/>
              <a:ahLst/>
              <a:cxnLst/>
              <a:rect l="l" t="t" r="r" b="b"/>
              <a:pathLst>
                <a:path w="979" h="1077" extrusionOk="0">
                  <a:moveTo>
                    <a:pt x="402" y="1"/>
                  </a:moveTo>
                  <a:lnTo>
                    <a:pt x="402" y="1"/>
                  </a:lnTo>
                  <a:cubicBezTo>
                    <a:pt x="170" y="65"/>
                    <a:pt x="0" y="278"/>
                    <a:pt x="0" y="528"/>
                  </a:cubicBezTo>
                  <a:cubicBezTo>
                    <a:pt x="0" y="830"/>
                    <a:pt x="246" y="1076"/>
                    <a:pt x="548" y="1076"/>
                  </a:cubicBezTo>
                  <a:cubicBezTo>
                    <a:pt x="722" y="1076"/>
                    <a:pt x="878" y="993"/>
                    <a:pt x="979" y="867"/>
                  </a:cubicBezTo>
                  <a:lnTo>
                    <a:pt x="979" y="867"/>
                  </a:lnTo>
                  <a:cubicBezTo>
                    <a:pt x="930" y="880"/>
                    <a:pt x="883" y="887"/>
                    <a:pt x="832" y="887"/>
                  </a:cubicBezTo>
                  <a:cubicBezTo>
                    <a:pt x="529" y="887"/>
                    <a:pt x="284" y="641"/>
                    <a:pt x="284" y="339"/>
                  </a:cubicBezTo>
                  <a:cubicBezTo>
                    <a:pt x="284" y="212"/>
                    <a:pt x="328" y="95"/>
                    <a:pt x="40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1"/>
            <p:cNvSpPr/>
            <p:nvPr/>
          </p:nvSpPr>
          <p:spPr>
            <a:xfrm>
              <a:off x="2923820" y="3450193"/>
              <a:ext cx="21059" cy="20067"/>
            </a:xfrm>
            <a:custGeom>
              <a:avLst/>
              <a:gdLst/>
              <a:ahLst/>
              <a:cxnLst/>
              <a:rect l="l" t="t" r="r" b="b"/>
              <a:pathLst>
                <a:path w="722" h="688" extrusionOk="0">
                  <a:moveTo>
                    <a:pt x="1" y="0"/>
                  </a:moveTo>
                  <a:lnTo>
                    <a:pt x="1" y="687"/>
                  </a:lnTo>
                  <a:lnTo>
                    <a:pt x="721" y="687"/>
                  </a:lnTo>
                  <a:lnTo>
                    <a:pt x="72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1"/>
            <p:cNvSpPr/>
            <p:nvPr/>
          </p:nvSpPr>
          <p:spPr>
            <a:xfrm>
              <a:off x="2976788" y="3450193"/>
              <a:ext cx="21059" cy="20067"/>
            </a:xfrm>
            <a:custGeom>
              <a:avLst/>
              <a:gdLst/>
              <a:ahLst/>
              <a:cxnLst/>
              <a:rect l="l" t="t" r="r" b="b"/>
              <a:pathLst>
                <a:path w="722" h="688" extrusionOk="0">
                  <a:moveTo>
                    <a:pt x="1" y="0"/>
                  </a:moveTo>
                  <a:lnTo>
                    <a:pt x="1" y="687"/>
                  </a:lnTo>
                  <a:lnTo>
                    <a:pt x="722" y="687"/>
                  </a:lnTo>
                  <a:lnTo>
                    <a:pt x="7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1"/>
            <p:cNvSpPr/>
            <p:nvPr/>
          </p:nvSpPr>
          <p:spPr>
            <a:xfrm>
              <a:off x="2880360" y="3517774"/>
              <a:ext cx="160975" cy="61777"/>
            </a:xfrm>
            <a:custGeom>
              <a:avLst/>
              <a:gdLst/>
              <a:ahLst/>
              <a:cxnLst/>
              <a:rect l="l" t="t" r="r" b="b"/>
              <a:pathLst>
                <a:path w="5519" h="2118" extrusionOk="0">
                  <a:moveTo>
                    <a:pt x="2759" y="0"/>
                  </a:moveTo>
                  <a:lnTo>
                    <a:pt x="1" y="493"/>
                  </a:lnTo>
                  <a:lnTo>
                    <a:pt x="1" y="2117"/>
                  </a:lnTo>
                  <a:lnTo>
                    <a:pt x="908" y="2117"/>
                  </a:lnTo>
                  <a:lnTo>
                    <a:pt x="1464" y="1587"/>
                  </a:lnTo>
                  <a:lnTo>
                    <a:pt x="2021" y="2117"/>
                  </a:lnTo>
                  <a:lnTo>
                    <a:pt x="3500" y="2117"/>
                  </a:lnTo>
                  <a:lnTo>
                    <a:pt x="4033" y="1587"/>
                  </a:lnTo>
                  <a:lnTo>
                    <a:pt x="4612" y="2117"/>
                  </a:lnTo>
                  <a:lnTo>
                    <a:pt x="5519" y="2117"/>
                  </a:lnTo>
                  <a:lnTo>
                    <a:pt x="5519" y="494"/>
                  </a:lnTo>
                  <a:lnTo>
                    <a:pt x="2759"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1"/>
            <p:cNvSpPr/>
            <p:nvPr/>
          </p:nvSpPr>
          <p:spPr>
            <a:xfrm>
              <a:off x="2982359" y="3548634"/>
              <a:ext cx="32405" cy="30859"/>
            </a:xfrm>
            <a:custGeom>
              <a:avLst/>
              <a:gdLst/>
              <a:ahLst/>
              <a:cxnLst/>
              <a:rect l="l" t="t" r="r" b="b"/>
              <a:pathLst>
                <a:path w="1111" h="1058" extrusionOk="0">
                  <a:moveTo>
                    <a:pt x="0" y="0"/>
                  </a:moveTo>
                  <a:lnTo>
                    <a:pt x="0" y="1058"/>
                  </a:lnTo>
                  <a:lnTo>
                    <a:pt x="1111" y="1058"/>
                  </a:lnTo>
                  <a:lnTo>
                    <a:pt x="11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1"/>
            <p:cNvSpPr/>
            <p:nvPr/>
          </p:nvSpPr>
          <p:spPr>
            <a:xfrm>
              <a:off x="2844192" y="3612919"/>
              <a:ext cx="233282" cy="86802"/>
            </a:xfrm>
            <a:custGeom>
              <a:avLst/>
              <a:gdLst/>
              <a:ahLst/>
              <a:cxnLst/>
              <a:rect l="l" t="t" r="r" b="b"/>
              <a:pathLst>
                <a:path w="7998" h="2976" extrusionOk="0">
                  <a:moveTo>
                    <a:pt x="3999" y="1"/>
                  </a:moveTo>
                  <a:lnTo>
                    <a:pt x="0" y="554"/>
                  </a:lnTo>
                  <a:lnTo>
                    <a:pt x="0" y="2976"/>
                  </a:lnTo>
                  <a:lnTo>
                    <a:pt x="3259" y="2976"/>
                  </a:lnTo>
                  <a:lnTo>
                    <a:pt x="3999" y="2592"/>
                  </a:lnTo>
                  <a:lnTo>
                    <a:pt x="4739" y="2976"/>
                  </a:lnTo>
                  <a:lnTo>
                    <a:pt x="7998" y="2976"/>
                  </a:lnTo>
                  <a:lnTo>
                    <a:pt x="7998" y="554"/>
                  </a:lnTo>
                  <a:lnTo>
                    <a:pt x="3999"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1"/>
            <p:cNvSpPr/>
            <p:nvPr/>
          </p:nvSpPr>
          <p:spPr>
            <a:xfrm>
              <a:off x="2939249" y="3656291"/>
              <a:ext cx="43168" cy="43401"/>
            </a:xfrm>
            <a:custGeom>
              <a:avLst/>
              <a:gdLst/>
              <a:ahLst/>
              <a:cxnLst/>
              <a:rect l="l" t="t" r="r" b="b"/>
              <a:pathLst>
                <a:path w="1480" h="1488" extrusionOk="0">
                  <a:moveTo>
                    <a:pt x="0" y="0"/>
                  </a:moveTo>
                  <a:lnTo>
                    <a:pt x="0" y="1487"/>
                  </a:lnTo>
                  <a:lnTo>
                    <a:pt x="1480" y="1487"/>
                  </a:lnTo>
                  <a:lnTo>
                    <a:pt x="14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1"/>
            <p:cNvSpPr/>
            <p:nvPr/>
          </p:nvSpPr>
          <p:spPr>
            <a:xfrm>
              <a:off x="2828034" y="3602448"/>
              <a:ext cx="265570" cy="31443"/>
            </a:xfrm>
            <a:custGeom>
              <a:avLst/>
              <a:gdLst/>
              <a:ahLst/>
              <a:cxnLst/>
              <a:rect l="l" t="t" r="r" b="b"/>
              <a:pathLst>
                <a:path w="9105" h="1078" extrusionOk="0">
                  <a:moveTo>
                    <a:pt x="394" y="1"/>
                  </a:moveTo>
                  <a:lnTo>
                    <a:pt x="0" y="601"/>
                  </a:lnTo>
                  <a:lnTo>
                    <a:pt x="160" y="705"/>
                  </a:lnTo>
                  <a:cubicBezTo>
                    <a:pt x="531" y="950"/>
                    <a:pt x="960" y="1077"/>
                    <a:pt x="1404" y="1077"/>
                  </a:cubicBezTo>
                  <a:lnTo>
                    <a:pt x="7702" y="1077"/>
                  </a:lnTo>
                  <a:cubicBezTo>
                    <a:pt x="8145" y="1077"/>
                    <a:pt x="8574" y="950"/>
                    <a:pt x="8946" y="705"/>
                  </a:cubicBezTo>
                  <a:lnTo>
                    <a:pt x="9104" y="601"/>
                  </a:lnTo>
                  <a:lnTo>
                    <a:pt x="8710" y="1"/>
                  </a:lnTo>
                  <a:lnTo>
                    <a:pt x="8552" y="105"/>
                  </a:lnTo>
                  <a:cubicBezTo>
                    <a:pt x="8299" y="272"/>
                    <a:pt x="8004" y="360"/>
                    <a:pt x="7702" y="360"/>
                  </a:cubicBezTo>
                  <a:lnTo>
                    <a:pt x="1404" y="360"/>
                  </a:lnTo>
                  <a:cubicBezTo>
                    <a:pt x="1102" y="360"/>
                    <a:pt x="806" y="272"/>
                    <a:pt x="554" y="105"/>
                  </a:cubicBezTo>
                  <a:lnTo>
                    <a:pt x="394"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1"/>
            <p:cNvSpPr/>
            <p:nvPr/>
          </p:nvSpPr>
          <p:spPr>
            <a:xfrm>
              <a:off x="2880360" y="3401600"/>
              <a:ext cx="160888" cy="31443"/>
            </a:xfrm>
            <a:custGeom>
              <a:avLst/>
              <a:gdLst/>
              <a:ahLst/>
              <a:cxnLst/>
              <a:rect l="l" t="t" r="r" b="b"/>
              <a:pathLst>
                <a:path w="5516" h="1078" extrusionOk="0">
                  <a:moveTo>
                    <a:pt x="395" y="1"/>
                  </a:moveTo>
                  <a:lnTo>
                    <a:pt x="1" y="601"/>
                  </a:lnTo>
                  <a:lnTo>
                    <a:pt x="160" y="705"/>
                  </a:lnTo>
                  <a:cubicBezTo>
                    <a:pt x="531" y="948"/>
                    <a:pt x="960" y="1077"/>
                    <a:pt x="1404" y="1077"/>
                  </a:cubicBezTo>
                  <a:lnTo>
                    <a:pt x="4114" y="1077"/>
                  </a:lnTo>
                  <a:cubicBezTo>
                    <a:pt x="4556" y="1077"/>
                    <a:pt x="4987" y="948"/>
                    <a:pt x="5358" y="705"/>
                  </a:cubicBezTo>
                  <a:lnTo>
                    <a:pt x="5516" y="601"/>
                  </a:lnTo>
                  <a:lnTo>
                    <a:pt x="5122" y="1"/>
                  </a:lnTo>
                  <a:lnTo>
                    <a:pt x="4964" y="105"/>
                  </a:lnTo>
                  <a:cubicBezTo>
                    <a:pt x="4710" y="272"/>
                    <a:pt x="4416" y="360"/>
                    <a:pt x="4114" y="360"/>
                  </a:cubicBezTo>
                  <a:lnTo>
                    <a:pt x="1404" y="360"/>
                  </a:lnTo>
                  <a:cubicBezTo>
                    <a:pt x="1102" y="360"/>
                    <a:pt x="806" y="272"/>
                    <a:pt x="554" y="105"/>
                  </a:cubicBezTo>
                  <a:lnTo>
                    <a:pt x="395"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1"/>
            <p:cNvSpPr/>
            <p:nvPr/>
          </p:nvSpPr>
          <p:spPr>
            <a:xfrm>
              <a:off x="2852476" y="3502053"/>
              <a:ext cx="216715" cy="31443"/>
            </a:xfrm>
            <a:custGeom>
              <a:avLst/>
              <a:gdLst/>
              <a:ahLst/>
              <a:cxnLst/>
              <a:rect l="l" t="t" r="r" b="b"/>
              <a:pathLst>
                <a:path w="7430" h="1078" extrusionOk="0">
                  <a:moveTo>
                    <a:pt x="393" y="0"/>
                  </a:moveTo>
                  <a:lnTo>
                    <a:pt x="0" y="601"/>
                  </a:lnTo>
                  <a:lnTo>
                    <a:pt x="158" y="705"/>
                  </a:lnTo>
                  <a:cubicBezTo>
                    <a:pt x="529" y="950"/>
                    <a:pt x="960" y="1077"/>
                    <a:pt x="1402" y="1077"/>
                  </a:cubicBezTo>
                  <a:lnTo>
                    <a:pt x="6025" y="1077"/>
                  </a:lnTo>
                  <a:cubicBezTo>
                    <a:pt x="6469" y="1077"/>
                    <a:pt x="6900" y="950"/>
                    <a:pt x="7270" y="705"/>
                  </a:cubicBezTo>
                  <a:lnTo>
                    <a:pt x="7430" y="601"/>
                  </a:lnTo>
                  <a:lnTo>
                    <a:pt x="7036" y="0"/>
                  </a:lnTo>
                  <a:lnTo>
                    <a:pt x="6878" y="104"/>
                  </a:lnTo>
                  <a:cubicBezTo>
                    <a:pt x="6624" y="271"/>
                    <a:pt x="6330" y="359"/>
                    <a:pt x="6028" y="359"/>
                  </a:cubicBezTo>
                  <a:lnTo>
                    <a:pt x="1402" y="359"/>
                  </a:lnTo>
                  <a:cubicBezTo>
                    <a:pt x="1100" y="359"/>
                    <a:pt x="806" y="271"/>
                    <a:pt x="552" y="104"/>
                  </a:cubicBezTo>
                  <a:lnTo>
                    <a:pt x="393"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1"/>
            <p:cNvSpPr/>
            <p:nvPr/>
          </p:nvSpPr>
          <p:spPr>
            <a:xfrm>
              <a:off x="2906815" y="3548634"/>
              <a:ext cx="32463" cy="30859"/>
            </a:xfrm>
            <a:custGeom>
              <a:avLst/>
              <a:gdLst/>
              <a:ahLst/>
              <a:cxnLst/>
              <a:rect l="l" t="t" r="r" b="b"/>
              <a:pathLst>
                <a:path w="1113" h="1058" extrusionOk="0">
                  <a:moveTo>
                    <a:pt x="1" y="0"/>
                  </a:moveTo>
                  <a:lnTo>
                    <a:pt x="1" y="1058"/>
                  </a:lnTo>
                  <a:lnTo>
                    <a:pt x="1112" y="1058"/>
                  </a:lnTo>
                  <a:lnTo>
                    <a:pt x="11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1"/>
            <p:cNvSpPr/>
            <p:nvPr/>
          </p:nvSpPr>
          <p:spPr>
            <a:xfrm>
              <a:off x="2880331" y="3401659"/>
              <a:ext cx="40951" cy="31413"/>
            </a:xfrm>
            <a:custGeom>
              <a:avLst/>
              <a:gdLst/>
              <a:ahLst/>
              <a:cxnLst/>
              <a:rect l="l" t="t" r="r" b="b"/>
              <a:pathLst>
                <a:path w="1404" h="1077" extrusionOk="0">
                  <a:moveTo>
                    <a:pt x="394" y="0"/>
                  </a:moveTo>
                  <a:lnTo>
                    <a:pt x="0" y="601"/>
                  </a:lnTo>
                  <a:lnTo>
                    <a:pt x="160" y="705"/>
                  </a:lnTo>
                  <a:cubicBezTo>
                    <a:pt x="529" y="949"/>
                    <a:pt x="960" y="1077"/>
                    <a:pt x="1404" y="1077"/>
                  </a:cubicBezTo>
                  <a:cubicBezTo>
                    <a:pt x="1013" y="738"/>
                    <a:pt x="1404" y="358"/>
                    <a:pt x="1404" y="358"/>
                  </a:cubicBezTo>
                  <a:cubicBezTo>
                    <a:pt x="1100" y="358"/>
                    <a:pt x="806" y="270"/>
                    <a:pt x="554" y="104"/>
                  </a:cubicBezTo>
                  <a:lnTo>
                    <a:pt x="394"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1"/>
            <p:cNvSpPr/>
            <p:nvPr/>
          </p:nvSpPr>
          <p:spPr>
            <a:xfrm>
              <a:off x="2852388" y="3502053"/>
              <a:ext cx="40951" cy="31443"/>
            </a:xfrm>
            <a:custGeom>
              <a:avLst/>
              <a:gdLst/>
              <a:ahLst/>
              <a:cxnLst/>
              <a:rect l="l" t="t" r="r" b="b"/>
              <a:pathLst>
                <a:path w="1404" h="1078" extrusionOk="0">
                  <a:moveTo>
                    <a:pt x="394" y="0"/>
                  </a:moveTo>
                  <a:lnTo>
                    <a:pt x="0" y="601"/>
                  </a:lnTo>
                  <a:lnTo>
                    <a:pt x="160" y="705"/>
                  </a:lnTo>
                  <a:cubicBezTo>
                    <a:pt x="531" y="950"/>
                    <a:pt x="960" y="1077"/>
                    <a:pt x="1404" y="1077"/>
                  </a:cubicBezTo>
                  <a:cubicBezTo>
                    <a:pt x="1084" y="901"/>
                    <a:pt x="1046" y="539"/>
                    <a:pt x="1171" y="342"/>
                  </a:cubicBezTo>
                  <a:cubicBezTo>
                    <a:pt x="951" y="308"/>
                    <a:pt x="743" y="227"/>
                    <a:pt x="554" y="104"/>
                  </a:cubicBezTo>
                  <a:lnTo>
                    <a:pt x="394"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1"/>
            <p:cNvSpPr/>
            <p:nvPr/>
          </p:nvSpPr>
          <p:spPr>
            <a:xfrm>
              <a:off x="2827975" y="3602506"/>
              <a:ext cx="47368" cy="31413"/>
            </a:xfrm>
            <a:custGeom>
              <a:avLst/>
              <a:gdLst/>
              <a:ahLst/>
              <a:cxnLst/>
              <a:rect l="l" t="t" r="r" b="b"/>
              <a:pathLst>
                <a:path w="1624" h="1077" extrusionOk="0">
                  <a:moveTo>
                    <a:pt x="395" y="0"/>
                  </a:moveTo>
                  <a:lnTo>
                    <a:pt x="1" y="601"/>
                  </a:lnTo>
                  <a:lnTo>
                    <a:pt x="161" y="706"/>
                  </a:lnTo>
                  <a:cubicBezTo>
                    <a:pt x="530" y="949"/>
                    <a:pt x="960" y="1077"/>
                    <a:pt x="1404" y="1077"/>
                  </a:cubicBezTo>
                  <a:cubicBezTo>
                    <a:pt x="1151" y="703"/>
                    <a:pt x="1624" y="359"/>
                    <a:pt x="1624" y="359"/>
                  </a:cubicBezTo>
                  <a:lnTo>
                    <a:pt x="1404" y="359"/>
                  </a:lnTo>
                  <a:cubicBezTo>
                    <a:pt x="1101" y="358"/>
                    <a:pt x="808" y="270"/>
                    <a:pt x="555" y="106"/>
                  </a:cubicBezTo>
                  <a:lnTo>
                    <a:pt x="395"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 name="Google Shape;1887;p51"/>
          <p:cNvGrpSpPr/>
          <p:nvPr/>
        </p:nvGrpSpPr>
        <p:grpSpPr>
          <a:xfrm>
            <a:off x="2123872" y="2804293"/>
            <a:ext cx="327434" cy="343360"/>
            <a:chOff x="2123872" y="2728093"/>
            <a:chExt cx="327434" cy="343360"/>
          </a:xfrm>
        </p:grpSpPr>
        <p:sp>
          <p:nvSpPr>
            <p:cNvPr id="1888" name="Google Shape;1888;p51"/>
            <p:cNvSpPr/>
            <p:nvPr/>
          </p:nvSpPr>
          <p:spPr>
            <a:xfrm>
              <a:off x="2163219" y="2994568"/>
              <a:ext cx="244861" cy="76886"/>
            </a:xfrm>
            <a:custGeom>
              <a:avLst/>
              <a:gdLst/>
              <a:ahLst/>
              <a:cxnLst/>
              <a:rect l="l" t="t" r="r" b="b"/>
              <a:pathLst>
                <a:path w="8395" h="2636" extrusionOk="0">
                  <a:moveTo>
                    <a:pt x="4200" y="0"/>
                  </a:moveTo>
                  <a:lnTo>
                    <a:pt x="1" y="550"/>
                  </a:lnTo>
                  <a:cubicBezTo>
                    <a:pt x="283" y="1771"/>
                    <a:pt x="1369" y="2636"/>
                    <a:pt x="2621" y="2636"/>
                  </a:cubicBezTo>
                  <a:lnTo>
                    <a:pt x="5774" y="2636"/>
                  </a:lnTo>
                  <a:cubicBezTo>
                    <a:pt x="7026" y="2636"/>
                    <a:pt x="8114" y="1771"/>
                    <a:pt x="8394" y="550"/>
                  </a:cubicBezTo>
                  <a:lnTo>
                    <a:pt x="4200" y="0"/>
                  </a:lnTo>
                  <a:close/>
                </a:path>
              </a:pathLst>
            </a:custGeom>
            <a:gradFill>
              <a:gsLst>
                <a:gs pos="0">
                  <a:srgbClr val="D8AF93"/>
                </a:gs>
                <a:gs pos="100000">
                  <a:srgbClr val="A46B4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1"/>
            <p:cNvSpPr/>
            <p:nvPr/>
          </p:nvSpPr>
          <p:spPr>
            <a:xfrm>
              <a:off x="2163219" y="2994568"/>
              <a:ext cx="136329" cy="76886"/>
            </a:xfrm>
            <a:custGeom>
              <a:avLst/>
              <a:gdLst/>
              <a:ahLst/>
              <a:cxnLst/>
              <a:rect l="l" t="t" r="r" b="b"/>
              <a:pathLst>
                <a:path w="4674" h="2636" extrusionOk="0">
                  <a:moveTo>
                    <a:pt x="4200" y="0"/>
                  </a:moveTo>
                  <a:lnTo>
                    <a:pt x="1" y="550"/>
                  </a:lnTo>
                  <a:cubicBezTo>
                    <a:pt x="283" y="1771"/>
                    <a:pt x="1369" y="2636"/>
                    <a:pt x="2621" y="2636"/>
                  </a:cubicBezTo>
                  <a:lnTo>
                    <a:pt x="3568" y="2636"/>
                  </a:lnTo>
                  <a:cubicBezTo>
                    <a:pt x="2318" y="2636"/>
                    <a:pt x="1231" y="1771"/>
                    <a:pt x="950" y="550"/>
                  </a:cubicBezTo>
                  <a:lnTo>
                    <a:pt x="4674" y="63"/>
                  </a:lnTo>
                  <a:lnTo>
                    <a:pt x="4200"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1"/>
            <p:cNvSpPr/>
            <p:nvPr/>
          </p:nvSpPr>
          <p:spPr>
            <a:xfrm>
              <a:off x="2310369" y="2899423"/>
              <a:ext cx="100861" cy="70731"/>
            </a:xfrm>
            <a:custGeom>
              <a:avLst/>
              <a:gdLst/>
              <a:ahLst/>
              <a:cxnLst/>
              <a:rect l="l" t="t" r="r" b="b"/>
              <a:pathLst>
                <a:path w="3458" h="2425" extrusionOk="0">
                  <a:moveTo>
                    <a:pt x="3097" y="0"/>
                  </a:moveTo>
                  <a:cubicBezTo>
                    <a:pt x="2898" y="0"/>
                    <a:pt x="2737" y="161"/>
                    <a:pt x="2737" y="360"/>
                  </a:cubicBezTo>
                  <a:lnTo>
                    <a:pt x="2737" y="378"/>
                  </a:lnTo>
                  <a:cubicBezTo>
                    <a:pt x="2738" y="782"/>
                    <a:pt x="2721" y="1042"/>
                    <a:pt x="2507" y="1247"/>
                  </a:cubicBezTo>
                  <a:cubicBezTo>
                    <a:pt x="2189" y="1550"/>
                    <a:pt x="1467" y="1704"/>
                    <a:pt x="361" y="1704"/>
                  </a:cubicBezTo>
                  <a:cubicBezTo>
                    <a:pt x="162" y="1704"/>
                    <a:pt x="1" y="1865"/>
                    <a:pt x="1" y="2064"/>
                  </a:cubicBezTo>
                  <a:cubicBezTo>
                    <a:pt x="1" y="2263"/>
                    <a:pt x="162" y="2424"/>
                    <a:pt x="361" y="2424"/>
                  </a:cubicBezTo>
                  <a:cubicBezTo>
                    <a:pt x="1697" y="2424"/>
                    <a:pt x="2536" y="2218"/>
                    <a:pt x="3003" y="1770"/>
                  </a:cubicBezTo>
                  <a:cubicBezTo>
                    <a:pt x="3458" y="1338"/>
                    <a:pt x="3458" y="782"/>
                    <a:pt x="3458" y="378"/>
                  </a:cubicBezTo>
                  <a:lnTo>
                    <a:pt x="3458" y="360"/>
                  </a:lnTo>
                  <a:cubicBezTo>
                    <a:pt x="3458" y="161"/>
                    <a:pt x="3296" y="0"/>
                    <a:pt x="3097" y="0"/>
                  </a:cubicBezTo>
                  <a:close/>
                </a:path>
              </a:pathLst>
            </a:custGeom>
            <a:solidFill>
              <a:srgbClr val="593F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1"/>
            <p:cNvSpPr/>
            <p:nvPr/>
          </p:nvSpPr>
          <p:spPr>
            <a:xfrm>
              <a:off x="2310369" y="2943641"/>
              <a:ext cx="58481" cy="26513"/>
            </a:xfrm>
            <a:custGeom>
              <a:avLst/>
              <a:gdLst/>
              <a:ahLst/>
              <a:cxnLst/>
              <a:rect l="l" t="t" r="r" b="b"/>
              <a:pathLst>
                <a:path w="2005" h="909" extrusionOk="0">
                  <a:moveTo>
                    <a:pt x="2004" y="0"/>
                  </a:moveTo>
                  <a:lnTo>
                    <a:pt x="2004" y="0"/>
                  </a:lnTo>
                  <a:cubicBezTo>
                    <a:pt x="1616" y="125"/>
                    <a:pt x="1067" y="188"/>
                    <a:pt x="361" y="188"/>
                  </a:cubicBezTo>
                  <a:cubicBezTo>
                    <a:pt x="162" y="188"/>
                    <a:pt x="1" y="349"/>
                    <a:pt x="1" y="548"/>
                  </a:cubicBezTo>
                  <a:cubicBezTo>
                    <a:pt x="1" y="747"/>
                    <a:pt x="162" y="908"/>
                    <a:pt x="361" y="908"/>
                  </a:cubicBezTo>
                  <a:cubicBezTo>
                    <a:pt x="891" y="908"/>
                    <a:pt x="1341" y="875"/>
                    <a:pt x="1722" y="807"/>
                  </a:cubicBezTo>
                  <a:cubicBezTo>
                    <a:pt x="1824" y="569"/>
                    <a:pt x="1921" y="298"/>
                    <a:pt x="2004" y="0"/>
                  </a:cubicBezTo>
                  <a:close/>
                </a:path>
              </a:pathLst>
            </a:custGeom>
            <a:solidFill>
              <a:srgbClr val="543A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1"/>
            <p:cNvSpPr/>
            <p:nvPr/>
          </p:nvSpPr>
          <p:spPr>
            <a:xfrm>
              <a:off x="2167273" y="2789404"/>
              <a:ext cx="200964" cy="205135"/>
            </a:xfrm>
            <a:custGeom>
              <a:avLst/>
              <a:gdLst/>
              <a:ahLst/>
              <a:cxnLst/>
              <a:rect l="l" t="t" r="r" b="b"/>
              <a:pathLst>
                <a:path w="6890" h="7033" extrusionOk="0">
                  <a:moveTo>
                    <a:pt x="3206" y="0"/>
                  </a:moveTo>
                  <a:lnTo>
                    <a:pt x="2572" y="812"/>
                  </a:lnTo>
                  <a:cubicBezTo>
                    <a:pt x="3695" y="2518"/>
                    <a:pt x="3700" y="3949"/>
                    <a:pt x="3366" y="5007"/>
                  </a:cubicBezTo>
                  <a:cubicBezTo>
                    <a:pt x="2465" y="4970"/>
                    <a:pt x="1810" y="4723"/>
                    <a:pt x="1419" y="4272"/>
                  </a:cubicBezTo>
                  <a:cubicBezTo>
                    <a:pt x="897" y="3670"/>
                    <a:pt x="1007" y="2868"/>
                    <a:pt x="1007" y="2862"/>
                  </a:cubicBezTo>
                  <a:lnTo>
                    <a:pt x="175" y="2732"/>
                  </a:lnTo>
                  <a:lnTo>
                    <a:pt x="175" y="2732"/>
                  </a:lnTo>
                  <a:cubicBezTo>
                    <a:pt x="168" y="2780"/>
                    <a:pt x="1" y="3911"/>
                    <a:pt x="773" y="4812"/>
                  </a:cubicBezTo>
                  <a:cubicBezTo>
                    <a:pt x="1268" y="5392"/>
                    <a:pt x="2019" y="5732"/>
                    <a:pt x="3010" y="5826"/>
                  </a:cubicBezTo>
                  <a:cubicBezTo>
                    <a:pt x="2576" y="6605"/>
                    <a:pt x="2044" y="7033"/>
                    <a:pt x="2044" y="7033"/>
                  </a:cubicBezTo>
                  <a:lnTo>
                    <a:pt x="5277" y="7033"/>
                  </a:lnTo>
                  <a:cubicBezTo>
                    <a:pt x="5277" y="7033"/>
                    <a:pt x="6095" y="6082"/>
                    <a:pt x="6371" y="4446"/>
                  </a:cubicBezTo>
                  <a:lnTo>
                    <a:pt x="5815" y="3922"/>
                  </a:lnTo>
                  <a:cubicBezTo>
                    <a:pt x="6749" y="2901"/>
                    <a:pt x="6890" y="1345"/>
                    <a:pt x="6890" y="1345"/>
                  </a:cubicBezTo>
                  <a:lnTo>
                    <a:pt x="6402" y="812"/>
                  </a:lnTo>
                  <a:lnTo>
                    <a:pt x="5998" y="1345"/>
                  </a:lnTo>
                  <a:cubicBezTo>
                    <a:pt x="5998" y="1818"/>
                    <a:pt x="5822" y="2067"/>
                    <a:pt x="5602" y="2195"/>
                  </a:cubicBezTo>
                  <a:cubicBezTo>
                    <a:pt x="5492" y="2258"/>
                    <a:pt x="5372" y="2287"/>
                    <a:pt x="5254" y="2287"/>
                  </a:cubicBezTo>
                  <a:cubicBezTo>
                    <a:pt x="4973" y="2287"/>
                    <a:pt x="4700" y="2120"/>
                    <a:pt x="4578" y="1843"/>
                  </a:cubicBezTo>
                  <a:cubicBezTo>
                    <a:pt x="4435" y="1510"/>
                    <a:pt x="4249" y="1169"/>
                    <a:pt x="4015" y="812"/>
                  </a:cubicBezTo>
                  <a:lnTo>
                    <a:pt x="3206" y="0"/>
                  </a:lnTo>
                  <a:close/>
                </a:path>
              </a:pathLst>
            </a:custGeom>
            <a:solidFill>
              <a:srgbClr val="6E5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1"/>
            <p:cNvSpPr/>
            <p:nvPr/>
          </p:nvSpPr>
          <p:spPr>
            <a:xfrm>
              <a:off x="2142218" y="2728093"/>
              <a:ext cx="228673" cy="85052"/>
            </a:xfrm>
            <a:custGeom>
              <a:avLst/>
              <a:gdLst/>
              <a:ahLst/>
              <a:cxnLst/>
              <a:rect l="l" t="t" r="r" b="b"/>
              <a:pathLst>
                <a:path w="7840" h="2916" extrusionOk="0">
                  <a:moveTo>
                    <a:pt x="4488" y="0"/>
                  </a:moveTo>
                  <a:cubicBezTo>
                    <a:pt x="3678" y="0"/>
                    <a:pt x="3013" y="617"/>
                    <a:pt x="2938" y="1406"/>
                  </a:cubicBezTo>
                  <a:cubicBezTo>
                    <a:pt x="2786" y="1283"/>
                    <a:pt x="2593" y="1209"/>
                    <a:pt x="2380" y="1209"/>
                  </a:cubicBezTo>
                  <a:cubicBezTo>
                    <a:pt x="1926" y="1209"/>
                    <a:pt x="1551" y="1551"/>
                    <a:pt x="1500" y="1992"/>
                  </a:cubicBezTo>
                  <a:cubicBezTo>
                    <a:pt x="1358" y="1921"/>
                    <a:pt x="1201" y="1881"/>
                    <a:pt x="1033" y="1881"/>
                  </a:cubicBezTo>
                  <a:cubicBezTo>
                    <a:pt x="463" y="1881"/>
                    <a:pt x="0" y="2342"/>
                    <a:pt x="0" y="2914"/>
                  </a:cubicBezTo>
                  <a:lnTo>
                    <a:pt x="7750" y="2914"/>
                  </a:lnTo>
                  <a:lnTo>
                    <a:pt x="7750" y="2915"/>
                  </a:lnTo>
                  <a:cubicBezTo>
                    <a:pt x="7809" y="2753"/>
                    <a:pt x="7840" y="2575"/>
                    <a:pt x="7840" y="2392"/>
                  </a:cubicBezTo>
                  <a:cubicBezTo>
                    <a:pt x="7840" y="1532"/>
                    <a:pt x="7144" y="835"/>
                    <a:pt x="6284" y="835"/>
                  </a:cubicBezTo>
                  <a:cubicBezTo>
                    <a:pt x="6148" y="835"/>
                    <a:pt x="6016" y="854"/>
                    <a:pt x="5892" y="885"/>
                  </a:cubicBezTo>
                  <a:cubicBezTo>
                    <a:pt x="5641" y="361"/>
                    <a:pt x="5106" y="0"/>
                    <a:pt x="4488" y="0"/>
                  </a:cubicBezTo>
                  <a:close/>
                </a:path>
              </a:pathLst>
            </a:custGeom>
            <a:gradFill>
              <a:gsLst>
                <a:gs pos="0">
                  <a:srgbClr val="59B796"/>
                </a:gs>
                <a:gs pos="100000">
                  <a:srgbClr val="305E4E"/>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1"/>
            <p:cNvSpPr/>
            <p:nvPr/>
          </p:nvSpPr>
          <p:spPr>
            <a:xfrm>
              <a:off x="2334461" y="2753323"/>
              <a:ext cx="1371" cy="642"/>
            </a:xfrm>
            <a:custGeom>
              <a:avLst/>
              <a:gdLst/>
              <a:ahLst/>
              <a:cxnLst/>
              <a:rect l="l" t="t" r="r" b="b"/>
              <a:pathLst>
                <a:path w="47" h="22" extrusionOk="0">
                  <a:moveTo>
                    <a:pt x="1" y="1"/>
                  </a:moveTo>
                  <a:lnTo>
                    <a:pt x="1" y="1"/>
                  </a:lnTo>
                  <a:cubicBezTo>
                    <a:pt x="4" y="8"/>
                    <a:pt x="8" y="14"/>
                    <a:pt x="10" y="21"/>
                  </a:cubicBezTo>
                  <a:cubicBezTo>
                    <a:pt x="23" y="19"/>
                    <a:pt x="33" y="16"/>
                    <a:pt x="46" y="13"/>
                  </a:cubicBezTo>
                  <a:cubicBezTo>
                    <a:pt x="32" y="7"/>
                    <a:pt x="17" y="4"/>
                    <a:pt x="1" y="1"/>
                  </a:cubicBezTo>
                  <a:close/>
                </a:path>
              </a:pathLst>
            </a:custGeom>
            <a:solidFill>
              <a:srgbClr val="3783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1"/>
            <p:cNvSpPr/>
            <p:nvPr/>
          </p:nvSpPr>
          <p:spPr>
            <a:xfrm>
              <a:off x="2142218" y="2782987"/>
              <a:ext cx="40484" cy="30159"/>
            </a:xfrm>
            <a:custGeom>
              <a:avLst/>
              <a:gdLst/>
              <a:ahLst/>
              <a:cxnLst/>
              <a:rect l="l" t="t" r="r" b="b"/>
              <a:pathLst>
                <a:path w="1388" h="1034" extrusionOk="0">
                  <a:moveTo>
                    <a:pt x="1033" y="1"/>
                  </a:moveTo>
                  <a:cubicBezTo>
                    <a:pt x="463" y="1"/>
                    <a:pt x="0" y="462"/>
                    <a:pt x="0" y="1033"/>
                  </a:cubicBezTo>
                  <a:lnTo>
                    <a:pt x="711" y="1033"/>
                  </a:lnTo>
                  <a:cubicBezTo>
                    <a:pt x="711" y="588"/>
                    <a:pt x="992" y="207"/>
                    <a:pt x="1387" y="64"/>
                  </a:cubicBezTo>
                  <a:cubicBezTo>
                    <a:pt x="1277" y="22"/>
                    <a:pt x="1157" y="1"/>
                    <a:pt x="1033"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1"/>
            <p:cNvSpPr/>
            <p:nvPr/>
          </p:nvSpPr>
          <p:spPr>
            <a:xfrm>
              <a:off x="2123872" y="2840067"/>
              <a:ext cx="121337" cy="44626"/>
            </a:xfrm>
            <a:custGeom>
              <a:avLst/>
              <a:gdLst/>
              <a:ahLst/>
              <a:cxnLst/>
              <a:rect l="l" t="t" r="r" b="b"/>
              <a:pathLst>
                <a:path w="4160" h="1530" extrusionOk="0">
                  <a:moveTo>
                    <a:pt x="2089" y="1"/>
                  </a:moveTo>
                  <a:cubicBezTo>
                    <a:pt x="1613" y="1"/>
                    <a:pt x="1203" y="286"/>
                    <a:pt x="1020" y="695"/>
                  </a:cubicBezTo>
                  <a:cubicBezTo>
                    <a:pt x="966" y="683"/>
                    <a:pt x="910" y="679"/>
                    <a:pt x="852" y="679"/>
                  </a:cubicBezTo>
                  <a:cubicBezTo>
                    <a:pt x="382" y="679"/>
                    <a:pt x="1" y="1060"/>
                    <a:pt x="1" y="1530"/>
                  </a:cubicBezTo>
                  <a:lnTo>
                    <a:pt x="4146" y="1530"/>
                  </a:lnTo>
                  <a:cubicBezTo>
                    <a:pt x="4155" y="1486"/>
                    <a:pt x="4159" y="1440"/>
                    <a:pt x="4159" y="1392"/>
                  </a:cubicBezTo>
                  <a:cubicBezTo>
                    <a:pt x="4159" y="997"/>
                    <a:pt x="3838" y="679"/>
                    <a:pt x="3444" y="679"/>
                  </a:cubicBezTo>
                  <a:cubicBezTo>
                    <a:pt x="3349" y="679"/>
                    <a:pt x="3258" y="696"/>
                    <a:pt x="3176" y="731"/>
                  </a:cubicBezTo>
                  <a:cubicBezTo>
                    <a:pt x="3002" y="304"/>
                    <a:pt x="2580" y="1"/>
                    <a:pt x="2089" y="1"/>
                  </a:cubicBezTo>
                  <a:close/>
                </a:path>
              </a:pathLst>
            </a:custGeom>
            <a:gradFill>
              <a:gsLst>
                <a:gs pos="0">
                  <a:srgbClr val="99CEBA"/>
                </a:gs>
                <a:gs pos="100000">
                  <a:srgbClr val="52927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1"/>
            <p:cNvSpPr/>
            <p:nvPr/>
          </p:nvSpPr>
          <p:spPr>
            <a:xfrm>
              <a:off x="2123872" y="2859901"/>
              <a:ext cx="27388" cy="24851"/>
            </a:xfrm>
            <a:custGeom>
              <a:avLst/>
              <a:gdLst/>
              <a:ahLst/>
              <a:cxnLst/>
              <a:rect l="l" t="t" r="r" b="b"/>
              <a:pathLst>
                <a:path w="939" h="852" extrusionOk="0">
                  <a:moveTo>
                    <a:pt x="852" y="0"/>
                  </a:moveTo>
                  <a:cubicBezTo>
                    <a:pt x="382" y="0"/>
                    <a:pt x="1" y="381"/>
                    <a:pt x="1" y="851"/>
                  </a:cubicBezTo>
                  <a:lnTo>
                    <a:pt x="547" y="851"/>
                  </a:lnTo>
                  <a:cubicBezTo>
                    <a:pt x="547" y="511"/>
                    <a:pt x="698" y="207"/>
                    <a:pt x="938" y="3"/>
                  </a:cubicBezTo>
                  <a:cubicBezTo>
                    <a:pt x="910" y="0"/>
                    <a:pt x="881" y="0"/>
                    <a:pt x="852"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1"/>
            <p:cNvSpPr/>
            <p:nvPr/>
          </p:nvSpPr>
          <p:spPr>
            <a:xfrm>
              <a:off x="2315502" y="2778787"/>
              <a:ext cx="130350" cy="49906"/>
            </a:xfrm>
            <a:custGeom>
              <a:avLst/>
              <a:gdLst/>
              <a:ahLst/>
              <a:cxnLst/>
              <a:rect l="l" t="t" r="r" b="b"/>
              <a:pathLst>
                <a:path w="4469" h="1711" extrusionOk="0">
                  <a:moveTo>
                    <a:pt x="2234" y="1"/>
                  </a:moveTo>
                  <a:cubicBezTo>
                    <a:pt x="1672" y="1"/>
                    <a:pt x="1210" y="424"/>
                    <a:pt x="1144" y="969"/>
                  </a:cubicBezTo>
                  <a:cubicBezTo>
                    <a:pt x="1045" y="922"/>
                    <a:pt x="931" y="897"/>
                    <a:pt x="813" y="897"/>
                  </a:cubicBezTo>
                  <a:cubicBezTo>
                    <a:pt x="365" y="897"/>
                    <a:pt x="0" y="1262"/>
                    <a:pt x="0" y="1710"/>
                  </a:cubicBezTo>
                  <a:lnTo>
                    <a:pt x="4468" y="1710"/>
                  </a:lnTo>
                  <a:cubicBezTo>
                    <a:pt x="4468" y="1259"/>
                    <a:pt x="4103" y="897"/>
                    <a:pt x="3655" y="897"/>
                  </a:cubicBezTo>
                  <a:cubicBezTo>
                    <a:pt x="3536" y="897"/>
                    <a:pt x="3425" y="922"/>
                    <a:pt x="3324" y="969"/>
                  </a:cubicBezTo>
                  <a:cubicBezTo>
                    <a:pt x="3260" y="424"/>
                    <a:pt x="2797" y="1"/>
                    <a:pt x="2234" y="1"/>
                  </a:cubicBezTo>
                  <a:close/>
                </a:path>
              </a:pathLst>
            </a:custGeom>
            <a:gradFill>
              <a:gsLst>
                <a:gs pos="0">
                  <a:srgbClr val="99CEBA"/>
                </a:gs>
                <a:gs pos="100000">
                  <a:srgbClr val="52927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1"/>
            <p:cNvSpPr/>
            <p:nvPr/>
          </p:nvSpPr>
          <p:spPr>
            <a:xfrm>
              <a:off x="2315502" y="2804891"/>
              <a:ext cx="32405" cy="23713"/>
            </a:xfrm>
            <a:custGeom>
              <a:avLst/>
              <a:gdLst/>
              <a:ahLst/>
              <a:cxnLst/>
              <a:rect l="l" t="t" r="r" b="b"/>
              <a:pathLst>
                <a:path w="1111" h="813" extrusionOk="0">
                  <a:moveTo>
                    <a:pt x="813" y="1"/>
                  </a:moveTo>
                  <a:cubicBezTo>
                    <a:pt x="365" y="1"/>
                    <a:pt x="0" y="364"/>
                    <a:pt x="0" y="812"/>
                  </a:cubicBezTo>
                  <a:lnTo>
                    <a:pt x="592" y="812"/>
                  </a:lnTo>
                  <a:cubicBezTo>
                    <a:pt x="594" y="470"/>
                    <a:pt x="807" y="177"/>
                    <a:pt x="1111" y="57"/>
                  </a:cubicBezTo>
                  <a:cubicBezTo>
                    <a:pt x="1018" y="20"/>
                    <a:pt x="917" y="1"/>
                    <a:pt x="813"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1"/>
            <p:cNvSpPr/>
            <p:nvPr/>
          </p:nvSpPr>
          <p:spPr>
            <a:xfrm>
              <a:off x="2294764" y="2862876"/>
              <a:ext cx="156542" cy="56643"/>
            </a:xfrm>
            <a:custGeom>
              <a:avLst/>
              <a:gdLst/>
              <a:ahLst/>
              <a:cxnLst/>
              <a:rect l="l" t="t" r="r" b="b"/>
              <a:pathLst>
                <a:path w="5367" h="1942" extrusionOk="0">
                  <a:moveTo>
                    <a:pt x="3383" y="1"/>
                  </a:moveTo>
                  <a:cubicBezTo>
                    <a:pt x="2900" y="1"/>
                    <a:pt x="2484" y="286"/>
                    <a:pt x="2293" y="697"/>
                  </a:cubicBezTo>
                  <a:cubicBezTo>
                    <a:pt x="2162" y="603"/>
                    <a:pt x="2000" y="549"/>
                    <a:pt x="1829" y="549"/>
                  </a:cubicBezTo>
                  <a:cubicBezTo>
                    <a:pt x="1382" y="549"/>
                    <a:pt x="1020" y="910"/>
                    <a:pt x="1020" y="1356"/>
                  </a:cubicBezTo>
                  <a:lnTo>
                    <a:pt x="1020" y="1364"/>
                  </a:lnTo>
                  <a:cubicBezTo>
                    <a:pt x="921" y="1303"/>
                    <a:pt x="801" y="1268"/>
                    <a:pt x="673" y="1268"/>
                  </a:cubicBezTo>
                  <a:cubicBezTo>
                    <a:pt x="303" y="1268"/>
                    <a:pt x="1" y="1568"/>
                    <a:pt x="1" y="1940"/>
                  </a:cubicBezTo>
                  <a:lnTo>
                    <a:pt x="5367" y="1940"/>
                  </a:lnTo>
                  <a:cubicBezTo>
                    <a:pt x="5366" y="1572"/>
                    <a:pt x="5066" y="1269"/>
                    <a:pt x="4694" y="1269"/>
                  </a:cubicBezTo>
                  <a:cubicBezTo>
                    <a:pt x="4658" y="1269"/>
                    <a:pt x="4621" y="1274"/>
                    <a:pt x="4584" y="1280"/>
                  </a:cubicBezTo>
                  <a:cubicBezTo>
                    <a:pt x="4586" y="1253"/>
                    <a:pt x="4586" y="1230"/>
                    <a:pt x="4586" y="1203"/>
                  </a:cubicBezTo>
                  <a:cubicBezTo>
                    <a:pt x="4586" y="540"/>
                    <a:pt x="4048" y="1"/>
                    <a:pt x="3383" y="1"/>
                  </a:cubicBezTo>
                  <a:close/>
                  <a:moveTo>
                    <a:pt x="5367" y="1940"/>
                  </a:moveTo>
                  <a:cubicBezTo>
                    <a:pt x="5367" y="1941"/>
                    <a:pt x="5367" y="1941"/>
                    <a:pt x="5367" y="1942"/>
                  </a:cubicBezTo>
                  <a:lnTo>
                    <a:pt x="5367" y="1940"/>
                  </a:lnTo>
                  <a:close/>
                </a:path>
              </a:pathLst>
            </a:custGeom>
            <a:gradFill>
              <a:gsLst>
                <a:gs pos="0">
                  <a:srgbClr val="99CEBA"/>
                </a:gs>
                <a:gs pos="100000">
                  <a:srgbClr val="52927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1"/>
            <p:cNvSpPr/>
            <p:nvPr/>
          </p:nvSpPr>
          <p:spPr>
            <a:xfrm>
              <a:off x="2294764" y="2899890"/>
              <a:ext cx="27213" cy="19630"/>
            </a:xfrm>
            <a:custGeom>
              <a:avLst/>
              <a:gdLst/>
              <a:ahLst/>
              <a:cxnLst/>
              <a:rect l="l" t="t" r="r" b="b"/>
              <a:pathLst>
                <a:path w="933" h="673" extrusionOk="0">
                  <a:moveTo>
                    <a:pt x="673" y="0"/>
                  </a:moveTo>
                  <a:cubicBezTo>
                    <a:pt x="303" y="0"/>
                    <a:pt x="1" y="301"/>
                    <a:pt x="1" y="673"/>
                  </a:cubicBezTo>
                  <a:lnTo>
                    <a:pt x="522" y="673"/>
                  </a:lnTo>
                  <a:cubicBezTo>
                    <a:pt x="522" y="394"/>
                    <a:pt x="694" y="154"/>
                    <a:pt x="933" y="54"/>
                  </a:cubicBezTo>
                  <a:cubicBezTo>
                    <a:pt x="852" y="21"/>
                    <a:pt x="764" y="0"/>
                    <a:pt x="673"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1"/>
            <p:cNvSpPr/>
            <p:nvPr/>
          </p:nvSpPr>
          <p:spPr>
            <a:xfrm>
              <a:off x="2142247" y="2986955"/>
              <a:ext cx="286979" cy="23626"/>
            </a:xfrm>
            <a:custGeom>
              <a:avLst/>
              <a:gdLst/>
              <a:ahLst/>
              <a:cxnLst/>
              <a:rect l="l" t="t" r="r" b="b"/>
              <a:pathLst>
                <a:path w="9839" h="810" extrusionOk="0">
                  <a:moveTo>
                    <a:pt x="405" y="1"/>
                  </a:moveTo>
                  <a:cubicBezTo>
                    <a:pt x="182" y="1"/>
                    <a:pt x="1" y="182"/>
                    <a:pt x="1" y="405"/>
                  </a:cubicBezTo>
                  <a:cubicBezTo>
                    <a:pt x="1" y="629"/>
                    <a:pt x="182" y="809"/>
                    <a:pt x="405" y="809"/>
                  </a:cubicBezTo>
                  <a:lnTo>
                    <a:pt x="9434" y="809"/>
                  </a:lnTo>
                  <a:cubicBezTo>
                    <a:pt x="9658" y="809"/>
                    <a:pt x="9838" y="629"/>
                    <a:pt x="9838" y="405"/>
                  </a:cubicBezTo>
                  <a:cubicBezTo>
                    <a:pt x="9838" y="182"/>
                    <a:pt x="9658" y="1"/>
                    <a:pt x="9434" y="1"/>
                  </a:cubicBezTo>
                  <a:close/>
                </a:path>
              </a:pathLst>
            </a:custGeom>
            <a:solidFill>
              <a:srgbClr val="B87F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1"/>
            <p:cNvSpPr/>
            <p:nvPr/>
          </p:nvSpPr>
          <p:spPr>
            <a:xfrm>
              <a:off x="2142218" y="2987013"/>
              <a:ext cx="46376" cy="23655"/>
            </a:xfrm>
            <a:custGeom>
              <a:avLst/>
              <a:gdLst/>
              <a:ahLst/>
              <a:cxnLst/>
              <a:rect l="l" t="t" r="r" b="b"/>
              <a:pathLst>
                <a:path w="1590" h="811" extrusionOk="0">
                  <a:moveTo>
                    <a:pt x="404" y="0"/>
                  </a:moveTo>
                  <a:cubicBezTo>
                    <a:pt x="182" y="0"/>
                    <a:pt x="0" y="182"/>
                    <a:pt x="0" y="404"/>
                  </a:cubicBezTo>
                  <a:cubicBezTo>
                    <a:pt x="0" y="628"/>
                    <a:pt x="182" y="810"/>
                    <a:pt x="404" y="810"/>
                  </a:cubicBezTo>
                  <a:lnTo>
                    <a:pt x="1589" y="810"/>
                  </a:lnTo>
                  <a:cubicBezTo>
                    <a:pt x="1365" y="809"/>
                    <a:pt x="1185" y="628"/>
                    <a:pt x="1185" y="404"/>
                  </a:cubicBezTo>
                  <a:cubicBezTo>
                    <a:pt x="1185" y="182"/>
                    <a:pt x="1365" y="0"/>
                    <a:pt x="1589"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 name="Google Shape;1904;p51"/>
          <p:cNvGrpSpPr/>
          <p:nvPr/>
        </p:nvGrpSpPr>
        <p:grpSpPr>
          <a:xfrm>
            <a:off x="6843057" y="3432561"/>
            <a:ext cx="214235" cy="343331"/>
            <a:chOff x="6843057" y="3356361"/>
            <a:chExt cx="214235" cy="343331"/>
          </a:xfrm>
        </p:grpSpPr>
        <p:sp>
          <p:nvSpPr>
            <p:cNvPr id="1905" name="Google Shape;1905;p51"/>
            <p:cNvSpPr/>
            <p:nvPr/>
          </p:nvSpPr>
          <p:spPr>
            <a:xfrm>
              <a:off x="6861928" y="3506224"/>
              <a:ext cx="10413" cy="117662"/>
            </a:xfrm>
            <a:custGeom>
              <a:avLst/>
              <a:gdLst/>
              <a:ahLst/>
              <a:cxnLst/>
              <a:rect l="l" t="t" r="r" b="b"/>
              <a:pathLst>
                <a:path w="357" h="4034" extrusionOk="0">
                  <a:moveTo>
                    <a:pt x="179" y="1"/>
                  </a:moveTo>
                  <a:cubicBezTo>
                    <a:pt x="80" y="1"/>
                    <a:pt x="0" y="79"/>
                    <a:pt x="0" y="178"/>
                  </a:cubicBezTo>
                  <a:lnTo>
                    <a:pt x="0" y="3856"/>
                  </a:lnTo>
                  <a:cubicBezTo>
                    <a:pt x="0" y="3956"/>
                    <a:pt x="80" y="4034"/>
                    <a:pt x="179" y="4034"/>
                  </a:cubicBezTo>
                  <a:cubicBezTo>
                    <a:pt x="277" y="4034"/>
                    <a:pt x="356" y="3956"/>
                    <a:pt x="356" y="3856"/>
                  </a:cubicBezTo>
                  <a:lnTo>
                    <a:pt x="356" y="178"/>
                  </a:lnTo>
                  <a:cubicBezTo>
                    <a:pt x="356" y="79"/>
                    <a:pt x="277" y="1"/>
                    <a:pt x="179"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1"/>
            <p:cNvSpPr/>
            <p:nvPr/>
          </p:nvSpPr>
          <p:spPr>
            <a:xfrm>
              <a:off x="7027920" y="3506224"/>
              <a:ext cx="10413" cy="117662"/>
            </a:xfrm>
            <a:custGeom>
              <a:avLst/>
              <a:gdLst/>
              <a:ahLst/>
              <a:cxnLst/>
              <a:rect l="l" t="t" r="r" b="b"/>
              <a:pathLst>
                <a:path w="357" h="4034" extrusionOk="0">
                  <a:moveTo>
                    <a:pt x="179" y="1"/>
                  </a:moveTo>
                  <a:cubicBezTo>
                    <a:pt x="79" y="1"/>
                    <a:pt x="0" y="79"/>
                    <a:pt x="0" y="178"/>
                  </a:cubicBezTo>
                  <a:lnTo>
                    <a:pt x="0" y="3856"/>
                  </a:lnTo>
                  <a:cubicBezTo>
                    <a:pt x="0" y="3956"/>
                    <a:pt x="79" y="4034"/>
                    <a:pt x="179" y="4034"/>
                  </a:cubicBezTo>
                  <a:cubicBezTo>
                    <a:pt x="277" y="4034"/>
                    <a:pt x="356" y="3956"/>
                    <a:pt x="356" y="3856"/>
                  </a:cubicBezTo>
                  <a:lnTo>
                    <a:pt x="356" y="178"/>
                  </a:lnTo>
                  <a:cubicBezTo>
                    <a:pt x="356" y="79"/>
                    <a:pt x="277" y="1"/>
                    <a:pt x="179"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1"/>
            <p:cNvSpPr/>
            <p:nvPr/>
          </p:nvSpPr>
          <p:spPr>
            <a:xfrm>
              <a:off x="6933622" y="3580397"/>
              <a:ext cx="33134" cy="99111"/>
            </a:xfrm>
            <a:custGeom>
              <a:avLst/>
              <a:gdLst/>
              <a:ahLst/>
              <a:cxnLst/>
              <a:rect l="l" t="t" r="r" b="b"/>
              <a:pathLst>
                <a:path w="1136" h="3398" extrusionOk="0">
                  <a:moveTo>
                    <a:pt x="567" y="1"/>
                  </a:moveTo>
                  <a:lnTo>
                    <a:pt x="74" y="582"/>
                  </a:lnTo>
                  <a:lnTo>
                    <a:pt x="0" y="2702"/>
                  </a:lnTo>
                  <a:lnTo>
                    <a:pt x="567" y="3398"/>
                  </a:lnTo>
                  <a:lnTo>
                    <a:pt x="1136" y="2702"/>
                  </a:lnTo>
                  <a:lnTo>
                    <a:pt x="1062" y="582"/>
                  </a:lnTo>
                  <a:lnTo>
                    <a:pt x="567"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1"/>
            <p:cNvSpPr/>
            <p:nvPr/>
          </p:nvSpPr>
          <p:spPr>
            <a:xfrm>
              <a:off x="6933563" y="3580455"/>
              <a:ext cx="16538" cy="94999"/>
            </a:xfrm>
            <a:custGeom>
              <a:avLst/>
              <a:gdLst/>
              <a:ahLst/>
              <a:cxnLst/>
              <a:rect l="l" t="t" r="r" b="b"/>
              <a:pathLst>
                <a:path w="567" h="3257" extrusionOk="0">
                  <a:moveTo>
                    <a:pt x="566" y="0"/>
                  </a:moveTo>
                  <a:lnTo>
                    <a:pt x="71" y="580"/>
                  </a:lnTo>
                  <a:lnTo>
                    <a:pt x="38" y="1623"/>
                  </a:lnTo>
                  <a:lnTo>
                    <a:pt x="1" y="2700"/>
                  </a:lnTo>
                  <a:lnTo>
                    <a:pt x="457" y="3257"/>
                  </a:lnTo>
                  <a:lnTo>
                    <a:pt x="474" y="2700"/>
                  </a:lnTo>
                  <a:lnTo>
                    <a:pt x="546" y="580"/>
                  </a:lnTo>
                  <a:lnTo>
                    <a:pt x="566"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1"/>
            <p:cNvSpPr/>
            <p:nvPr/>
          </p:nvSpPr>
          <p:spPr>
            <a:xfrm>
              <a:off x="6932805" y="3659120"/>
              <a:ext cx="35030" cy="40572"/>
            </a:xfrm>
            <a:custGeom>
              <a:avLst/>
              <a:gdLst/>
              <a:ahLst/>
              <a:cxnLst/>
              <a:rect l="l" t="t" r="r" b="b"/>
              <a:pathLst>
                <a:path w="1201" h="1391" extrusionOk="0">
                  <a:moveTo>
                    <a:pt x="27" y="0"/>
                  </a:moveTo>
                  <a:lnTo>
                    <a:pt x="1" y="776"/>
                  </a:lnTo>
                  <a:lnTo>
                    <a:pt x="1" y="817"/>
                  </a:lnTo>
                  <a:cubicBezTo>
                    <a:pt x="12" y="1138"/>
                    <a:pt x="274" y="1391"/>
                    <a:pt x="593" y="1391"/>
                  </a:cubicBezTo>
                  <a:cubicBezTo>
                    <a:pt x="600" y="1391"/>
                    <a:pt x="607" y="1390"/>
                    <a:pt x="614" y="1390"/>
                  </a:cubicBezTo>
                  <a:cubicBezTo>
                    <a:pt x="944" y="1380"/>
                    <a:pt x="1200" y="1105"/>
                    <a:pt x="1187" y="776"/>
                  </a:cubicBezTo>
                  <a:lnTo>
                    <a:pt x="1162"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1"/>
            <p:cNvSpPr/>
            <p:nvPr/>
          </p:nvSpPr>
          <p:spPr>
            <a:xfrm>
              <a:off x="6932630" y="3659120"/>
              <a:ext cx="24355" cy="40572"/>
            </a:xfrm>
            <a:custGeom>
              <a:avLst/>
              <a:gdLst/>
              <a:ahLst/>
              <a:cxnLst/>
              <a:rect l="l" t="t" r="r" b="b"/>
              <a:pathLst>
                <a:path w="835" h="1391" extrusionOk="0">
                  <a:moveTo>
                    <a:pt x="29" y="0"/>
                  </a:moveTo>
                  <a:lnTo>
                    <a:pt x="4" y="730"/>
                  </a:lnTo>
                  <a:lnTo>
                    <a:pt x="1" y="776"/>
                  </a:lnTo>
                  <a:lnTo>
                    <a:pt x="1" y="817"/>
                  </a:lnTo>
                  <a:cubicBezTo>
                    <a:pt x="8" y="1033"/>
                    <a:pt x="130" y="1216"/>
                    <a:pt x="305" y="1316"/>
                  </a:cubicBezTo>
                  <a:cubicBezTo>
                    <a:pt x="314" y="1320"/>
                    <a:pt x="322" y="1324"/>
                    <a:pt x="330" y="1327"/>
                  </a:cubicBezTo>
                  <a:cubicBezTo>
                    <a:pt x="414" y="1369"/>
                    <a:pt x="502" y="1391"/>
                    <a:pt x="595" y="1391"/>
                  </a:cubicBezTo>
                  <a:cubicBezTo>
                    <a:pt x="603" y="1391"/>
                    <a:pt x="612" y="1391"/>
                    <a:pt x="620" y="1390"/>
                  </a:cubicBezTo>
                  <a:lnTo>
                    <a:pt x="622" y="1390"/>
                  </a:lnTo>
                  <a:cubicBezTo>
                    <a:pt x="631" y="1390"/>
                    <a:pt x="641" y="1390"/>
                    <a:pt x="650" y="1389"/>
                  </a:cubicBezTo>
                  <a:cubicBezTo>
                    <a:pt x="656" y="1389"/>
                    <a:pt x="658" y="1387"/>
                    <a:pt x="664" y="1387"/>
                  </a:cubicBezTo>
                  <a:cubicBezTo>
                    <a:pt x="670" y="1387"/>
                    <a:pt x="673" y="1384"/>
                    <a:pt x="679" y="1384"/>
                  </a:cubicBezTo>
                  <a:cubicBezTo>
                    <a:pt x="683" y="1384"/>
                    <a:pt x="692" y="1383"/>
                    <a:pt x="697" y="1381"/>
                  </a:cubicBezTo>
                  <a:cubicBezTo>
                    <a:pt x="701" y="1381"/>
                    <a:pt x="704" y="1378"/>
                    <a:pt x="707" y="1378"/>
                  </a:cubicBezTo>
                  <a:cubicBezTo>
                    <a:pt x="714" y="1377"/>
                    <a:pt x="720" y="1376"/>
                    <a:pt x="726" y="1376"/>
                  </a:cubicBezTo>
                  <a:cubicBezTo>
                    <a:pt x="729" y="1376"/>
                    <a:pt x="730" y="1376"/>
                    <a:pt x="732" y="1374"/>
                  </a:cubicBezTo>
                  <a:lnTo>
                    <a:pt x="754" y="1368"/>
                  </a:lnTo>
                  <a:lnTo>
                    <a:pt x="758" y="1368"/>
                  </a:lnTo>
                  <a:cubicBezTo>
                    <a:pt x="765" y="1367"/>
                    <a:pt x="774" y="1362"/>
                    <a:pt x="782" y="1361"/>
                  </a:cubicBezTo>
                  <a:lnTo>
                    <a:pt x="783" y="1361"/>
                  </a:lnTo>
                  <a:cubicBezTo>
                    <a:pt x="792" y="1357"/>
                    <a:pt x="799" y="1355"/>
                    <a:pt x="809" y="1352"/>
                  </a:cubicBezTo>
                  <a:cubicBezTo>
                    <a:pt x="818" y="1348"/>
                    <a:pt x="825" y="1345"/>
                    <a:pt x="834" y="1340"/>
                  </a:cubicBezTo>
                  <a:cubicBezTo>
                    <a:pt x="631" y="1253"/>
                    <a:pt x="487" y="1053"/>
                    <a:pt x="477" y="817"/>
                  </a:cubicBezTo>
                  <a:lnTo>
                    <a:pt x="477" y="776"/>
                  </a:lnTo>
                  <a:lnTo>
                    <a:pt x="503"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1"/>
            <p:cNvSpPr/>
            <p:nvPr/>
          </p:nvSpPr>
          <p:spPr>
            <a:xfrm>
              <a:off x="6935722" y="3520254"/>
              <a:ext cx="28905" cy="77148"/>
            </a:xfrm>
            <a:custGeom>
              <a:avLst/>
              <a:gdLst/>
              <a:ahLst/>
              <a:cxnLst/>
              <a:rect l="l" t="t" r="r" b="b"/>
              <a:pathLst>
                <a:path w="991" h="2645" extrusionOk="0">
                  <a:moveTo>
                    <a:pt x="493" y="0"/>
                  </a:moveTo>
                  <a:cubicBezTo>
                    <a:pt x="270" y="0"/>
                    <a:pt x="84" y="179"/>
                    <a:pt x="76" y="403"/>
                  </a:cubicBezTo>
                  <a:lnTo>
                    <a:pt x="0" y="2644"/>
                  </a:lnTo>
                  <a:lnTo>
                    <a:pt x="990" y="2644"/>
                  </a:lnTo>
                  <a:lnTo>
                    <a:pt x="913" y="403"/>
                  </a:lnTo>
                  <a:cubicBezTo>
                    <a:pt x="904" y="188"/>
                    <a:pt x="730" y="8"/>
                    <a:pt x="509" y="0"/>
                  </a:cubicBezTo>
                  <a:cubicBezTo>
                    <a:pt x="503" y="0"/>
                    <a:pt x="498" y="0"/>
                    <a:pt x="493"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1"/>
            <p:cNvSpPr/>
            <p:nvPr/>
          </p:nvSpPr>
          <p:spPr>
            <a:xfrm>
              <a:off x="6935663" y="3520254"/>
              <a:ext cx="21438" cy="77148"/>
            </a:xfrm>
            <a:custGeom>
              <a:avLst/>
              <a:gdLst/>
              <a:ahLst/>
              <a:cxnLst/>
              <a:rect l="l" t="t" r="r" b="b"/>
              <a:pathLst>
                <a:path w="735" h="2645" extrusionOk="0">
                  <a:moveTo>
                    <a:pt x="502" y="0"/>
                  </a:moveTo>
                  <a:cubicBezTo>
                    <a:pt x="425" y="0"/>
                    <a:pt x="353" y="21"/>
                    <a:pt x="289" y="56"/>
                  </a:cubicBezTo>
                  <a:cubicBezTo>
                    <a:pt x="260" y="72"/>
                    <a:pt x="234" y="91"/>
                    <a:pt x="210" y="113"/>
                  </a:cubicBezTo>
                  <a:cubicBezTo>
                    <a:pt x="200" y="123"/>
                    <a:pt x="188" y="135"/>
                    <a:pt x="178" y="147"/>
                  </a:cubicBezTo>
                  <a:cubicBezTo>
                    <a:pt x="166" y="160"/>
                    <a:pt x="157" y="173"/>
                    <a:pt x="149" y="186"/>
                  </a:cubicBezTo>
                  <a:cubicBezTo>
                    <a:pt x="121" y="226"/>
                    <a:pt x="100" y="271"/>
                    <a:pt x="90" y="320"/>
                  </a:cubicBezTo>
                  <a:cubicBezTo>
                    <a:pt x="83" y="348"/>
                    <a:pt x="78" y="374"/>
                    <a:pt x="78" y="403"/>
                  </a:cubicBezTo>
                  <a:lnTo>
                    <a:pt x="1" y="2644"/>
                  </a:lnTo>
                  <a:lnTo>
                    <a:pt x="475" y="2644"/>
                  </a:lnTo>
                  <a:lnTo>
                    <a:pt x="553" y="403"/>
                  </a:lnTo>
                  <a:cubicBezTo>
                    <a:pt x="559" y="267"/>
                    <a:pt x="628" y="147"/>
                    <a:pt x="735" y="74"/>
                  </a:cubicBezTo>
                  <a:cubicBezTo>
                    <a:pt x="724" y="66"/>
                    <a:pt x="714" y="62"/>
                    <a:pt x="705" y="56"/>
                  </a:cubicBezTo>
                  <a:cubicBezTo>
                    <a:pt x="701" y="55"/>
                    <a:pt x="699" y="52"/>
                    <a:pt x="695" y="50"/>
                  </a:cubicBezTo>
                  <a:cubicBezTo>
                    <a:pt x="688" y="47"/>
                    <a:pt x="680" y="43"/>
                    <a:pt x="672" y="40"/>
                  </a:cubicBezTo>
                  <a:cubicBezTo>
                    <a:pt x="669" y="37"/>
                    <a:pt x="666" y="36"/>
                    <a:pt x="663" y="36"/>
                  </a:cubicBezTo>
                  <a:cubicBezTo>
                    <a:pt x="641" y="27"/>
                    <a:pt x="619" y="19"/>
                    <a:pt x="595" y="14"/>
                  </a:cubicBezTo>
                  <a:cubicBezTo>
                    <a:pt x="591" y="14"/>
                    <a:pt x="588" y="12"/>
                    <a:pt x="584" y="12"/>
                  </a:cubicBezTo>
                  <a:cubicBezTo>
                    <a:pt x="575" y="11"/>
                    <a:pt x="566" y="8"/>
                    <a:pt x="559" y="6"/>
                  </a:cubicBezTo>
                  <a:cubicBezTo>
                    <a:pt x="554" y="6"/>
                    <a:pt x="552" y="5"/>
                    <a:pt x="547" y="5"/>
                  </a:cubicBezTo>
                  <a:cubicBezTo>
                    <a:pt x="534" y="2"/>
                    <a:pt x="524" y="2"/>
                    <a:pt x="511" y="0"/>
                  </a:cubicBezTo>
                  <a:cubicBezTo>
                    <a:pt x="508" y="0"/>
                    <a:pt x="505" y="0"/>
                    <a:pt x="502"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1"/>
            <p:cNvSpPr/>
            <p:nvPr/>
          </p:nvSpPr>
          <p:spPr>
            <a:xfrm>
              <a:off x="6843057" y="3356361"/>
              <a:ext cx="214235" cy="214235"/>
            </a:xfrm>
            <a:custGeom>
              <a:avLst/>
              <a:gdLst/>
              <a:ahLst/>
              <a:cxnLst/>
              <a:rect l="l" t="t" r="r" b="b"/>
              <a:pathLst>
                <a:path w="7345" h="7345" extrusionOk="0">
                  <a:moveTo>
                    <a:pt x="3672" y="0"/>
                  </a:moveTo>
                  <a:cubicBezTo>
                    <a:pt x="1644" y="0"/>
                    <a:pt x="0" y="1642"/>
                    <a:pt x="0" y="3671"/>
                  </a:cubicBezTo>
                  <a:cubicBezTo>
                    <a:pt x="0" y="5700"/>
                    <a:pt x="1644" y="7345"/>
                    <a:pt x="3672" y="7345"/>
                  </a:cubicBezTo>
                  <a:cubicBezTo>
                    <a:pt x="5700" y="7345"/>
                    <a:pt x="7345" y="5700"/>
                    <a:pt x="7345" y="3671"/>
                  </a:cubicBezTo>
                  <a:cubicBezTo>
                    <a:pt x="7345" y="1645"/>
                    <a:pt x="5700" y="0"/>
                    <a:pt x="36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1"/>
            <p:cNvSpPr/>
            <p:nvPr/>
          </p:nvSpPr>
          <p:spPr>
            <a:xfrm>
              <a:off x="6868024" y="3381358"/>
              <a:ext cx="164184" cy="164213"/>
            </a:xfrm>
            <a:custGeom>
              <a:avLst/>
              <a:gdLst/>
              <a:ahLst/>
              <a:cxnLst/>
              <a:rect l="l" t="t" r="r" b="b"/>
              <a:pathLst>
                <a:path w="5629" h="5630" extrusionOk="0">
                  <a:moveTo>
                    <a:pt x="2815" y="0"/>
                  </a:moveTo>
                  <a:cubicBezTo>
                    <a:pt x="1261" y="0"/>
                    <a:pt x="1" y="1260"/>
                    <a:pt x="1" y="2814"/>
                  </a:cubicBezTo>
                  <a:cubicBezTo>
                    <a:pt x="1" y="4370"/>
                    <a:pt x="1261" y="5630"/>
                    <a:pt x="2815" y="5630"/>
                  </a:cubicBezTo>
                  <a:cubicBezTo>
                    <a:pt x="4369" y="5630"/>
                    <a:pt x="5629" y="4370"/>
                    <a:pt x="5629" y="2814"/>
                  </a:cubicBezTo>
                  <a:cubicBezTo>
                    <a:pt x="5629" y="1260"/>
                    <a:pt x="4369" y="0"/>
                    <a:pt x="2815" y="0"/>
                  </a:cubicBezTo>
                  <a:close/>
                </a:path>
              </a:pathLst>
            </a:custGeom>
            <a:gradFill>
              <a:gsLst>
                <a:gs pos="0">
                  <a:srgbClr val="FFFBF9"/>
                </a:gs>
                <a:gs pos="100000">
                  <a:srgbClr val="FCAC7A"/>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1"/>
            <p:cNvSpPr/>
            <p:nvPr/>
          </p:nvSpPr>
          <p:spPr>
            <a:xfrm>
              <a:off x="6868024" y="3381358"/>
              <a:ext cx="92490" cy="164213"/>
            </a:xfrm>
            <a:custGeom>
              <a:avLst/>
              <a:gdLst/>
              <a:ahLst/>
              <a:cxnLst/>
              <a:rect l="l" t="t" r="r" b="b"/>
              <a:pathLst>
                <a:path w="3171" h="5630" extrusionOk="0">
                  <a:moveTo>
                    <a:pt x="2815" y="0"/>
                  </a:moveTo>
                  <a:cubicBezTo>
                    <a:pt x="1261" y="0"/>
                    <a:pt x="1" y="1260"/>
                    <a:pt x="1" y="2814"/>
                  </a:cubicBezTo>
                  <a:cubicBezTo>
                    <a:pt x="1" y="4370"/>
                    <a:pt x="1261" y="5630"/>
                    <a:pt x="2815" y="5630"/>
                  </a:cubicBezTo>
                  <a:cubicBezTo>
                    <a:pt x="2936" y="5630"/>
                    <a:pt x="3054" y="5622"/>
                    <a:pt x="3171" y="5608"/>
                  </a:cubicBezTo>
                  <a:cubicBezTo>
                    <a:pt x="1784" y="5433"/>
                    <a:pt x="711" y="4250"/>
                    <a:pt x="711" y="2814"/>
                  </a:cubicBezTo>
                  <a:cubicBezTo>
                    <a:pt x="711" y="1382"/>
                    <a:pt x="1784" y="197"/>
                    <a:pt x="3171" y="22"/>
                  </a:cubicBezTo>
                  <a:cubicBezTo>
                    <a:pt x="3054" y="8"/>
                    <a:pt x="2936" y="0"/>
                    <a:pt x="2815"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1"/>
            <p:cNvSpPr/>
            <p:nvPr/>
          </p:nvSpPr>
          <p:spPr>
            <a:xfrm>
              <a:off x="6849969" y="3601514"/>
              <a:ext cx="34418" cy="34418"/>
            </a:xfrm>
            <a:custGeom>
              <a:avLst/>
              <a:gdLst/>
              <a:ahLst/>
              <a:cxnLst/>
              <a:rect l="l" t="t" r="r" b="b"/>
              <a:pathLst>
                <a:path w="1180" h="1180" extrusionOk="0">
                  <a:moveTo>
                    <a:pt x="591" y="1"/>
                  </a:moveTo>
                  <a:cubicBezTo>
                    <a:pt x="264" y="1"/>
                    <a:pt x="0" y="264"/>
                    <a:pt x="0" y="589"/>
                  </a:cubicBezTo>
                  <a:cubicBezTo>
                    <a:pt x="0" y="916"/>
                    <a:pt x="264" y="1180"/>
                    <a:pt x="591" y="1180"/>
                  </a:cubicBezTo>
                  <a:cubicBezTo>
                    <a:pt x="916" y="1180"/>
                    <a:pt x="1180" y="916"/>
                    <a:pt x="1180" y="589"/>
                  </a:cubicBezTo>
                  <a:cubicBezTo>
                    <a:pt x="1180" y="264"/>
                    <a:pt x="914" y="1"/>
                    <a:pt x="591"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1"/>
            <p:cNvSpPr/>
            <p:nvPr/>
          </p:nvSpPr>
          <p:spPr>
            <a:xfrm>
              <a:off x="6849911" y="3601514"/>
              <a:ext cx="22430" cy="34418"/>
            </a:xfrm>
            <a:custGeom>
              <a:avLst/>
              <a:gdLst/>
              <a:ahLst/>
              <a:cxnLst/>
              <a:rect l="l" t="t" r="r" b="b"/>
              <a:pathLst>
                <a:path w="769" h="1180" extrusionOk="0">
                  <a:moveTo>
                    <a:pt x="590" y="1"/>
                  </a:moveTo>
                  <a:cubicBezTo>
                    <a:pt x="265" y="1"/>
                    <a:pt x="1" y="264"/>
                    <a:pt x="1" y="589"/>
                  </a:cubicBezTo>
                  <a:cubicBezTo>
                    <a:pt x="1" y="916"/>
                    <a:pt x="265" y="1180"/>
                    <a:pt x="590" y="1180"/>
                  </a:cubicBezTo>
                  <a:cubicBezTo>
                    <a:pt x="653" y="1180"/>
                    <a:pt x="711" y="1169"/>
                    <a:pt x="768" y="1152"/>
                  </a:cubicBezTo>
                  <a:cubicBezTo>
                    <a:pt x="530" y="1077"/>
                    <a:pt x="357" y="853"/>
                    <a:pt x="357" y="589"/>
                  </a:cubicBezTo>
                  <a:cubicBezTo>
                    <a:pt x="357" y="326"/>
                    <a:pt x="530" y="103"/>
                    <a:pt x="768" y="27"/>
                  </a:cubicBezTo>
                  <a:cubicBezTo>
                    <a:pt x="711" y="9"/>
                    <a:pt x="653" y="1"/>
                    <a:pt x="59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1"/>
            <p:cNvSpPr/>
            <p:nvPr/>
          </p:nvSpPr>
          <p:spPr>
            <a:xfrm>
              <a:off x="7015903" y="3601514"/>
              <a:ext cx="34418" cy="34418"/>
            </a:xfrm>
            <a:custGeom>
              <a:avLst/>
              <a:gdLst/>
              <a:ahLst/>
              <a:cxnLst/>
              <a:rect l="l" t="t" r="r" b="b"/>
              <a:pathLst>
                <a:path w="1180" h="1180" extrusionOk="0">
                  <a:moveTo>
                    <a:pt x="591" y="1"/>
                  </a:moveTo>
                  <a:cubicBezTo>
                    <a:pt x="264" y="1"/>
                    <a:pt x="1" y="264"/>
                    <a:pt x="1" y="589"/>
                  </a:cubicBezTo>
                  <a:cubicBezTo>
                    <a:pt x="1" y="916"/>
                    <a:pt x="264" y="1180"/>
                    <a:pt x="591" y="1180"/>
                  </a:cubicBezTo>
                  <a:cubicBezTo>
                    <a:pt x="916" y="1180"/>
                    <a:pt x="1180" y="916"/>
                    <a:pt x="1180" y="589"/>
                  </a:cubicBezTo>
                  <a:cubicBezTo>
                    <a:pt x="1180" y="264"/>
                    <a:pt x="916" y="1"/>
                    <a:pt x="591"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1"/>
            <p:cNvSpPr/>
            <p:nvPr/>
          </p:nvSpPr>
          <p:spPr>
            <a:xfrm>
              <a:off x="7015903" y="3601514"/>
              <a:ext cx="22430" cy="34418"/>
            </a:xfrm>
            <a:custGeom>
              <a:avLst/>
              <a:gdLst/>
              <a:ahLst/>
              <a:cxnLst/>
              <a:rect l="l" t="t" r="r" b="b"/>
              <a:pathLst>
                <a:path w="769" h="1180" extrusionOk="0">
                  <a:moveTo>
                    <a:pt x="591" y="1"/>
                  </a:moveTo>
                  <a:cubicBezTo>
                    <a:pt x="264" y="1"/>
                    <a:pt x="1" y="264"/>
                    <a:pt x="1" y="589"/>
                  </a:cubicBezTo>
                  <a:cubicBezTo>
                    <a:pt x="1" y="916"/>
                    <a:pt x="264" y="1180"/>
                    <a:pt x="591" y="1180"/>
                  </a:cubicBezTo>
                  <a:cubicBezTo>
                    <a:pt x="653" y="1180"/>
                    <a:pt x="711" y="1169"/>
                    <a:pt x="768" y="1152"/>
                  </a:cubicBezTo>
                  <a:cubicBezTo>
                    <a:pt x="529" y="1077"/>
                    <a:pt x="357" y="853"/>
                    <a:pt x="357" y="589"/>
                  </a:cubicBezTo>
                  <a:cubicBezTo>
                    <a:pt x="357" y="326"/>
                    <a:pt x="529" y="103"/>
                    <a:pt x="768" y="27"/>
                  </a:cubicBezTo>
                  <a:cubicBezTo>
                    <a:pt x="711" y="9"/>
                    <a:pt x="653" y="1"/>
                    <a:pt x="591"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 name="Google Shape;1920;p51"/>
          <p:cNvGrpSpPr/>
          <p:nvPr/>
        </p:nvGrpSpPr>
        <p:grpSpPr>
          <a:xfrm>
            <a:off x="1440915" y="2189443"/>
            <a:ext cx="343360" cy="343360"/>
            <a:chOff x="1440915" y="2113243"/>
            <a:chExt cx="343360" cy="343360"/>
          </a:xfrm>
        </p:grpSpPr>
        <p:sp>
          <p:nvSpPr>
            <p:cNvPr id="1921" name="Google Shape;1921;p51"/>
            <p:cNvSpPr/>
            <p:nvPr/>
          </p:nvSpPr>
          <p:spPr>
            <a:xfrm>
              <a:off x="1440915" y="2113243"/>
              <a:ext cx="343360" cy="343360"/>
            </a:xfrm>
            <a:custGeom>
              <a:avLst/>
              <a:gdLst/>
              <a:ahLst/>
              <a:cxnLst/>
              <a:rect l="l" t="t" r="r" b="b"/>
              <a:pathLst>
                <a:path w="11772" h="11772" extrusionOk="0">
                  <a:moveTo>
                    <a:pt x="6441" y="768"/>
                  </a:moveTo>
                  <a:cubicBezTo>
                    <a:pt x="7606" y="892"/>
                    <a:pt x="8685" y="1405"/>
                    <a:pt x="9526" y="2244"/>
                  </a:cubicBezTo>
                  <a:cubicBezTo>
                    <a:pt x="10497" y="3217"/>
                    <a:pt x="11032" y="4509"/>
                    <a:pt x="11032" y="5883"/>
                  </a:cubicBezTo>
                  <a:cubicBezTo>
                    <a:pt x="11032" y="7258"/>
                    <a:pt x="10496" y="8550"/>
                    <a:pt x="9523" y="9523"/>
                  </a:cubicBezTo>
                  <a:cubicBezTo>
                    <a:pt x="8684" y="10364"/>
                    <a:pt x="7604" y="10876"/>
                    <a:pt x="6440" y="11001"/>
                  </a:cubicBezTo>
                  <a:lnTo>
                    <a:pt x="6440" y="9107"/>
                  </a:lnTo>
                  <a:lnTo>
                    <a:pt x="5331" y="9107"/>
                  </a:lnTo>
                  <a:lnTo>
                    <a:pt x="5331" y="11001"/>
                  </a:lnTo>
                  <a:cubicBezTo>
                    <a:pt x="4166" y="10876"/>
                    <a:pt x="3088" y="10364"/>
                    <a:pt x="2248" y="9523"/>
                  </a:cubicBezTo>
                  <a:cubicBezTo>
                    <a:pt x="1275" y="8550"/>
                    <a:pt x="740" y="7258"/>
                    <a:pt x="740" y="5884"/>
                  </a:cubicBezTo>
                  <a:cubicBezTo>
                    <a:pt x="740" y="4510"/>
                    <a:pt x="1275" y="3218"/>
                    <a:pt x="2248" y="2247"/>
                  </a:cubicBezTo>
                  <a:cubicBezTo>
                    <a:pt x="3088" y="1406"/>
                    <a:pt x="4166" y="894"/>
                    <a:pt x="5331" y="769"/>
                  </a:cubicBezTo>
                  <a:lnTo>
                    <a:pt x="5331" y="2662"/>
                  </a:lnTo>
                  <a:lnTo>
                    <a:pt x="6441" y="2662"/>
                  </a:lnTo>
                  <a:lnTo>
                    <a:pt x="6441" y="768"/>
                  </a:lnTo>
                  <a:close/>
                  <a:moveTo>
                    <a:pt x="5885" y="0"/>
                  </a:moveTo>
                  <a:cubicBezTo>
                    <a:pt x="4313" y="0"/>
                    <a:pt x="2835" y="611"/>
                    <a:pt x="1723" y="1723"/>
                  </a:cubicBezTo>
                  <a:cubicBezTo>
                    <a:pt x="611" y="2834"/>
                    <a:pt x="0" y="4312"/>
                    <a:pt x="0" y="5884"/>
                  </a:cubicBezTo>
                  <a:cubicBezTo>
                    <a:pt x="0" y="7457"/>
                    <a:pt x="613" y="8935"/>
                    <a:pt x="1723" y="10047"/>
                  </a:cubicBezTo>
                  <a:cubicBezTo>
                    <a:pt x="2835" y="11158"/>
                    <a:pt x="4313" y="11771"/>
                    <a:pt x="5885" y="11771"/>
                  </a:cubicBezTo>
                  <a:cubicBezTo>
                    <a:pt x="7458" y="11771"/>
                    <a:pt x="8936" y="11160"/>
                    <a:pt x="10048" y="10047"/>
                  </a:cubicBezTo>
                  <a:cubicBezTo>
                    <a:pt x="11158" y="8935"/>
                    <a:pt x="11772" y="7457"/>
                    <a:pt x="11772" y="5884"/>
                  </a:cubicBezTo>
                  <a:cubicBezTo>
                    <a:pt x="11772" y="4312"/>
                    <a:pt x="11159" y="2834"/>
                    <a:pt x="10048" y="1723"/>
                  </a:cubicBezTo>
                  <a:cubicBezTo>
                    <a:pt x="8936" y="611"/>
                    <a:pt x="7458" y="0"/>
                    <a:pt x="5885"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1"/>
            <p:cNvSpPr/>
            <p:nvPr/>
          </p:nvSpPr>
          <p:spPr>
            <a:xfrm>
              <a:off x="1485862" y="2163556"/>
              <a:ext cx="87269" cy="242586"/>
            </a:xfrm>
            <a:custGeom>
              <a:avLst/>
              <a:gdLst/>
              <a:ahLst/>
              <a:cxnLst/>
              <a:rect l="l" t="t" r="r" b="b"/>
              <a:pathLst>
                <a:path w="2992" h="8317" extrusionOk="0">
                  <a:moveTo>
                    <a:pt x="2992" y="1"/>
                  </a:moveTo>
                  <a:lnTo>
                    <a:pt x="2555" y="200"/>
                  </a:lnTo>
                  <a:cubicBezTo>
                    <a:pt x="2079" y="415"/>
                    <a:pt x="1647" y="714"/>
                    <a:pt x="1273" y="1087"/>
                  </a:cubicBezTo>
                  <a:cubicBezTo>
                    <a:pt x="453" y="1908"/>
                    <a:pt x="0" y="2999"/>
                    <a:pt x="0" y="4158"/>
                  </a:cubicBezTo>
                  <a:cubicBezTo>
                    <a:pt x="0" y="5319"/>
                    <a:pt x="453" y="6408"/>
                    <a:pt x="1273" y="7228"/>
                  </a:cubicBezTo>
                  <a:cubicBezTo>
                    <a:pt x="1648" y="7603"/>
                    <a:pt x="2079" y="7902"/>
                    <a:pt x="2555" y="8119"/>
                  </a:cubicBezTo>
                  <a:lnTo>
                    <a:pt x="2992" y="8316"/>
                  </a:lnTo>
                  <a:lnTo>
                    <a:pt x="2992" y="5507"/>
                  </a:lnTo>
                  <a:lnTo>
                    <a:pt x="1742" y="5507"/>
                  </a:lnTo>
                  <a:lnTo>
                    <a:pt x="1742" y="6124"/>
                  </a:lnTo>
                  <a:lnTo>
                    <a:pt x="2373" y="6124"/>
                  </a:lnTo>
                  <a:lnTo>
                    <a:pt x="2373" y="7323"/>
                  </a:lnTo>
                  <a:cubicBezTo>
                    <a:pt x="2135" y="7174"/>
                    <a:pt x="1914" y="6998"/>
                    <a:pt x="1710" y="6794"/>
                  </a:cubicBezTo>
                  <a:cubicBezTo>
                    <a:pt x="1080" y="6165"/>
                    <a:pt x="702" y="5347"/>
                    <a:pt x="630" y="4467"/>
                  </a:cubicBezTo>
                  <a:lnTo>
                    <a:pt x="1498" y="4467"/>
                  </a:lnTo>
                  <a:lnTo>
                    <a:pt x="1498" y="3850"/>
                  </a:lnTo>
                  <a:lnTo>
                    <a:pt x="632" y="3850"/>
                  </a:lnTo>
                  <a:cubicBezTo>
                    <a:pt x="702" y="2971"/>
                    <a:pt x="1080" y="2154"/>
                    <a:pt x="1710" y="1523"/>
                  </a:cubicBezTo>
                  <a:cubicBezTo>
                    <a:pt x="1914" y="1319"/>
                    <a:pt x="2135" y="1142"/>
                    <a:pt x="2375" y="994"/>
                  </a:cubicBezTo>
                  <a:lnTo>
                    <a:pt x="2375" y="2193"/>
                  </a:lnTo>
                  <a:lnTo>
                    <a:pt x="1742" y="2193"/>
                  </a:lnTo>
                  <a:lnTo>
                    <a:pt x="1742" y="2810"/>
                  </a:lnTo>
                  <a:lnTo>
                    <a:pt x="2992" y="2810"/>
                  </a:lnTo>
                  <a:lnTo>
                    <a:pt x="2992"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1"/>
            <p:cNvSpPr/>
            <p:nvPr/>
          </p:nvSpPr>
          <p:spPr>
            <a:xfrm>
              <a:off x="1652029" y="2163556"/>
              <a:ext cx="87269" cy="242499"/>
            </a:xfrm>
            <a:custGeom>
              <a:avLst/>
              <a:gdLst/>
              <a:ahLst/>
              <a:cxnLst/>
              <a:rect l="l" t="t" r="r" b="b"/>
              <a:pathLst>
                <a:path w="2992" h="8314" extrusionOk="0">
                  <a:moveTo>
                    <a:pt x="0" y="1"/>
                  </a:moveTo>
                  <a:lnTo>
                    <a:pt x="0" y="2810"/>
                  </a:lnTo>
                  <a:lnTo>
                    <a:pt x="1250" y="2810"/>
                  </a:lnTo>
                  <a:lnTo>
                    <a:pt x="1250" y="2193"/>
                  </a:lnTo>
                  <a:lnTo>
                    <a:pt x="1250" y="2190"/>
                  </a:lnTo>
                  <a:lnTo>
                    <a:pt x="618" y="2190"/>
                  </a:lnTo>
                  <a:lnTo>
                    <a:pt x="618" y="992"/>
                  </a:lnTo>
                  <a:cubicBezTo>
                    <a:pt x="857" y="1140"/>
                    <a:pt x="1080" y="1317"/>
                    <a:pt x="1282" y="1521"/>
                  </a:cubicBezTo>
                  <a:cubicBezTo>
                    <a:pt x="1912" y="2152"/>
                    <a:pt x="2290" y="2970"/>
                    <a:pt x="2361" y="3849"/>
                  </a:cubicBezTo>
                  <a:lnTo>
                    <a:pt x="1494" y="3849"/>
                  </a:lnTo>
                  <a:lnTo>
                    <a:pt x="1494" y="4465"/>
                  </a:lnTo>
                  <a:lnTo>
                    <a:pt x="2361" y="4465"/>
                  </a:lnTo>
                  <a:cubicBezTo>
                    <a:pt x="2290" y="5346"/>
                    <a:pt x="1912" y="6163"/>
                    <a:pt x="1282" y="6793"/>
                  </a:cubicBezTo>
                  <a:cubicBezTo>
                    <a:pt x="1080" y="6995"/>
                    <a:pt x="857" y="7171"/>
                    <a:pt x="618" y="7322"/>
                  </a:cubicBezTo>
                  <a:lnTo>
                    <a:pt x="618" y="6122"/>
                  </a:lnTo>
                  <a:lnTo>
                    <a:pt x="1250" y="6122"/>
                  </a:lnTo>
                  <a:lnTo>
                    <a:pt x="1250" y="5505"/>
                  </a:lnTo>
                  <a:lnTo>
                    <a:pt x="0" y="5505"/>
                  </a:lnTo>
                  <a:lnTo>
                    <a:pt x="0" y="8313"/>
                  </a:lnTo>
                  <a:lnTo>
                    <a:pt x="437" y="8116"/>
                  </a:lnTo>
                  <a:cubicBezTo>
                    <a:pt x="913" y="7902"/>
                    <a:pt x="1345" y="7602"/>
                    <a:pt x="1718" y="7228"/>
                  </a:cubicBezTo>
                  <a:cubicBezTo>
                    <a:pt x="2539" y="6408"/>
                    <a:pt x="2991" y="5316"/>
                    <a:pt x="2991" y="4158"/>
                  </a:cubicBezTo>
                  <a:cubicBezTo>
                    <a:pt x="2991" y="2999"/>
                    <a:pt x="2539" y="1908"/>
                    <a:pt x="1718" y="1087"/>
                  </a:cubicBezTo>
                  <a:cubicBezTo>
                    <a:pt x="1345" y="714"/>
                    <a:pt x="913" y="415"/>
                    <a:pt x="437" y="200"/>
                  </a:cubicBezTo>
                  <a:lnTo>
                    <a:pt x="0"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1"/>
            <p:cNvSpPr/>
            <p:nvPr/>
          </p:nvSpPr>
          <p:spPr>
            <a:xfrm>
              <a:off x="1550205" y="2217021"/>
              <a:ext cx="124837" cy="135716"/>
            </a:xfrm>
            <a:custGeom>
              <a:avLst/>
              <a:gdLst/>
              <a:ahLst/>
              <a:cxnLst/>
              <a:rect l="l" t="t" r="r" b="b"/>
              <a:pathLst>
                <a:path w="4280" h="4653" extrusionOk="0">
                  <a:moveTo>
                    <a:pt x="1832" y="0"/>
                  </a:moveTo>
                  <a:lnTo>
                    <a:pt x="1832" y="2017"/>
                  </a:lnTo>
                  <a:lnTo>
                    <a:pt x="0" y="2017"/>
                  </a:lnTo>
                  <a:lnTo>
                    <a:pt x="0" y="2634"/>
                  </a:lnTo>
                  <a:lnTo>
                    <a:pt x="1832" y="2634"/>
                  </a:lnTo>
                  <a:lnTo>
                    <a:pt x="1832" y="4652"/>
                  </a:lnTo>
                  <a:lnTo>
                    <a:pt x="2448" y="4652"/>
                  </a:lnTo>
                  <a:lnTo>
                    <a:pt x="2448" y="2634"/>
                  </a:lnTo>
                  <a:lnTo>
                    <a:pt x="4279" y="2634"/>
                  </a:lnTo>
                  <a:lnTo>
                    <a:pt x="4279" y="2017"/>
                  </a:lnTo>
                  <a:lnTo>
                    <a:pt x="2447" y="2017"/>
                  </a:lnTo>
                  <a:lnTo>
                    <a:pt x="2447"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 name="Google Shape;1925;p51"/>
          <p:cNvGrpSpPr/>
          <p:nvPr/>
        </p:nvGrpSpPr>
        <p:grpSpPr>
          <a:xfrm>
            <a:off x="5477505" y="2804843"/>
            <a:ext cx="320084" cy="343360"/>
            <a:chOff x="5477930" y="2728093"/>
            <a:chExt cx="320084" cy="343360"/>
          </a:xfrm>
        </p:grpSpPr>
        <p:sp>
          <p:nvSpPr>
            <p:cNvPr id="1926" name="Google Shape;1926;p51"/>
            <p:cNvSpPr/>
            <p:nvPr/>
          </p:nvSpPr>
          <p:spPr>
            <a:xfrm>
              <a:off x="5477930" y="2769395"/>
              <a:ext cx="130845" cy="115999"/>
            </a:xfrm>
            <a:custGeom>
              <a:avLst/>
              <a:gdLst/>
              <a:ahLst/>
              <a:cxnLst/>
              <a:rect l="l" t="t" r="r" b="b"/>
              <a:pathLst>
                <a:path w="4486" h="3977" extrusionOk="0">
                  <a:moveTo>
                    <a:pt x="1625" y="1"/>
                  </a:moveTo>
                  <a:cubicBezTo>
                    <a:pt x="1337" y="1"/>
                    <a:pt x="1106" y="334"/>
                    <a:pt x="1287" y="818"/>
                  </a:cubicBezTo>
                  <a:cubicBezTo>
                    <a:pt x="1287" y="818"/>
                    <a:pt x="1007" y="536"/>
                    <a:pt x="722" y="536"/>
                  </a:cubicBezTo>
                  <a:cubicBezTo>
                    <a:pt x="580" y="536"/>
                    <a:pt x="437" y="607"/>
                    <a:pt x="327" y="818"/>
                  </a:cubicBezTo>
                  <a:cubicBezTo>
                    <a:pt x="1" y="1452"/>
                    <a:pt x="881" y="1602"/>
                    <a:pt x="881" y="1602"/>
                  </a:cubicBezTo>
                  <a:cubicBezTo>
                    <a:pt x="138" y="1797"/>
                    <a:pt x="193" y="2544"/>
                    <a:pt x="866" y="2544"/>
                  </a:cubicBezTo>
                  <a:cubicBezTo>
                    <a:pt x="983" y="2544"/>
                    <a:pt x="1119" y="2522"/>
                    <a:pt x="1273" y="2469"/>
                  </a:cubicBezTo>
                  <a:lnTo>
                    <a:pt x="1273" y="2469"/>
                  </a:lnTo>
                  <a:cubicBezTo>
                    <a:pt x="838" y="2728"/>
                    <a:pt x="934" y="3281"/>
                    <a:pt x="1441" y="3281"/>
                  </a:cubicBezTo>
                  <a:cubicBezTo>
                    <a:pt x="1659" y="3281"/>
                    <a:pt x="1952" y="3179"/>
                    <a:pt x="2312" y="2908"/>
                  </a:cubicBezTo>
                  <a:lnTo>
                    <a:pt x="2312" y="2908"/>
                  </a:lnTo>
                  <a:cubicBezTo>
                    <a:pt x="1632" y="3577"/>
                    <a:pt x="1957" y="3977"/>
                    <a:pt x="2422" y="3977"/>
                  </a:cubicBezTo>
                  <a:cubicBezTo>
                    <a:pt x="2766" y="3977"/>
                    <a:pt x="3186" y="3759"/>
                    <a:pt x="3334" y="3270"/>
                  </a:cubicBezTo>
                  <a:lnTo>
                    <a:pt x="4486" y="2973"/>
                  </a:lnTo>
                  <a:lnTo>
                    <a:pt x="3956" y="1925"/>
                  </a:lnTo>
                  <a:cubicBezTo>
                    <a:pt x="4446" y="1296"/>
                    <a:pt x="4060" y="475"/>
                    <a:pt x="3668" y="475"/>
                  </a:cubicBezTo>
                  <a:cubicBezTo>
                    <a:pt x="3470" y="475"/>
                    <a:pt x="3270" y="685"/>
                    <a:pt x="3181" y="1234"/>
                  </a:cubicBezTo>
                  <a:cubicBezTo>
                    <a:pt x="3206" y="412"/>
                    <a:pt x="2899" y="95"/>
                    <a:pt x="2625" y="95"/>
                  </a:cubicBezTo>
                  <a:cubicBezTo>
                    <a:pt x="2399" y="95"/>
                    <a:pt x="2196" y="310"/>
                    <a:pt x="2221" y="636"/>
                  </a:cubicBezTo>
                  <a:lnTo>
                    <a:pt x="2221" y="636"/>
                  </a:lnTo>
                  <a:cubicBezTo>
                    <a:pt x="2089" y="187"/>
                    <a:pt x="1841" y="1"/>
                    <a:pt x="1625" y="1"/>
                  </a:cubicBezTo>
                  <a:close/>
                </a:path>
              </a:pathLst>
            </a:custGeom>
            <a:gradFill>
              <a:gsLst>
                <a:gs pos="0">
                  <a:srgbClr val="59B796"/>
                </a:gs>
                <a:gs pos="100000">
                  <a:srgbClr val="305E4E"/>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1"/>
            <p:cNvSpPr/>
            <p:nvPr/>
          </p:nvSpPr>
          <p:spPr>
            <a:xfrm>
              <a:off x="5517365" y="2806525"/>
              <a:ext cx="97303" cy="54689"/>
            </a:xfrm>
            <a:custGeom>
              <a:avLst/>
              <a:gdLst/>
              <a:ahLst/>
              <a:cxnLst/>
              <a:rect l="l" t="t" r="r" b="b"/>
              <a:pathLst>
                <a:path w="3336" h="1875" extrusionOk="0">
                  <a:moveTo>
                    <a:pt x="202" y="0"/>
                  </a:moveTo>
                  <a:cubicBezTo>
                    <a:pt x="138" y="0"/>
                    <a:pt x="76" y="34"/>
                    <a:pt x="44" y="96"/>
                  </a:cubicBezTo>
                  <a:cubicBezTo>
                    <a:pt x="1" y="184"/>
                    <a:pt x="34" y="291"/>
                    <a:pt x="122" y="336"/>
                  </a:cubicBezTo>
                  <a:lnTo>
                    <a:pt x="3052" y="1854"/>
                  </a:lnTo>
                  <a:cubicBezTo>
                    <a:pt x="3080" y="1868"/>
                    <a:pt x="3106" y="1874"/>
                    <a:pt x="3134" y="1874"/>
                  </a:cubicBezTo>
                  <a:cubicBezTo>
                    <a:pt x="3198" y="1874"/>
                    <a:pt x="3260" y="1839"/>
                    <a:pt x="3292" y="1777"/>
                  </a:cubicBezTo>
                  <a:cubicBezTo>
                    <a:pt x="3336" y="1690"/>
                    <a:pt x="3302" y="1583"/>
                    <a:pt x="3214" y="1537"/>
                  </a:cubicBezTo>
                  <a:lnTo>
                    <a:pt x="285" y="20"/>
                  </a:lnTo>
                  <a:cubicBezTo>
                    <a:pt x="258" y="6"/>
                    <a:pt x="230" y="0"/>
                    <a:pt x="202" y="0"/>
                  </a:cubicBezTo>
                  <a:close/>
                </a:path>
              </a:pathLst>
            </a:custGeom>
            <a:solidFill>
              <a:srgbClr val="6CB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1"/>
            <p:cNvSpPr/>
            <p:nvPr/>
          </p:nvSpPr>
          <p:spPr>
            <a:xfrm>
              <a:off x="5667169" y="2769395"/>
              <a:ext cx="130845" cy="115999"/>
            </a:xfrm>
            <a:custGeom>
              <a:avLst/>
              <a:gdLst/>
              <a:ahLst/>
              <a:cxnLst/>
              <a:rect l="l" t="t" r="r" b="b"/>
              <a:pathLst>
                <a:path w="4486" h="3977" extrusionOk="0">
                  <a:moveTo>
                    <a:pt x="2859" y="1"/>
                  </a:moveTo>
                  <a:cubicBezTo>
                    <a:pt x="2643" y="1"/>
                    <a:pt x="2395" y="187"/>
                    <a:pt x="2263" y="636"/>
                  </a:cubicBezTo>
                  <a:lnTo>
                    <a:pt x="2263" y="636"/>
                  </a:lnTo>
                  <a:cubicBezTo>
                    <a:pt x="2288" y="310"/>
                    <a:pt x="2086" y="95"/>
                    <a:pt x="1860" y="95"/>
                  </a:cubicBezTo>
                  <a:cubicBezTo>
                    <a:pt x="1587" y="95"/>
                    <a:pt x="1280" y="412"/>
                    <a:pt x="1305" y="1234"/>
                  </a:cubicBezTo>
                  <a:cubicBezTo>
                    <a:pt x="1215" y="685"/>
                    <a:pt x="1015" y="475"/>
                    <a:pt x="817" y="475"/>
                  </a:cubicBezTo>
                  <a:cubicBezTo>
                    <a:pt x="424" y="475"/>
                    <a:pt x="39" y="1296"/>
                    <a:pt x="530" y="1925"/>
                  </a:cubicBezTo>
                  <a:lnTo>
                    <a:pt x="0" y="2973"/>
                  </a:lnTo>
                  <a:lnTo>
                    <a:pt x="1150" y="3270"/>
                  </a:lnTo>
                  <a:cubicBezTo>
                    <a:pt x="1299" y="3759"/>
                    <a:pt x="1719" y="3977"/>
                    <a:pt x="2062" y="3977"/>
                  </a:cubicBezTo>
                  <a:cubicBezTo>
                    <a:pt x="2528" y="3977"/>
                    <a:pt x="2853" y="3577"/>
                    <a:pt x="2173" y="2908"/>
                  </a:cubicBezTo>
                  <a:lnTo>
                    <a:pt x="2173" y="2908"/>
                  </a:lnTo>
                  <a:cubicBezTo>
                    <a:pt x="2532" y="3179"/>
                    <a:pt x="2826" y="3281"/>
                    <a:pt x="3044" y="3281"/>
                  </a:cubicBezTo>
                  <a:cubicBezTo>
                    <a:pt x="3551" y="3281"/>
                    <a:pt x="3648" y="2728"/>
                    <a:pt x="3212" y="2470"/>
                  </a:cubicBezTo>
                  <a:lnTo>
                    <a:pt x="3212" y="2470"/>
                  </a:lnTo>
                  <a:cubicBezTo>
                    <a:pt x="3366" y="2522"/>
                    <a:pt x="3501" y="2544"/>
                    <a:pt x="3618" y="2544"/>
                  </a:cubicBezTo>
                  <a:cubicBezTo>
                    <a:pt x="4292" y="2544"/>
                    <a:pt x="4348" y="1797"/>
                    <a:pt x="3604" y="1602"/>
                  </a:cubicBezTo>
                  <a:cubicBezTo>
                    <a:pt x="3604" y="1602"/>
                    <a:pt x="4485" y="1452"/>
                    <a:pt x="4157" y="818"/>
                  </a:cubicBezTo>
                  <a:cubicBezTo>
                    <a:pt x="4048" y="607"/>
                    <a:pt x="3904" y="536"/>
                    <a:pt x="3762" y="536"/>
                  </a:cubicBezTo>
                  <a:cubicBezTo>
                    <a:pt x="3478" y="536"/>
                    <a:pt x="3198" y="818"/>
                    <a:pt x="3198" y="818"/>
                  </a:cubicBezTo>
                  <a:cubicBezTo>
                    <a:pt x="3378" y="334"/>
                    <a:pt x="3148" y="1"/>
                    <a:pt x="2859" y="1"/>
                  </a:cubicBezTo>
                  <a:close/>
                </a:path>
              </a:pathLst>
            </a:custGeom>
            <a:gradFill>
              <a:gsLst>
                <a:gs pos="0">
                  <a:srgbClr val="59B796"/>
                </a:gs>
                <a:gs pos="100000">
                  <a:srgbClr val="305E4E"/>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1"/>
            <p:cNvSpPr/>
            <p:nvPr/>
          </p:nvSpPr>
          <p:spPr>
            <a:xfrm>
              <a:off x="5661277" y="2806554"/>
              <a:ext cx="97390" cy="54660"/>
            </a:xfrm>
            <a:custGeom>
              <a:avLst/>
              <a:gdLst/>
              <a:ahLst/>
              <a:cxnLst/>
              <a:rect l="l" t="t" r="r" b="b"/>
              <a:pathLst>
                <a:path w="3339" h="1874" extrusionOk="0">
                  <a:moveTo>
                    <a:pt x="3133" y="0"/>
                  </a:moveTo>
                  <a:cubicBezTo>
                    <a:pt x="3106" y="0"/>
                    <a:pt x="3078" y="7"/>
                    <a:pt x="3053" y="20"/>
                  </a:cubicBezTo>
                  <a:lnTo>
                    <a:pt x="123" y="1538"/>
                  </a:lnTo>
                  <a:cubicBezTo>
                    <a:pt x="34" y="1585"/>
                    <a:pt x="0" y="1690"/>
                    <a:pt x="45" y="1778"/>
                  </a:cubicBezTo>
                  <a:cubicBezTo>
                    <a:pt x="76" y="1838"/>
                    <a:pt x="139" y="1873"/>
                    <a:pt x="202" y="1873"/>
                  </a:cubicBezTo>
                  <a:cubicBezTo>
                    <a:pt x="230" y="1873"/>
                    <a:pt x="258" y="1867"/>
                    <a:pt x="287" y="1856"/>
                  </a:cubicBezTo>
                  <a:lnTo>
                    <a:pt x="3217" y="337"/>
                  </a:lnTo>
                  <a:cubicBezTo>
                    <a:pt x="3303" y="291"/>
                    <a:pt x="3338" y="186"/>
                    <a:pt x="3292" y="98"/>
                  </a:cubicBezTo>
                  <a:cubicBezTo>
                    <a:pt x="3260" y="36"/>
                    <a:pt x="3197" y="0"/>
                    <a:pt x="3133" y="0"/>
                  </a:cubicBezTo>
                  <a:close/>
                </a:path>
              </a:pathLst>
            </a:custGeom>
            <a:solidFill>
              <a:srgbClr val="6CB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1"/>
            <p:cNvSpPr/>
            <p:nvPr/>
          </p:nvSpPr>
          <p:spPr>
            <a:xfrm>
              <a:off x="5571470" y="2728093"/>
              <a:ext cx="132916" cy="136562"/>
            </a:xfrm>
            <a:custGeom>
              <a:avLst/>
              <a:gdLst/>
              <a:ahLst/>
              <a:cxnLst/>
              <a:rect l="l" t="t" r="r" b="b"/>
              <a:pathLst>
                <a:path w="4557" h="4682" extrusionOk="0">
                  <a:moveTo>
                    <a:pt x="2278" y="0"/>
                  </a:moveTo>
                  <a:cubicBezTo>
                    <a:pt x="1564" y="0"/>
                    <a:pt x="1837" y="851"/>
                    <a:pt x="1837" y="851"/>
                  </a:cubicBezTo>
                  <a:cubicBezTo>
                    <a:pt x="1661" y="656"/>
                    <a:pt x="1470" y="574"/>
                    <a:pt x="1308" y="574"/>
                  </a:cubicBezTo>
                  <a:cubicBezTo>
                    <a:pt x="913" y="574"/>
                    <a:pt x="687" y="1061"/>
                    <a:pt x="1246" y="1598"/>
                  </a:cubicBezTo>
                  <a:lnTo>
                    <a:pt x="1246" y="1598"/>
                  </a:lnTo>
                  <a:cubicBezTo>
                    <a:pt x="1141" y="1533"/>
                    <a:pt x="1035" y="1504"/>
                    <a:pt x="938" y="1504"/>
                  </a:cubicBezTo>
                  <a:cubicBezTo>
                    <a:pt x="468" y="1504"/>
                    <a:pt x="214" y="2186"/>
                    <a:pt x="1336" y="2723"/>
                  </a:cubicBezTo>
                  <a:cubicBezTo>
                    <a:pt x="1131" y="2656"/>
                    <a:pt x="963" y="2627"/>
                    <a:pt x="830" y="2627"/>
                  </a:cubicBezTo>
                  <a:cubicBezTo>
                    <a:pt x="1" y="2627"/>
                    <a:pt x="486" y="3749"/>
                    <a:pt x="1387" y="3749"/>
                  </a:cubicBezTo>
                  <a:cubicBezTo>
                    <a:pt x="1454" y="3749"/>
                    <a:pt x="1523" y="3743"/>
                    <a:pt x="1594" y="3730"/>
                  </a:cubicBezTo>
                  <a:lnTo>
                    <a:pt x="2276" y="4682"/>
                  </a:lnTo>
                  <a:lnTo>
                    <a:pt x="2963" y="3730"/>
                  </a:lnTo>
                  <a:cubicBezTo>
                    <a:pt x="3034" y="3743"/>
                    <a:pt x="3103" y="3749"/>
                    <a:pt x="3170" y="3749"/>
                  </a:cubicBezTo>
                  <a:cubicBezTo>
                    <a:pt x="4072" y="3749"/>
                    <a:pt x="4557" y="2628"/>
                    <a:pt x="3726" y="2628"/>
                  </a:cubicBezTo>
                  <a:cubicBezTo>
                    <a:pt x="3592" y="2628"/>
                    <a:pt x="3426" y="2657"/>
                    <a:pt x="3221" y="2723"/>
                  </a:cubicBezTo>
                  <a:cubicBezTo>
                    <a:pt x="4341" y="2186"/>
                    <a:pt x="4088" y="1504"/>
                    <a:pt x="3619" y="1504"/>
                  </a:cubicBezTo>
                  <a:cubicBezTo>
                    <a:pt x="3523" y="1504"/>
                    <a:pt x="3417" y="1532"/>
                    <a:pt x="3312" y="1597"/>
                  </a:cubicBezTo>
                  <a:lnTo>
                    <a:pt x="3312" y="1597"/>
                  </a:lnTo>
                  <a:cubicBezTo>
                    <a:pt x="3871" y="1061"/>
                    <a:pt x="3645" y="574"/>
                    <a:pt x="3250" y="574"/>
                  </a:cubicBezTo>
                  <a:cubicBezTo>
                    <a:pt x="3087" y="574"/>
                    <a:pt x="2897" y="657"/>
                    <a:pt x="2720" y="851"/>
                  </a:cubicBezTo>
                  <a:cubicBezTo>
                    <a:pt x="2720" y="851"/>
                    <a:pt x="2993" y="0"/>
                    <a:pt x="2278" y="0"/>
                  </a:cubicBezTo>
                  <a:close/>
                </a:path>
              </a:pathLst>
            </a:custGeom>
            <a:gradFill>
              <a:gsLst>
                <a:gs pos="0">
                  <a:srgbClr val="99CEBA"/>
                </a:gs>
                <a:gs pos="100000">
                  <a:srgbClr val="52927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1"/>
            <p:cNvSpPr/>
            <p:nvPr/>
          </p:nvSpPr>
          <p:spPr>
            <a:xfrm>
              <a:off x="5632809" y="2763240"/>
              <a:ext cx="10354" cy="106636"/>
            </a:xfrm>
            <a:custGeom>
              <a:avLst/>
              <a:gdLst/>
              <a:ahLst/>
              <a:cxnLst/>
              <a:rect l="l" t="t" r="r" b="b"/>
              <a:pathLst>
                <a:path w="355" h="3656" extrusionOk="0">
                  <a:moveTo>
                    <a:pt x="178" y="1"/>
                  </a:moveTo>
                  <a:cubicBezTo>
                    <a:pt x="78" y="1"/>
                    <a:pt x="0" y="78"/>
                    <a:pt x="0" y="178"/>
                  </a:cubicBezTo>
                  <a:lnTo>
                    <a:pt x="0" y="3477"/>
                  </a:lnTo>
                  <a:cubicBezTo>
                    <a:pt x="0" y="3576"/>
                    <a:pt x="78" y="3655"/>
                    <a:pt x="178" y="3655"/>
                  </a:cubicBezTo>
                  <a:cubicBezTo>
                    <a:pt x="274" y="3655"/>
                    <a:pt x="355" y="3576"/>
                    <a:pt x="355" y="3477"/>
                  </a:cubicBezTo>
                  <a:lnTo>
                    <a:pt x="355" y="178"/>
                  </a:lnTo>
                  <a:cubicBezTo>
                    <a:pt x="355" y="78"/>
                    <a:pt x="276" y="1"/>
                    <a:pt x="178" y="1"/>
                  </a:cubicBezTo>
                  <a:close/>
                </a:path>
              </a:pathLst>
            </a:custGeom>
            <a:solidFill>
              <a:srgbClr val="3E90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1"/>
            <p:cNvSpPr/>
            <p:nvPr/>
          </p:nvSpPr>
          <p:spPr>
            <a:xfrm>
              <a:off x="5554466" y="2894465"/>
              <a:ext cx="167101" cy="107686"/>
            </a:xfrm>
            <a:custGeom>
              <a:avLst/>
              <a:gdLst/>
              <a:ahLst/>
              <a:cxnLst/>
              <a:rect l="l" t="t" r="r" b="b"/>
              <a:pathLst>
                <a:path w="5729" h="3692" extrusionOk="0">
                  <a:moveTo>
                    <a:pt x="2864" y="0"/>
                  </a:moveTo>
                  <a:lnTo>
                    <a:pt x="168" y="356"/>
                  </a:lnTo>
                  <a:cubicBezTo>
                    <a:pt x="0" y="1336"/>
                    <a:pt x="154" y="2439"/>
                    <a:pt x="513" y="3298"/>
                  </a:cubicBezTo>
                  <a:cubicBezTo>
                    <a:pt x="517" y="3311"/>
                    <a:pt x="523" y="3321"/>
                    <a:pt x="529" y="3334"/>
                  </a:cubicBezTo>
                  <a:lnTo>
                    <a:pt x="2865" y="3692"/>
                  </a:lnTo>
                  <a:lnTo>
                    <a:pt x="5202" y="3334"/>
                  </a:lnTo>
                  <a:cubicBezTo>
                    <a:pt x="5207" y="3321"/>
                    <a:pt x="5212" y="3309"/>
                    <a:pt x="5218" y="3298"/>
                  </a:cubicBezTo>
                  <a:cubicBezTo>
                    <a:pt x="5574" y="2438"/>
                    <a:pt x="5729" y="1335"/>
                    <a:pt x="5559" y="356"/>
                  </a:cubicBezTo>
                  <a:lnTo>
                    <a:pt x="2864"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1"/>
            <p:cNvSpPr/>
            <p:nvPr/>
          </p:nvSpPr>
          <p:spPr>
            <a:xfrm>
              <a:off x="5554407" y="2894465"/>
              <a:ext cx="97449" cy="107686"/>
            </a:xfrm>
            <a:custGeom>
              <a:avLst/>
              <a:gdLst/>
              <a:ahLst/>
              <a:cxnLst/>
              <a:rect l="l" t="t" r="r" b="b"/>
              <a:pathLst>
                <a:path w="3341" h="3692" extrusionOk="0">
                  <a:moveTo>
                    <a:pt x="2864" y="0"/>
                  </a:moveTo>
                  <a:lnTo>
                    <a:pt x="169" y="356"/>
                  </a:lnTo>
                  <a:cubicBezTo>
                    <a:pt x="1" y="1336"/>
                    <a:pt x="154" y="2439"/>
                    <a:pt x="513" y="3298"/>
                  </a:cubicBezTo>
                  <a:cubicBezTo>
                    <a:pt x="518" y="3311"/>
                    <a:pt x="523" y="3321"/>
                    <a:pt x="529" y="3334"/>
                  </a:cubicBezTo>
                  <a:lnTo>
                    <a:pt x="2866" y="3692"/>
                  </a:lnTo>
                  <a:lnTo>
                    <a:pt x="3340" y="3618"/>
                  </a:lnTo>
                  <a:lnTo>
                    <a:pt x="1476" y="3334"/>
                  </a:lnTo>
                  <a:cubicBezTo>
                    <a:pt x="1470" y="3321"/>
                    <a:pt x="1465" y="3311"/>
                    <a:pt x="1460" y="3298"/>
                  </a:cubicBezTo>
                  <a:cubicBezTo>
                    <a:pt x="1101" y="2439"/>
                    <a:pt x="947" y="1336"/>
                    <a:pt x="1115" y="356"/>
                  </a:cubicBezTo>
                  <a:lnTo>
                    <a:pt x="3337" y="62"/>
                  </a:lnTo>
                  <a:lnTo>
                    <a:pt x="2864"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1"/>
            <p:cNvSpPr/>
            <p:nvPr/>
          </p:nvSpPr>
          <p:spPr>
            <a:xfrm>
              <a:off x="5564966" y="2834846"/>
              <a:ext cx="146071" cy="59589"/>
            </a:xfrm>
            <a:custGeom>
              <a:avLst/>
              <a:gdLst/>
              <a:ahLst/>
              <a:cxnLst/>
              <a:rect l="l" t="t" r="r" b="b"/>
              <a:pathLst>
                <a:path w="5008" h="2043" extrusionOk="0">
                  <a:moveTo>
                    <a:pt x="2504" y="1"/>
                  </a:moveTo>
                  <a:cubicBezTo>
                    <a:pt x="1155" y="1"/>
                    <a:pt x="371" y="717"/>
                    <a:pt x="0" y="1685"/>
                  </a:cubicBezTo>
                  <a:lnTo>
                    <a:pt x="2504" y="2043"/>
                  </a:lnTo>
                  <a:lnTo>
                    <a:pt x="5007" y="1685"/>
                  </a:lnTo>
                  <a:cubicBezTo>
                    <a:pt x="4637" y="719"/>
                    <a:pt x="3853" y="1"/>
                    <a:pt x="2504" y="1"/>
                  </a:cubicBezTo>
                  <a:close/>
                </a:path>
              </a:pathLst>
            </a:custGeom>
            <a:solidFill>
              <a:srgbClr val="FFD3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1"/>
            <p:cNvSpPr/>
            <p:nvPr/>
          </p:nvSpPr>
          <p:spPr>
            <a:xfrm>
              <a:off x="5564908" y="2834846"/>
              <a:ext cx="86861" cy="59589"/>
            </a:xfrm>
            <a:custGeom>
              <a:avLst/>
              <a:gdLst/>
              <a:ahLst/>
              <a:cxnLst/>
              <a:rect l="l" t="t" r="r" b="b"/>
              <a:pathLst>
                <a:path w="2978" h="2043" extrusionOk="0">
                  <a:moveTo>
                    <a:pt x="2504" y="1"/>
                  </a:moveTo>
                  <a:cubicBezTo>
                    <a:pt x="1154" y="1"/>
                    <a:pt x="370" y="717"/>
                    <a:pt x="1" y="1685"/>
                  </a:cubicBezTo>
                  <a:lnTo>
                    <a:pt x="2504" y="2043"/>
                  </a:lnTo>
                  <a:lnTo>
                    <a:pt x="2977" y="1974"/>
                  </a:lnTo>
                  <a:lnTo>
                    <a:pt x="949" y="1685"/>
                  </a:lnTo>
                  <a:cubicBezTo>
                    <a:pt x="1274" y="836"/>
                    <a:pt x="1915" y="182"/>
                    <a:pt x="2977" y="32"/>
                  </a:cubicBezTo>
                  <a:cubicBezTo>
                    <a:pt x="2828" y="11"/>
                    <a:pt x="2670" y="1"/>
                    <a:pt x="2504"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1"/>
            <p:cNvSpPr/>
            <p:nvPr/>
          </p:nvSpPr>
          <p:spPr>
            <a:xfrm>
              <a:off x="5581766" y="3002122"/>
              <a:ext cx="112470" cy="69331"/>
            </a:xfrm>
            <a:custGeom>
              <a:avLst/>
              <a:gdLst/>
              <a:ahLst/>
              <a:cxnLst/>
              <a:rect l="l" t="t" r="r" b="b"/>
              <a:pathLst>
                <a:path w="3856" h="2377" extrusionOk="0">
                  <a:moveTo>
                    <a:pt x="1928" y="1"/>
                  </a:moveTo>
                  <a:lnTo>
                    <a:pt x="0" y="358"/>
                  </a:lnTo>
                  <a:cubicBezTo>
                    <a:pt x="602" y="1203"/>
                    <a:pt x="1428" y="1776"/>
                    <a:pt x="1636" y="2193"/>
                  </a:cubicBezTo>
                  <a:cubicBezTo>
                    <a:pt x="1692" y="2306"/>
                    <a:pt x="1803" y="2377"/>
                    <a:pt x="1928" y="2377"/>
                  </a:cubicBezTo>
                  <a:cubicBezTo>
                    <a:pt x="2052" y="2377"/>
                    <a:pt x="2164" y="2306"/>
                    <a:pt x="2219" y="2193"/>
                  </a:cubicBezTo>
                  <a:cubicBezTo>
                    <a:pt x="2427" y="1774"/>
                    <a:pt x="3253" y="1202"/>
                    <a:pt x="3855" y="358"/>
                  </a:cubicBezTo>
                  <a:lnTo>
                    <a:pt x="1928" y="1"/>
                  </a:lnTo>
                  <a:close/>
                </a:path>
              </a:pathLst>
            </a:custGeom>
            <a:solidFill>
              <a:srgbClr val="FFD3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1"/>
            <p:cNvSpPr/>
            <p:nvPr/>
          </p:nvSpPr>
          <p:spPr>
            <a:xfrm>
              <a:off x="5581679" y="3002122"/>
              <a:ext cx="70090" cy="69331"/>
            </a:xfrm>
            <a:custGeom>
              <a:avLst/>
              <a:gdLst/>
              <a:ahLst/>
              <a:cxnLst/>
              <a:rect l="l" t="t" r="r" b="b"/>
              <a:pathLst>
                <a:path w="2403" h="2377" extrusionOk="0">
                  <a:moveTo>
                    <a:pt x="1929" y="1"/>
                  </a:moveTo>
                  <a:lnTo>
                    <a:pt x="0" y="358"/>
                  </a:lnTo>
                  <a:cubicBezTo>
                    <a:pt x="604" y="1203"/>
                    <a:pt x="1428" y="1776"/>
                    <a:pt x="1638" y="2193"/>
                  </a:cubicBezTo>
                  <a:cubicBezTo>
                    <a:pt x="1692" y="2306"/>
                    <a:pt x="1805" y="2377"/>
                    <a:pt x="1929" y="2377"/>
                  </a:cubicBezTo>
                  <a:cubicBezTo>
                    <a:pt x="2052" y="2377"/>
                    <a:pt x="2165" y="2306"/>
                    <a:pt x="2219" y="2193"/>
                  </a:cubicBezTo>
                  <a:cubicBezTo>
                    <a:pt x="2260" y="2113"/>
                    <a:pt x="2322" y="2028"/>
                    <a:pt x="2402" y="1936"/>
                  </a:cubicBezTo>
                  <a:cubicBezTo>
                    <a:pt x="2070" y="1546"/>
                    <a:pt x="1436" y="1041"/>
                    <a:pt x="949" y="358"/>
                  </a:cubicBezTo>
                  <a:lnTo>
                    <a:pt x="2402" y="88"/>
                  </a:lnTo>
                  <a:lnTo>
                    <a:pt x="1929"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1"/>
            <p:cNvSpPr/>
            <p:nvPr/>
          </p:nvSpPr>
          <p:spPr>
            <a:xfrm>
              <a:off x="5610292" y="2920686"/>
              <a:ext cx="55272" cy="55243"/>
            </a:xfrm>
            <a:custGeom>
              <a:avLst/>
              <a:gdLst/>
              <a:ahLst/>
              <a:cxnLst/>
              <a:rect l="l" t="t" r="r" b="b"/>
              <a:pathLst>
                <a:path w="1895" h="1894" extrusionOk="0">
                  <a:moveTo>
                    <a:pt x="948" y="1"/>
                  </a:moveTo>
                  <a:cubicBezTo>
                    <a:pt x="424" y="1"/>
                    <a:pt x="1" y="425"/>
                    <a:pt x="1" y="947"/>
                  </a:cubicBezTo>
                  <a:cubicBezTo>
                    <a:pt x="1" y="1470"/>
                    <a:pt x="425" y="1893"/>
                    <a:pt x="948" y="1893"/>
                  </a:cubicBezTo>
                  <a:cubicBezTo>
                    <a:pt x="1471" y="1893"/>
                    <a:pt x="1895" y="1468"/>
                    <a:pt x="1895" y="947"/>
                  </a:cubicBezTo>
                  <a:cubicBezTo>
                    <a:pt x="1895" y="422"/>
                    <a:pt x="1471" y="1"/>
                    <a:pt x="948"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1"/>
            <p:cNvSpPr/>
            <p:nvPr/>
          </p:nvSpPr>
          <p:spPr>
            <a:xfrm>
              <a:off x="5627676" y="2937954"/>
              <a:ext cx="20621" cy="20651"/>
            </a:xfrm>
            <a:custGeom>
              <a:avLst/>
              <a:gdLst/>
              <a:ahLst/>
              <a:cxnLst/>
              <a:rect l="l" t="t" r="r" b="b"/>
              <a:pathLst>
                <a:path w="707" h="708" extrusionOk="0">
                  <a:moveTo>
                    <a:pt x="354" y="0"/>
                  </a:moveTo>
                  <a:cubicBezTo>
                    <a:pt x="159" y="0"/>
                    <a:pt x="1" y="159"/>
                    <a:pt x="1" y="355"/>
                  </a:cubicBezTo>
                  <a:cubicBezTo>
                    <a:pt x="1" y="548"/>
                    <a:pt x="159" y="708"/>
                    <a:pt x="354" y="708"/>
                  </a:cubicBezTo>
                  <a:cubicBezTo>
                    <a:pt x="547" y="708"/>
                    <a:pt x="707" y="550"/>
                    <a:pt x="707" y="355"/>
                  </a:cubicBezTo>
                  <a:cubicBezTo>
                    <a:pt x="707" y="159"/>
                    <a:pt x="547" y="0"/>
                    <a:pt x="354" y="0"/>
                  </a:cubicBezTo>
                  <a:close/>
                </a:path>
              </a:pathLst>
            </a:custGeom>
            <a:solidFill>
              <a:srgbClr val="EFC5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1"/>
            <p:cNvSpPr/>
            <p:nvPr/>
          </p:nvSpPr>
          <p:spPr>
            <a:xfrm>
              <a:off x="5559278" y="2884023"/>
              <a:ext cx="157329" cy="20855"/>
            </a:xfrm>
            <a:custGeom>
              <a:avLst/>
              <a:gdLst/>
              <a:ahLst/>
              <a:cxnLst/>
              <a:rect l="l" t="t" r="r" b="b"/>
              <a:pathLst>
                <a:path w="5394" h="715" extrusionOk="0">
                  <a:moveTo>
                    <a:pt x="194" y="1"/>
                  </a:moveTo>
                  <a:cubicBezTo>
                    <a:pt x="107" y="226"/>
                    <a:pt x="43" y="468"/>
                    <a:pt x="1" y="714"/>
                  </a:cubicBezTo>
                  <a:lnTo>
                    <a:pt x="5394" y="714"/>
                  </a:lnTo>
                  <a:cubicBezTo>
                    <a:pt x="5352" y="467"/>
                    <a:pt x="5287" y="226"/>
                    <a:pt x="5199"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1"/>
            <p:cNvSpPr/>
            <p:nvPr/>
          </p:nvSpPr>
          <p:spPr>
            <a:xfrm>
              <a:off x="5559366" y="2883994"/>
              <a:ext cx="33222" cy="20826"/>
            </a:xfrm>
            <a:custGeom>
              <a:avLst/>
              <a:gdLst/>
              <a:ahLst/>
              <a:cxnLst/>
              <a:rect l="l" t="t" r="r" b="b"/>
              <a:pathLst>
                <a:path w="1139" h="714" extrusionOk="0">
                  <a:moveTo>
                    <a:pt x="192" y="0"/>
                  </a:moveTo>
                  <a:cubicBezTo>
                    <a:pt x="106" y="227"/>
                    <a:pt x="41" y="468"/>
                    <a:pt x="0" y="714"/>
                  </a:cubicBezTo>
                  <a:lnTo>
                    <a:pt x="947" y="714"/>
                  </a:lnTo>
                  <a:cubicBezTo>
                    <a:pt x="989" y="468"/>
                    <a:pt x="1054" y="226"/>
                    <a:pt x="1139"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1"/>
            <p:cNvSpPr/>
            <p:nvPr/>
          </p:nvSpPr>
          <p:spPr>
            <a:xfrm>
              <a:off x="5569837" y="2991709"/>
              <a:ext cx="136329" cy="20855"/>
            </a:xfrm>
            <a:custGeom>
              <a:avLst/>
              <a:gdLst/>
              <a:ahLst/>
              <a:cxnLst/>
              <a:rect l="l" t="t" r="r" b="b"/>
              <a:pathLst>
                <a:path w="4674" h="715" extrusionOk="0">
                  <a:moveTo>
                    <a:pt x="0" y="0"/>
                  </a:moveTo>
                  <a:cubicBezTo>
                    <a:pt x="112" y="258"/>
                    <a:pt x="252" y="495"/>
                    <a:pt x="409" y="715"/>
                  </a:cubicBezTo>
                  <a:lnTo>
                    <a:pt x="4264" y="715"/>
                  </a:lnTo>
                  <a:cubicBezTo>
                    <a:pt x="4420" y="497"/>
                    <a:pt x="4562" y="258"/>
                    <a:pt x="4673"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1"/>
            <p:cNvSpPr/>
            <p:nvPr/>
          </p:nvSpPr>
          <p:spPr>
            <a:xfrm>
              <a:off x="5569837" y="2991709"/>
              <a:ext cx="39551" cy="20855"/>
            </a:xfrm>
            <a:custGeom>
              <a:avLst/>
              <a:gdLst/>
              <a:ahLst/>
              <a:cxnLst/>
              <a:rect l="l" t="t" r="r" b="b"/>
              <a:pathLst>
                <a:path w="1356" h="715" extrusionOk="0">
                  <a:moveTo>
                    <a:pt x="0" y="0"/>
                  </a:moveTo>
                  <a:cubicBezTo>
                    <a:pt x="112" y="258"/>
                    <a:pt x="252" y="497"/>
                    <a:pt x="408" y="715"/>
                  </a:cubicBezTo>
                  <a:lnTo>
                    <a:pt x="1355" y="715"/>
                  </a:lnTo>
                  <a:cubicBezTo>
                    <a:pt x="1200" y="495"/>
                    <a:pt x="1058" y="258"/>
                    <a:pt x="947"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4" name="Google Shape;1944;p51"/>
          <p:cNvGrpSpPr/>
          <p:nvPr/>
        </p:nvGrpSpPr>
        <p:grpSpPr>
          <a:xfrm>
            <a:off x="2798691" y="2804323"/>
            <a:ext cx="325101" cy="343301"/>
            <a:chOff x="2798691" y="2728123"/>
            <a:chExt cx="325101" cy="343301"/>
          </a:xfrm>
        </p:grpSpPr>
        <p:sp>
          <p:nvSpPr>
            <p:cNvPr id="1945" name="Google Shape;1945;p51"/>
            <p:cNvSpPr/>
            <p:nvPr/>
          </p:nvSpPr>
          <p:spPr>
            <a:xfrm>
              <a:off x="2803299" y="2750727"/>
              <a:ext cx="149017" cy="244190"/>
            </a:xfrm>
            <a:custGeom>
              <a:avLst/>
              <a:gdLst/>
              <a:ahLst/>
              <a:cxnLst/>
              <a:rect l="l" t="t" r="r" b="b"/>
              <a:pathLst>
                <a:path w="5109" h="8372" extrusionOk="0">
                  <a:moveTo>
                    <a:pt x="350" y="0"/>
                  </a:moveTo>
                  <a:cubicBezTo>
                    <a:pt x="298" y="0"/>
                    <a:pt x="245" y="13"/>
                    <a:pt x="197" y="42"/>
                  </a:cubicBezTo>
                  <a:cubicBezTo>
                    <a:pt x="50" y="127"/>
                    <a:pt x="0" y="314"/>
                    <a:pt x="85" y="461"/>
                  </a:cubicBezTo>
                  <a:lnTo>
                    <a:pt x="4609" y="8248"/>
                  </a:lnTo>
                  <a:cubicBezTo>
                    <a:pt x="4654" y="8327"/>
                    <a:pt x="4738" y="8372"/>
                    <a:pt x="4825" y="8372"/>
                  </a:cubicBezTo>
                  <a:cubicBezTo>
                    <a:pt x="4866" y="8372"/>
                    <a:pt x="4908" y="8362"/>
                    <a:pt x="4947" y="8341"/>
                  </a:cubicBezTo>
                  <a:cubicBezTo>
                    <a:pt x="5066" y="8274"/>
                    <a:pt x="5108" y="8122"/>
                    <a:pt x="5041" y="8003"/>
                  </a:cubicBezTo>
                  <a:lnTo>
                    <a:pt x="618" y="156"/>
                  </a:lnTo>
                  <a:cubicBezTo>
                    <a:pt x="618" y="154"/>
                    <a:pt x="617" y="153"/>
                    <a:pt x="617" y="153"/>
                  </a:cubicBezTo>
                  <a:cubicBezTo>
                    <a:pt x="559" y="55"/>
                    <a:pt x="456" y="0"/>
                    <a:pt x="3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1"/>
            <p:cNvSpPr/>
            <p:nvPr/>
          </p:nvSpPr>
          <p:spPr>
            <a:xfrm>
              <a:off x="2854634" y="2728123"/>
              <a:ext cx="98907" cy="266212"/>
            </a:xfrm>
            <a:custGeom>
              <a:avLst/>
              <a:gdLst/>
              <a:ahLst/>
              <a:cxnLst/>
              <a:rect l="l" t="t" r="r" b="b"/>
              <a:pathLst>
                <a:path w="3391" h="9127" extrusionOk="0">
                  <a:moveTo>
                    <a:pt x="345" y="0"/>
                  </a:moveTo>
                  <a:cubicBezTo>
                    <a:pt x="314" y="0"/>
                    <a:pt x="282" y="5"/>
                    <a:pt x="250" y="15"/>
                  </a:cubicBezTo>
                  <a:cubicBezTo>
                    <a:pt x="89" y="70"/>
                    <a:pt x="1" y="241"/>
                    <a:pt x="54" y="402"/>
                  </a:cubicBezTo>
                  <a:lnTo>
                    <a:pt x="2873" y="8955"/>
                  </a:lnTo>
                  <a:cubicBezTo>
                    <a:pt x="2908" y="9059"/>
                    <a:pt x="3008" y="9126"/>
                    <a:pt x="3115" y="9126"/>
                  </a:cubicBezTo>
                  <a:cubicBezTo>
                    <a:pt x="3139" y="9126"/>
                    <a:pt x="3163" y="9123"/>
                    <a:pt x="3187" y="9116"/>
                  </a:cubicBezTo>
                  <a:cubicBezTo>
                    <a:pt x="3317" y="9074"/>
                    <a:pt x="3391" y="8935"/>
                    <a:pt x="3348" y="8804"/>
                  </a:cubicBezTo>
                  <a:lnTo>
                    <a:pt x="638" y="215"/>
                  </a:lnTo>
                  <a:lnTo>
                    <a:pt x="637" y="212"/>
                  </a:lnTo>
                  <a:cubicBezTo>
                    <a:pt x="593" y="82"/>
                    <a:pt x="474" y="0"/>
                    <a:pt x="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1"/>
            <p:cNvSpPr/>
            <p:nvPr/>
          </p:nvSpPr>
          <p:spPr>
            <a:xfrm>
              <a:off x="2881643" y="2811862"/>
              <a:ext cx="159109" cy="159109"/>
            </a:xfrm>
            <a:custGeom>
              <a:avLst/>
              <a:gdLst/>
              <a:ahLst/>
              <a:cxnLst/>
              <a:rect l="l" t="t" r="r" b="b"/>
              <a:pathLst>
                <a:path w="5455" h="5455" extrusionOk="0">
                  <a:moveTo>
                    <a:pt x="2728" y="1"/>
                  </a:moveTo>
                  <a:cubicBezTo>
                    <a:pt x="1222" y="1"/>
                    <a:pt x="1" y="1222"/>
                    <a:pt x="1" y="2728"/>
                  </a:cubicBezTo>
                  <a:cubicBezTo>
                    <a:pt x="1" y="4233"/>
                    <a:pt x="1222" y="5454"/>
                    <a:pt x="2728" y="5454"/>
                  </a:cubicBezTo>
                  <a:cubicBezTo>
                    <a:pt x="4233" y="5454"/>
                    <a:pt x="5454" y="4233"/>
                    <a:pt x="5454" y="2728"/>
                  </a:cubicBezTo>
                  <a:cubicBezTo>
                    <a:pt x="5454" y="1222"/>
                    <a:pt x="4234" y="2"/>
                    <a:pt x="27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1"/>
            <p:cNvSpPr/>
            <p:nvPr/>
          </p:nvSpPr>
          <p:spPr>
            <a:xfrm>
              <a:off x="2901302" y="2831521"/>
              <a:ext cx="119791" cy="119791"/>
            </a:xfrm>
            <a:custGeom>
              <a:avLst/>
              <a:gdLst/>
              <a:ahLst/>
              <a:cxnLst/>
              <a:rect l="l" t="t" r="r" b="b"/>
              <a:pathLst>
                <a:path w="4107" h="4107" extrusionOk="0">
                  <a:moveTo>
                    <a:pt x="2054" y="1"/>
                  </a:moveTo>
                  <a:cubicBezTo>
                    <a:pt x="922" y="1"/>
                    <a:pt x="1" y="922"/>
                    <a:pt x="1" y="2054"/>
                  </a:cubicBezTo>
                  <a:cubicBezTo>
                    <a:pt x="1" y="3187"/>
                    <a:pt x="922" y="4106"/>
                    <a:pt x="2054" y="4106"/>
                  </a:cubicBezTo>
                  <a:cubicBezTo>
                    <a:pt x="3185" y="4106"/>
                    <a:pt x="4106" y="3185"/>
                    <a:pt x="4106" y="2054"/>
                  </a:cubicBezTo>
                  <a:cubicBezTo>
                    <a:pt x="4106" y="922"/>
                    <a:pt x="3185" y="1"/>
                    <a:pt x="2054"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1"/>
            <p:cNvSpPr/>
            <p:nvPr/>
          </p:nvSpPr>
          <p:spPr>
            <a:xfrm>
              <a:off x="2920961" y="2851268"/>
              <a:ext cx="80473" cy="80444"/>
            </a:xfrm>
            <a:custGeom>
              <a:avLst/>
              <a:gdLst/>
              <a:ahLst/>
              <a:cxnLst/>
              <a:rect l="l" t="t" r="r" b="b"/>
              <a:pathLst>
                <a:path w="2759" h="2758" extrusionOk="0">
                  <a:moveTo>
                    <a:pt x="1380" y="0"/>
                  </a:moveTo>
                  <a:cubicBezTo>
                    <a:pt x="620" y="0"/>
                    <a:pt x="0" y="618"/>
                    <a:pt x="0" y="1379"/>
                  </a:cubicBezTo>
                  <a:cubicBezTo>
                    <a:pt x="0" y="2139"/>
                    <a:pt x="620" y="2757"/>
                    <a:pt x="1380" y="2757"/>
                  </a:cubicBezTo>
                  <a:cubicBezTo>
                    <a:pt x="2139" y="2757"/>
                    <a:pt x="2759" y="2139"/>
                    <a:pt x="2759" y="1379"/>
                  </a:cubicBezTo>
                  <a:cubicBezTo>
                    <a:pt x="2759" y="618"/>
                    <a:pt x="2139" y="0"/>
                    <a:pt x="1380"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1"/>
            <p:cNvSpPr/>
            <p:nvPr/>
          </p:nvSpPr>
          <p:spPr>
            <a:xfrm>
              <a:off x="2817767" y="2857510"/>
              <a:ext cx="159109" cy="159050"/>
            </a:xfrm>
            <a:custGeom>
              <a:avLst/>
              <a:gdLst/>
              <a:ahLst/>
              <a:cxnLst/>
              <a:rect l="l" t="t" r="r" b="b"/>
              <a:pathLst>
                <a:path w="5455" h="5453" extrusionOk="0">
                  <a:moveTo>
                    <a:pt x="2728" y="0"/>
                  </a:moveTo>
                  <a:cubicBezTo>
                    <a:pt x="1222" y="0"/>
                    <a:pt x="1" y="1222"/>
                    <a:pt x="1" y="2726"/>
                  </a:cubicBezTo>
                  <a:cubicBezTo>
                    <a:pt x="1" y="4232"/>
                    <a:pt x="1222" y="5452"/>
                    <a:pt x="2728" y="5452"/>
                  </a:cubicBezTo>
                  <a:cubicBezTo>
                    <a:pt x="4233" y="5452"/>
                    <a:pt x="5454" y="4232"/>
                    <a:pt x="5454" y="2726"/>
                  </a:cubicBezTo>
                  <a:cubicBezTo>
                    <a:pt x="5454" y="1220"/>
                    <a:pt x="4234" y="0"/>
                    <a:pt x="2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1"/>
            <p:cNvSpPr/>
            <p:nvPr/>
          </p:nvSpPr>
          <p:spPr>
            <a:xfrm>
              <a:off x="2837425" y="2877139"/>
              <a:ext cx="119791" cy="119762"/>
            </a:xfrm>
            <a:custGeom>
              <a:avLst/>
              <a:gdLst/>
              <a:ahLst/>
              <a:cxnLst/>
              <a:rect l="l" t="t" r="r" b="b"/>
              <a:pathLst>
                <a:path w="4107" h="4106" extrusionOk="0">
                  <a:moveTo>
                    <a:pt x="2053" y="1"/>
                  </a:moveTo>
                  <a:cubicBezTo>
                    <a:pt x="922" y="1"/>
                    <a:pt x="1" y="921"/>
                    <a:pt x="1" y="2053"/>
                  </a:cubicBezTo>
                  <a:cubicBezTo>
                    <a:pt x="1" y="3184"/>
                    <a:pt x="922" y="4105"/>
                    <a:pt x="2053" y="4105"/>
                  </a:cubicBezTo>
                  <a:cubicBezTo>
                    <a:pt x="3185" y="4105"/>
                    <a:pt x="4107" y="3184"/>
                    <a:pt x="4107" y="2053"/>
                  </a:cubicBezTo>
                  <a:cubicBezTo>
                    <a:pt x="4107" y="921"/>
                    <a:pt x="3185" y="1"/>
                    <a:pt x="2053"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1"/>
            <p:cNvSpPr/>
            <p:nvPr/>
          </p:nvSpPr>
          <p:spPr>
            <a:xfrm>
              <a:off x="2886485" y="3038173"/>
              <a:ext cx="149425" cy="33251"/>
            </a:xfrm>
            <a:custGeom>
              <a:avLst/>
              <a:gdLst/>
              <a:ahLst/>
              <a:cxnLst/>
              <a:rect l="l" t="t" r="r" b="b"/>
              <a:pathLst>
                <a:path w="5123" h="1140" extrusionOk="0">
                  <a:moveTo>
                    <a:pt x="2562" y="1"/>
                  </a:moveTo>
                  <a:cubicBezTo>
                    <a:pt x="1612" y="1"/>
                    <a:pt x="706" y="336"/>
                    <a:pt x="84" y="921"/>
                  </a:cubicBezTo>
                  <a:cubicBezTo>
                    <a:pt x="0" y="1000"/>
                    <a:pt x="57" y="1139"/>
                    <a:pt x="170" y="1139"/>
                  </a:cubicBezTo>
                  <a:lnTo>
                    <a:pt x="4951" y="1139"/>
                  </a:lnTo>
                  <a:cubicBezTo>
                    <a:pt x="4952" y="1139"/>
                    <a:pt x="4953" y="1139"/>
                    <a:pt x="4953" y="1139"/>
                  </a:cubicBezTo>
                  <a:cubicBezTo>
                    <a:pt x="5068" y="1139"/>
                    <a:pt x="5122" y="999"/>
                    <a:pt x="5039" y="921"/>
                  </a:cubicBezTo>
                  <a:cubicBezTo>
                    <a:pt x="4417" y="335"/>
                    <a:pt x="3511" y="1"/>
                    <a:pt x="25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1"/>
            <p:cNvSpPr/>
            <p:nvPr/>
          </p:nvSpPr>
          <p:spPr>
            <a:xfrm>
              <a:off x="2886485" y="3038173"/>
              <a:ext cx="91965" cy="33251"/>
            </a:xfrm>
            <a:custGeom>
              <a:avLst/>
              <a:gdLst/>
              <a:ahLst/>
              <a:cxnLst/>
              <a:rect l="l" t="t" r="r" b="b"/>
              <a:pathLst>
                <a:path w="3153" h="1140" extrusionOk="0">
                  <a:moveTo>
                    <a:pt x="2561" y="1"/>
                  </a:moveTo>
                  <a:cubicBezTo>
                    <a:pt x="1612" y="1"/>
                    <a:pt x="706" y="338"/>
                    <a:pt x="84" y="921"/>
                  </a:cubicBezTo>
                  <a:cubicBezTo>
                    <a:pt x="0" y="1000"/>
                    <a:pt x="56" y="1139"/>
                    <a:pt x="170" y="1139"/>
                  </a:cubicBezTo>
                  <a:lnTo>
                    <a:pt x="1352" y="1139"/>
                  </a:lnTo>
                  <a:cubicBezTo>
                    <a:pt x="1240" y="1138"/>
                    <a:pt x="1188" y="999"/>
                    <a:pt x="1269" y="921"/>
                  </a:cubicBezTo>
                  <a:cubicBezTo>
                    <a:pt x="1761" y="459"/>
                    <a:pt x="2427" y="152"/>
                    <a:pt x="3153" y="45"/>
                  </a:cubicBezTo>
                  <a:cubicBezTo>
                    <a:pt x="2959" y="16"/>
                    <a:pt x="2761" y="1"/>
                    <a:pt x="2561" y="1"/>
                  </a:cubicBezTo>
                  <a:close/>
                  <a:moveTo>
                    <a:pt x="1352" y="1139"/>
                  </a:moveTo>
                  <a:cubicBezTo>
                    <a:pt x="1352" y="1139"/>
                    <a:pt x="1353" y="1139"/>
                    <a:pt x="1353" y="1139"/>
                  </a:cubicBezTo>
                  <a:cubicBezTo>
                    <a:pt x="1354" y="1139"/>
                    <a:pt x="1355" y="1139"/>
                    <a:pt x="1355" y="1139"/>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1"/>
            <p:cNvSpPr/>
            <p:nvPr/>
          </p:nvSpPr>
          <p:spPr>
            <a:xfrm>
              <a:off x="2945608" y="2857510"/>
              <a:ext cx="159050" cy="159050"/>
            </a:xfrm>
            <a:custGeom>
              <a:avLst/>
              <a:gdLst/>
              <a:ahLst/>
              <a:cxnLst/>
              <a:rect l="l" t="t" r="r" b="b"/>
              <a:pathLst>
                <a:path w="5453" h="5453" extrusionOk="0">
                  <a:moveTo>
                    <a:pt x="2727" y="0"/>
                  </a:moveTo>
                  <a:cubicBezTo>
                    <a:pt x="1221" y="0"/>
                    <a:pt x="1" y="1222"/>
                    <a:pt x="1" y="2726"/>
                  </a:cubicBezTo>
                  <a:cubicBezTo>
                    <a:pt x="1" y="4232"/>
                    <a:pt x="1221" y="5452"/>
                    <a:pt x="2727" y="5452"/>
                  </a:cubicBezTo>
                  <a:cubicBezTo>
                    <a:pt x="4231" y="5452"/>
                    <a:pt x="5453" y="4232"/>
                    <a:pt x="5453" y="2726"/>
                  </a:cubicBezTo>
                  <a:cubicBezTo>
                    <a:pt x="5453" y="1220"/>
                    <a:pt x="4231" y="0"/>
                    <a:pt x="2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1"/>
            <p:cNvSpPr/>
            <p:nvPr/>
          </p:nvSpPr>
          <p:spPr>
            <a:xfrm>
              <a:off x="2965208" y="2877139"/>
              <a:ext cx="119791" cy="119762"/>
            </a:xfrm>
            <a:custGeom>
              <a:avLst/>
              <a:gdLst/>
              <a:ahLst/>
              <a:cxnLst/>
              <a:rect l="l" t="t" r="r" b="b"/>
              <a:pathLst>
                <a:path w="4107" h="4106" extrusionOk="0">
                  <a:moveTo>
                    <a:pt x="2055" y="1"/>
                  </a:moveTo>
                  <a:cubicBezTo>
                    <a:pt x="922" y="1"/>
                    <a:pt x="1" y="921"/>
                    <a:pt x="1" y="2053"/>
                  </a:cubicBezTo>
                  <a:cubicBezTo>
                    <a:pt x="1" y="3184"/>
                    <a:pt x="922" y="4105"/>
                    <a:pt x="2055" y="4105"/>
                  </a:cubicBezTo>
                  <a:cubicBezTo>
                    <a:pt x="3185" y="4105"/>
                    <a:pt x="4107" y="3184"/>
                    <a:pt x="4107" y="2053"/>
                  </a:cubicBezTo>
                  <a:cubicBezTo>
                    <a:pt x="4107" y="921"/>
                    <a:pt x="3185" y="1"/>
                    <a:pt x="2055"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1"/>
            <p:cNvSpPr/>
            <p:nvPr/>
          </p:nvSpPr>
          <p:spPr>
            <a:xfrm>
              <a:off x="2984867" y="2896798"/>
              <a:ext cx="80473" cy="80444"/>
            </a:xfrm>
            <a:custGeom>
              <a:avLst/>
              <a:gdLst/>
              <a:ahLst/>
              <a:cxnLst/>
              <a:rect l="l" t="t" r="r" b="b"/>
              <a:pathLst>
                <a:path w="2759" h="2758" extrusionOk="0">
                  <a:moveTo>
                    <a:pt x="1381" y="1"/>
                  </a:moveTo>
                  <a:cubicBezTo>
                    <a:pt x="620" y="1"/>
                    <a:pt x="1" y="619"/>
                    <a:pt x="1" y="1379"/>
                  </a:cubicBezTo>
                  <a:cubicBezTo>
                    <a:pt x="1" y="2139"/>
                    <a:pt x="620" y="2758"/>
                    <a:pt x="1381" y="2758"/>
                  </a:cubicBezTo>
                  <a:cubicBezTo>
                    <a:pt x="2141" y="2758"/>
                    <a:pt x="2759" y="2139"/>
                    <a:pt x="2759" y="1379"/>
                  </a:cubicBezTo>
                  <a:cubicBezTo>
                    <a:pt x="2759" y="619"/>
                    <a:pt x="2141" y="1"/>
                    <a:pt x="1381"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1"/>
            <p:cNvSpPr/>
            <p:nvPr/>
          </p:nvSpPr>
          <p:spPr>
            <a:xfrm>
              <a:off x="2857084" y="2896798"/>
              <a:ext cx="80473" cy="80444"/>
            </a:xfrm>
            <a:custGeom>
              <a:avLst/>
              <a:gdLst/>
              <a:ahLst/>
              <a:cxnLst/>
              <a:rect l="l" t="t" r="r" b="b"/>
              <a:pathLst>
                <a:path w="2759" h="2758" extrusionOk="0">
                  <a:moveTo>
                    <a:pt x="1379" y="1"/>
                  </a:moveTo>
                  <a:cubicBezTo>
                    <a:pt x="620" y="1"/>
                    <a:pt x="0" y="619"/>
                    <a:pt x="0" y="1379"/>
                  </a:cubicBezTo>
                  <a:cubicBezTo>
                    <a:pt x="0" y="2139"/>
                    <a:pt x="620" y="2758"/>
                    <a:pt x="1379" y="2758"/>
                  </a:cubicBezTo>
                  <a:cubicBezTo>
                    <a:pt x="2139" y="2758"/>
                    <a:pt x="2759" y="2139"/>
                    <a:pt x="2759" y="1379"/>
                  </a:cubicBezTo>
                  <a:cubicBezTo>
                    <a:pt x="2759" y="619"/>
                    <a:pt x="2139" y="1"/>
                    <a:pt x="137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1"/>
            <p:cNvSpPr/>
            <p:nvPr/>
          </p:nvSpPr>
          <p:spPr>
            <a:xfrm>
              <a:off x="2798720" y="2916282"/>
              <a:ext cx="325072" cy="37247"/>
            </a:xfrm>
            <a:custGeom>
              <a:avLst/>
              <a:gdLst/>
              <a:ahLst/>
              <a:cxnLst/>
              <a:rect l="l" t="t" r="r" b="b"/>
              <a:pathLst>
                <a:path w="11145" h="1277" extrusionOk="0">
                  <a:moveTo>
                    <a:pt x="1" y="1"/>
                  </a:moveTo>
                  <a:cubicBezTo>
                    <a:pt x="1" y="294"/>
                    <a:pt x="30" y="579"/>
                    <a:pt x="85" y="856"/>
                  </a:cubicBezTo>
                  <a:lnTo>
                    <a:pt x="5573" y="1277"/>
                  </a:lnTo>
                  <a:lnTo>
                    <a:pt x="11060" y="856"/>
                  </a:lnTo>
                  <a:cubicBezTo>
                    <a:pt x="11116" y="579"/>
                    <a:pt x="11145" y="294"/>
                    <a:pt x="11145"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1"/>
            <p:cNvSpPr/>
            <p:nvPr/>
          </p:nvSpPr>
          <p:spPr>
            <a:xfrm>
              <a:off x="2798691" y="2916282"/>
              <a:ext cx="179759" cy="37247"/>
            </a:xfrm>
            <a:custGeom>
              <a:avLst/>
              <a:gdLst/>
              <a:ahLst/>
              <a:cxnLst/>
              <a:rect l="l" t="t" r="r" b="b"/>
              <a:pathLst>
                <a:path w="6163" h="1277" extrusionOk="0">
                  <a:moveTo>
                    <a:pt x="0" y="1"/>
                  </a:moveTo>
                  <a:cubicBezTo>
                    <a:pt x="0" y="294"/>
                    <a:pt x="29" y="579"/>
                    <a:pt x="84" y="856"/>
                  </a:cubicBezTo>
                  <a:lnTo>
                    <a:pt x="5572" y="1277"/>
                  </a:lnTo>
                  <a:lnTo>
                    <a:pt x="6163" y="1231"/>
                  </a:lnTo>
                  <a:lnTo>
                    <a:pt x="1269" y="856"/>
                  </a:lnTo>
                  <a:cubicBezTo>
                    <a:pt x="1214" y="579"/>
                    <a:pt x="1184" y="294"/>
                    <a:pt x="1184"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1"/>
            <p:cNvSpPr/>
            <p:nvPr/>
          </p:nvSpPr>
          <p:spPr>
            <a:xfrm>
              <a:off x="2808725" y="2953587"/>
              <a:ext cx="304946" cy="89661"/>
            </a:xfrm>
            <a:custGeom>
              <a:avLst/>
              <a:gdLst/>
              <a:ahLst/>
              <a:cxnLst/>
              <a:rect l="l" t="t" r="r" b="b"/>
              <a:pathLst>
                <a:path w="10455" h="3074" extrusionOk="0">
                  <a:moveTo>
                    <a:pt x="5228" y="1"/>
                  </a:moveTo>
                  <a:lnTo>
                    <a:pt x="0" y="421"/>
                  </a:lnTo>
                  <a:cubicBezTo>
                    <a:pt x="661" y="1981"/>
                    <a:pt x="2206" y="3074"/>
                    <a:pt x="4008" y="3074"/>
                  </a:cubicBezTo>
                  <a:lnTo>
                    <a:pt x="6447" y="3074"/>
                  </a:lnTo>
                  <a:cubicBezTo>
                    <a:pt x="8247" y="3074"/>
                    <a:pt x="9793" y="1981"/>
                    <a:pt x="10455" y="421"/>
                  </a:cubicBezTo>
                  <a:lnTo>
                    <a:pt x="5228" y="1"/>
                  </a:ln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1"/>
            <p:cNvSpPr/>
            <p:nvPr/>
          </p:nvSpPr>
          <p:spPr>
            <a:xfrm>
              <a:off x="2808754" y="2953587"/>
              <a:ext cx="169755" cy="89661"/>
            </a:xfrm>
            <a:custGeom>
              <a:avLst/>
              <a:gdLst/>
              <a:ahLst/>
              <a:cxnLst/>
              <a:rect l="l" t="t" r="r" b="b"/>
              <a:pathLst>
                <a:path w="5820" h="3074" extrusionOk="0">
                  <a:moveTo>
                    <a:pt x="5229" y="1"/>
                  </a:moveTo>
                  <a:lnTo>
                    <a:pt x="1" y="421"/>
                  </a:lnTo>
                  <a:cubicBezTo>
                    <a:pt x="661" y="1981"/>
                    <a:pt x="2207" y="3074"/>
                    <a:pt x="4008" y="3074"/>
                  </a:cubicBezTo>
                  <a:lnTo>
                    <a:pt x="5194" y="3074"/>
                  </a:lnTo>
                  <a:cubicBezTo>
                    <a:pt x="3392" y="3074"/>
                    <a:pt x="1846" y="1981"/>
                    <a:pt x="1184" y="421"/>
                  </a:cubicBezTo>
                  <a:lnTo>
                    <a:pt x="5819" y="47"/>
                  </a:lnTo>
                  <a:lnTo>
                    <a:pt x="5229"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1"/>
            <p:cNvSpPr/>
            <p:nvPr/>
          </p:nvSpPr>
          <p:spPr>
            <a:xfrm>
              <a:off x="2801112" y="2941250"/>
              <a:ext cx="320172" cy="24588"/>
            </a:xfrm>
            <a:custGeom>
              <a:avLst/>
              <a:gdLst/>
              <a:ahLst/>
              <a:cxnLst/>
              <a:rect l="l" t="t" r="r" b="b"/>
              <a:pathLst>
                <a:path w="10977" h="843" extrusionOk="0">
                  <a:moveTo>
                    <a:pt x="1" y="0"/>
                  </a:moveTo>
                  <a:cubicBezTo>
                    <a:pt x="59" y="290"/>
                    <a:pt x="147" y="573"/>
                    <a:pt x="261" y="842"/>
                  </a:cubicBezTo>
                  <a:lnTo>
                    <a:pt x="10716" y="842"/>
                  </a:lnTo>
                  <a:cubicBezTo>
                    <a:pt x="10830" y="574"/>
                    <a:pt x="10918" y="293"/>
                    <a:pt x="10976" y="0"/>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1"/>
            <p:cNvSpPr/>
            <p:nvPr/>
          </p:nvSpPr>
          <p:spPr>
            <a:xfrm>
              <a:off x="2801170" y="2941250"/>
              <a:ext cx="42176" cy="24588"/>
            </a:xfrm>
            <a:custGeom>
              <a:avLst/>
              <a:gdLst/>
              <a:ahLst/>
              <a:cxnLst/>
              <a:rect l="l" t="t" r="r" b="b"/>
              <a:pathLst>
                <a:path w="1446" h="843" extrusionOk="0">
                  <a:moveTo>
                    <a:pt x="0" y="0"/>
                  </a:moveTo>
                  <a:cubicBezTo>
                    <a:pt x="59" y="293"/>
                    <a:pt x="146" y="574"/>
                    <a:pt x="261" y="842"/>
                  </a:cubicBezTo>
                  <a:lnTo>
                    <a:pt x="1446" y="842"/>
                  </a:lnTo>
                  <a:cubicBezTo>
                    <a:pt x="1332" y="573"/>
                    <a:pt x="1244" y="290"/>
                    <a:pt x="1185"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 name="Google Shape;1964;p51"/>
          <p:cNvGrpSpPr/>
          <p:nvPr/>
        </p:nvGrpSpPr>
        <p:grpSpPr>
          <a:xfrm>
            <a:off x="763237" y="2250169"/>
            <a:ext cx="343301" cy="221702"/>
            <a:chOff x="763237" y="2173969"/>
            <a:chExt cx="343301" cy="221702"/>
          </a:xfrm>
        </p:grpSpPr>
        <p:sp>
          <p:nvSpPr>
            <p:cNvPr id="1965" name="Google Shape;1965;p51"/>
            <p:cNvSpPr/>
            <p:nvPr/>
          </p:nvSpPr>
          <p:spPr>
            <a:xfrm>
              <a:off x="763237" y="2173969"/>
              <a:ext cx="145721" cy="151292"/>
            </a:xfrm>
            <a:custGeom>
              <a:avLst/>
              <a:gdLst/>
              <a:ahLst/>
              <a:cxnLst/>
              <a:rect l="l" t="t" r="r" b="b"/>
              <a:pathLst>
                <a:path w="4996" h="5187" extrusionOk="0">
                  <a:moveTo>
                    <a:pt x="2497" y="1"/>
                  </a:moveTo>
                  <a:cubicBezTo>
                    <a:pt x="2414" y="1"/>
                    <a:pt x="2331" y="28"/>
                    <a:pt x="2264" y="83"/>
                  </a:cubicBezTo>
                  <a:cubicBezTo>
                    <a:pt x="2196" y="138"/>
                    <a:pt x="2113" y="165"/>
                    <a:pt x="2030" y="165"/>
                  </a:cubicBezTo>
                  <a:cubicBezTo>
                    <a:pt x="1948" y="165"/>
                    <a:pt x="1865" y="138"/>
                    <a:pt x="1797" y="83"/>
                  </a:cubicBezTo>
                  <a:cubicBezTo>
                    <a:pt x="1791" y="79"/>
                    <a:pt x="1787" y="74"/>
                    <a:pt x="1781" y="71"/>
                  </a:cubicBezTo>
                  <a:cubicBezTo>
                    <a:pt x="1730" y="35"/>
                    <a:pt x="1673" y="18"/>
                    <a:pt x="1616" y="18"/>
                  </a:cubicBezTo>
                  <a:cubicBezTo>
                    <a:pt x="1491" y="18"/>
                    <a:pt x="1369" y="100"/>
                    <a:pt x="1332" y="232"/>
                  </a:cubicBezTo>
                  <a:cubicBezTo>
                    <a:pt x="1198" y="716"/>
                    <a:pt x="1" y="1735"/>
                    <a:pt x="1" y="3029"/>
                  </a:cubicBezTo>
                  <a:cubicBezTo>
                    <a:pt x="1" y="4473"/>
                    <a:pt x="1259" y="5186"/>
                    <a:pt x="2498" y="5186"/>
                  </a:cubicBezTo>
                  <a:cubicBezTo>
                    <a:pt x="3738" y="5186"/>
                    <a:pt x="4996" y="4473"/>
                    <a:pt x="4996" y="3029"/>
                  </a:cubicBezTo>
                  <a:cubicBezTo>
                    <a:pt x="4995" y="1735"/>
                    <a:pt x="3796" y="716"/>
                    <a:pt x="3663" y="232"/>
                  </a:cubicBezTo>
                  <a:cubicBezTo>
                    <a:pt x="3627" y="100"/>
                    <a:pt x="3504" y="18"/>
                    <a:pt x="3379" y="18"/>
                  </a:cubicBezTo>
                  <a:cubicBezTo>
                    <a:pt x="3322" y="18"/>
                    <a:pt x="3265" y="35"/>
                    <a:pt x="3215" y="71"/>
                  </a:cubicBezTo>
                  <a:cubicBezTo>
                    <a:pt x="3209" y="74"/>
                    <a:pt x="3203" y="80"/>
                    <a:pt x="3197" y="83"/>
                  </a:cubicBezTo>
                  <a:cubicBezTo>
                    <a:pt x="3130" y="138"/>
                    <a:pt x="3047" y="165"/>
                    <a:pt x="2964" y="165"/>
                  </a:cubicBezTo>
                  <a:cubicBezTo>
                    <a:pt x="2882" y="165"/>
                    <a:pt x="2799" y="138"/>
                    <a:pt x="2731" y="83"/>
                  </a:cubicBezTo>
                  <a:cubicBezTo>
                    <a:pt x="2663" y="28"/>
                    <a:pt x="2580" y="1"/>
                    <a:pt x="2497" y="1"/>
                  </a:cubicBezTo>
                  <a:close/>
                </a:path>
              </a:pathLst>
            </a:custGeom>
            <a:gradFill>
              <a:gsLst>
                <a:gs pos="0">
                  <a:srgbClr val="D8AF93"/>
                </a:gs>
                <a:gs pos="100000">
                  <a:srgbClr val="A46B45"/>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1"/>
            <p:cNvSpPr/>
            <p:nvPr/>
          </p:nvSpPr>
          <p:spPr>
            <a:xfrm>
              <a:off x="763237" y="2174465"/>
              <a:ext cx="118420" cy="150738"/>
            </a:xfrm>
            <a:custGeom>
              <a:avLst/>
              <a:gdLst/>
              <a:ahLst/>
              <a:cxnLst/>
              <a:rect l="l" t="t" r="r" b="b"/>
              <a:pathLst>
                <a:path w="4060" h="5168" extrusionOk="0">
                  <a:moveTo>
                    <a:pt x="1616" y="1"/>
                  </a:moveTo>
                  <a:cubicBezTo>
                    <a:pt x="1491" y="1"/>
                    <a:pt x="1369" y="82"/>
                    <a:pt x="1332" y="214"/>
                  </a:cubicBezTo>
                  <a:cubicBezTo>
                    <a:pt x="1198" y="697"/>
                    <a:pt x="1" y="1717"/>
                    <a:pt x="1" y="3009"/>
                  </a:cubicBezTo>
                  <a:cubicBezTo>
                    <a:pt x="1" y="4455"/>
                    <a:pt x="1259" y="5168"/>
                    <a:pt x="2498" y="5168"/>
                  </a:cubicBezTo>
                  <a:cubicBezTo>
                    <a:pt x="3054" y="5168"/>
                    <a:pt x="3612" y="5026"/>
                    <a:pt x="4060" y="4737"/>
                  </a:cubicBezTo>
                  <a:lnTo>
                    <a:pt x="4060" y="4737"/>
                  </a:lnTo>
                  <a:cubicBezTo>
                    <a:pt x="3716" y="4868"/>
                    <a:pt x="3342" y="4932"/>
                    <a:pt x="2970" y="4932"/>
                  </a:cubicBezTo>
                  <a:cubicBezTo>
                    <a:pt x="1731" y="4932"/>
                    <a:pt x="473" y="4217"/>
                    <a:pt x="473" y="2773"/>
                  </a:cubicBezTo>
                  <a:cubicBezTo>
                    <a:pt x="473" y="1544"/>
                    <a:pt x="1557" y="561"/>
                    <a:pt x="1779" y="53"/>
                  </a:cubicBezTo>
                  <a:cubicBezTo>
                    <a:pt x="1729" y="17"/>
                    <a:pt x="1673" y="1"/>
                    <a:pt x="1616"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1"/>
            <p:cNvSpPr/>
            <p:nvPr/>
          </p:nvSpPr>
          <p:spPr>
            <a:xfrm>
              <a:off x="830847" y="2186686"/>
              <a:ext cx="10413" cy="23801"/>
            </a:xfrm>
            <a:custGeom>
              <a:avLst/>
              <a:gdLst/>
              <a:ahLst/>
              <a:cxnLst/>
              <a:rect l="l" t="t" r="r" b="b"/>
              <a:pathLst>
                <a:path w="357" h="816" extrusionOk="0">
                  <a:moveTo>
                    <a:pt x="179" y="0"/>
                  </a:moveTo>
                  <a:cubicBezTo>
                    <a:pt x="79" y="0"/>
                    <a:pt x="0" y="78"/>
                    <a:pt x="0" y="177"/>
                  </a:cubicBezTo>
                  <a:lnTo>
                    <a:pt x="0" y="639"/>
                  </a:lnTo>
                  <a:cubicBezTo>
                    <a:pt x="0" y="737"/>
                    <a:pt x="79" y="816"/>
                    <a:pt x="179" y="816"/>
                  </a:cubicBezTo>
                  <a:cubicBezTo>
                    <a:pt x="277" y="816"/>
                    <a:pt x="356" y="735"/>
                    <a:pt x="356" y="639"/>
                  </a:cubicBezTo>
                  <a:lnTo>
                    <a:pt x="356" y="177"/>
                  </a:lnTo>
                  <a:cubicBezTo>
                    <a:pt x="356" y="78"/>
                    <a:pt x="277" y="0"/>
                    <a:pt x="179"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1"/>
            <p:cNvSpPr/>
            <p:nvPr/>
          </p:nvSpPr>
          <p:spPr>
            <a:xfrm>
              <a:off x="806872" y="2187649"/>
              <a:ext cx="15255" cy="21176"/>
            </a:xfrm>
            <a:custGeom>
              <a:avLst/>
              <a:gdLst/>
              <a:ahLst/>
              <a:cxnLst/>
              <a:rect l="l" t="t" r="r" b="b"/>
              <a:pathLst>
                <a:path w="523" h="726" extrusionOk="0">
                  <a:moveTo>
                    <a:pt x="344" y="1"/>
                  </a:moveTo>
                  <a:cubicBezTo>
                    <a:pt x="247" y="1"/>
                    <a:pt x="168" y="78"/>
                    <a:pt x="166" y="175"/>
                  </a:cubicBezTo>
                  <a:cubicBezTo>
                    <a:pt x="163" y="219"/>
                    <a:pt x="153" y="329"/>
                    <a:pt x="65" y="431"/>
                  </a:cubicBezTo>
                  <a:cubicBezTo>
                    <a:pt x="1" y="506"/>
                    <a:pt x="8" y="619"/>
                    <a:pt x="83" y="682"/>
                  </a:cubicBezTo>
                  <a:cubicBezTo>
                    <a:pt x="116" y="711"/>
                    <a:pt x="159" y="726"/>
                    <a:pt x="198" y="726"/>
                  </a:cubicBezTo>
                  <a:cubicBezTo>
                    <a:pt x="248" y="726"/>
                    <a:pt x="299" y="707"/>
                    <a:pt x="335" y="664"/>
                  </a:cubicBezTo>
                  <a:cubicBezTo>
                    <a:pt x="493" y="483"/>
                    <a:pt x="519" y="283"/>
                    <a:pt x="521" y="182"/>
                  </a:cubicBezTo>
                  <a:cubicBezTo>
                    <a:pt x="522" y="84"/>
                    <a:pt x="446" y="4"/>
                    <a:pt x="346" y="1"/>
                  </a:cubicBezTo>
                  <a:cubicBezTo>
                    <a:pt x="345" y="1"/>
                    <a:pt x="344" y="1"/>
                    <a:pt x="344"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1"/>
            <p:cNvSpPr/>
            <p:nvPr/>
          </p:nvSpPr>
          <p:spPr>
            <a:xfrm>
              <a:off x="850040" y="2187649"/>
              <a:ext cx="15225" cy="21176"/>
            </a:xfrm>
            <a:custGeom>
              <a:avLst/>
              <a:gdLst/>
              <a:ahLst/>
              <a:cxnLst/>
              <a:rect l="l" t="t" r="r" b="b"/>
              <a:pathLst>
                <a:path w="522" h="726" extrusionOk="0">
                  <a:moveTo>
                    <a:pt x="179" y="1"/>
                  </a:moveTo>
                  <a:cubicBezTo>
                    <a:pt x="178" y="1"/>
                    <a:pt x="177" y="1"/>
                    <a:pt x="176" y="1"/>
                  </a:cubicBezTo>
                  <a:cubicBezTo>
                    <a:pt x="79" y="2"/>
                    <a:pt x="0" y="83"/>
                    <a:pt x="1" y="182"/>
                  </a:cubicBezTo>
                  <a:cubicBezTo>
                    <a:pt x="4" y="283"/>
                    <a:pt x="31" y="481"/>
                    <a:pt x="189" y="664"/>
                  </a:cubicBezTo>
                  <a:cubicBezTo>
                    <a:pt x="224" y="707"/>
                    <a:pt x="272" y="726"/>
                    <a:pt x="322" y="726"/>
                  </a:cubicBezTo>
                  <a:cubicBezTo>
                    <a:pt x="363" y="726"/>
                    <a:pt x="404" y="711"/>
                    <a:pt x="439" y="682"/>
                  </a:cubicBezTo>
                  <a:cubicBezTo>
                    <a:pt x="514" y="617"/>
                    <a:pt x="521" y="506"/>
                    <a:pt x="458" y="431"/>
                  </a:cubicBezTo>
                  <a:cubicBezTo>
                    <a:pt x="371" y="329"/>
                    <a:pt x="357" y="219"/>
                    <a:pt x="357" y="175"/>
                  </a:cubicBezTo>
                  <a:cubicBezTo>
                    <a:pt x="356" y="79"/>
                    <a:pt x="277" y="1"/>
                    <a:pt x="17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1"/>
            <p:cNvSpPr/>
            <p:nvPr/>
          </p:nvSpPr>
          <p:spPr>
            <a:xfrm>
              <a:off x="960818" y="2173969"/>
              <a:ext cx="145721" cy="151292"/>
            </a:xfrm>
            <a:custGeom>
              <a:avLst/>
              <a:gdLst/>
              <a:ahLst/>
              <a:cxnLst/>
              <a:rect l="l" t="t" r="r" b="b"/>
              <a:pathLst>
                <a:path w="4996" h="5187" extrusionOk="0">
                  <a:moveTo>
                    <a:pt x="2498" y="1"/>
                  </a:moveTo>
                  <a:cubicBezTo>
                    <a:pt x="2415" y="1"/>
                    <a:pt x="2332" y="28"/>
                    <a:pt x="2265" y="83"/>
                  </a:cubicBezTo>
                  <a:cubicBezTo>
                    <a:pt x="2197" y="138"/>
                    <a:pt x="2114" y="165"/>
                    <a:pt x="2031" y="165"/>
                  </a:cubicBezTo>
                  <a:cubicBezTo>
                    <a:pt x="1949" y="165"/>
                    <a:pt x="1866" y="138"/>
                    <a:pt x="1798" y="83"/>
                  </a:cubicBezTo>
                  <a:cubicBezTo>
                    <a:pt x="1792" y="80"/>
                    <a:pt x="1787" y="74"/>
                    <a:pt x="1782" y="71"/>
                  </a:cubicBezTo>
                  <a:cubicBezTo>
                    <a:pt x="1731" y="35"/>
                    <a:pt x="1674" y="18"/>
                    <a:pt x="1618" y="18"/>
                  </a:cubicBezTo>
                  <a:cubicBezTo>
                    <a:pt x="1492" y="18"/>
                    <a:pt x="1370" y="100"/>
                    <a:pt x="1333" y="232"/>
                  </a:cubicBezTo>
                  <a:cubicBezTo>
                    <a:pt x="1197" y="716"/>
                    <a:pt x="0" y="1735"/>
                    <a:pt x="0" y="3029"/>
                  </a:cubicBezTo>
                  <a:cubicBezTo>
                    <a:pt x="0" y="4473"/>
                    <a:pt x="1257" y="5186"/>
                    <a:pt x="2498" y="5186"/>
                  </a:cubicBezTo>
                  <a:cubicBezTo>
                    <a:pt x="3737" y="5186"/>
                    <a:pt x="4995" y="4473"/>
                    <a:pt x="4995" y="3029"/>
                  </a:cubicBezTo>
                  <a:cubicBezTo>
                    <a:pt x="4995" y="1735"/>
                    <a:pt x="3797" y="716"/>
                    <a:pt x="3664" y="232"/>
                  </a:cubicBezTo>
                  <a:cubicBezTo>
                    <a:pt x="3627" y="100"/>
                    <a:pt x="3506" y="18"/>
                    <a:pt x="3380" y="18"/>
                  </a:cubicBezTo>
                  <a:cubicBezTo>
                    <a:pt x="3324" y="18"/>
                    <a:pt x="3266" y="35"/>
                    <a:pt x="3216" y="71"/>
                  </a:cubicBezTo>
                  <a:cubicBezTo>
                    <a:pt x="3210" y="74"/>
                    <a:pt x="3204" y="79"/>
                    <a:pt x="3198" y="83"/>
                  </a:cubicBezTo>
                  <a:cubicBezTo>
                    <a:pt x="3131" y="138"/>
                    <a:pt x="3048" y="165"/>
                    <a:pt x="2965" y="165"/>
                  </a:cubicBezTo>
                  <a:cubicBezTo>
                    <a:pt x="2882" y="165"/>
                    <a:pt x="2800" y="138"/>
                    <a:pt x="2732" y="83"/>
                  </a:cubicBezTo>
                  <a:cubicBezTo>
                    <a:pt x="2664" y="28"/>
                    <a:pt x="2581" y="1"/>
                    <a:pt x="2498" y="1"/>
                  </a:cubicBezTo>
                  <a:close/>
                </a:path>
              </a:pathLst>
            </a:custGeom>
            <a:gradFill>
              <a:gsLst>
                <a:gs pos="0">
                  <a:srgbClr val="D8AF93"/>
                </a:gs>
                <a:gs pos="100000">
                  <a:srgbClr val="A46B45"/>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1"/>
            <p:cNvSpPr/>
            <p:nvPr/>
          </p:nvSpPr>
          <p:spPr>
            <a:xfrm>
              <a:off x="960847" y="2174494"/>
              <a:ext cx="116553" cy="150767"/>
            </a:xfrm>
            <a:custGeom>
              <a:avLst/>
              <a:gdLst/>
              <a:ahLst/>
              <a:cxnLst/>
              <a:rect l="l" t="t" r="r" b="b"/>
              <a:pathLst>
                <a:path w="3996" h="5169" extrusionOk="0">
                  <a:moveTo>
                    <a:pt x="1615" y="0"/>
                  </a:moveTo>
                  <a:cubicBezTo>
                    <a:pt x="1490" y="0"/>
                    <a:pt x="1368" y="82"/>
                    <a:pt x="1331" y="214"/>
                  </a:cubicBezTo>
                  <a:cubicBezTo>
                    <a:pt x="1198" y="698"/>
                    <a:pt x="1" y="1717"/>
                    <a:pt x="1" y="3011"/>
                  </a:cubicBezTo>
                  <a:cubicBezTo>
                    <a:pt x="1" y="4455"/>
                    <a:pt x="1258" y="5168"/>
                    <a:pt x="2498" y="5168"/>
                  </a:cubicBezTo>
                  <a:cubicBezTo>
                    <a:pt x="3027" y="5168"/>
                    <a:pt x="3560" y="5040"/>
                    <a:pt x="3995" y="4777"/>
                  </a:cubicBezTo>
                  <a:lnTo>
                    <a:pt x="3995" y="4777"/>
                  </a:lnTo>
                  <a:cubicBezTo>
                    <a:pt x="3685" y="4880"/>
                    <a:pt x="3351" y="4931"/>
                    <a:pt x="3018" y="4931"/>
                  </a:cubicBezTo>
                  <a:cubicBezTo>
                    <a:pt x="1778" y="4931"/>
                    <a:pt x="521" y="4216"/>
                    <a:pt x="521" y="2772"/>
                  </a:cubicBezTo>
                  <a:cubicBezTo>
                    <a:pt x="521" y="1564"/>
                    <a:pt x="1568" y="594"/>
                    <a:pt x="1813" y="77"/>
                  </a:cubicBezTo>
                  <a:lnTo>
                    <a:pt x="1797" y="66"/>
                  </a:lnTo>
                  <a:cubicBezTo>
                    <a:pt x="1791" y="61"/>
                    <a:pt x="1786" y="56"/>
                    <a:pt x="1781" y="53"/>
                  </a:cubicBezTo>
                  <a:cubicBezTo>
                    <a:pt x="1729" y="17"/>
                    <a:pt x="1672" y="0"/>
                    <a:pt x="1615"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1"/>
            <p:cNvSpPr/>
            <p:nvPr/>
          </p:nvSpPr>
          <p:spPr>
            <a:xfrm>
              <a:off x="1028457" y="2186686"/>
              <a:ext cx="10413" cy="23801"/>
            </a:xfrm>
            <a:custGeom>
              <a:avLst/>
              <a:gdLst/>
              <a:ahLst/>
              <a:cxnLst/>
              <a:rect l="l" t="t" r="r" b="b"/>
              <a:pathLst>
                <a:path w="357" h="816" extrusionOk="0">
                  <a:moveTo>
                    <a:pt x="179" y="0"/>
                  </a:moveTo>
                  <a:cubicBezTo>
                    <a:pt x="79" y="0"/>
                    <a:pt x="0" y="78"/>
                    <a:pt x="0" y="177"/>
                  </a:cubicBezTo>
                  <a:lnTo>
                    <a:pt x="0" y="639"/>
                  </a:lnTo>
                  <a:cubicBezTo>
                    <a:pt x="0" y="737"/>
                    <a:pt x="79" y="816"/>
                    <a:pt x="179" y="816"/>
                  </a:cubicBezTo>
                  <a:cubicBezTo>
                    <a:pt x="277" y="816"/>
                    <a:pt x="356" y="735"/>
                    <a:pt x="356" y="639"/>
                  </a:cubicBezTo>
                  <a:lnTo>
                    <a:pt x="356" y="177"/>
                  </a:lnTo>
                  <a:cubicBezTo>
                    <a:pt x="356" y="78"/>
                    <a:pt x="277" y="0"/>
                    <a:pt x="179"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1"/>
            <p:cNvSpPr/>
            <p:nvPr/>
          </p:nvSpPr>
          <p:spPr>
            <a:xfrm>
              <a:off x="1047620" y="2187649"/>
              <a:ext cx="15255" cy="21176"/>
            </a:xfrm>
            <a:custGeom>
              <a:avLst/>
              <a:gdLst/>
              <a:ahLst/>
              <a:cxnLst/>
              <a:rect l="l" t="t" r="r" b="b"/>
              <a:pathLst>
                <a:path w="523" h="726" extrusionOk="0">
                  <a:moveTo>
                    <a:pt x="179" y="1"/>
                  </a:moveTo>
                  <a:cubicBezTo>
                    <a:pt x="178" y="1"/>
                    <a:pt x="177" y="1"/>
                    <a:pt x="177" y="1"/>
                  </a:cubicBezTo>
                  <a:cubicBezTo>
                    <a:pt x="80" y="2"/>
                    <a:pt x="1" y="83"/>
                    <a:pt x="2" y="182"/>
                  </a:cubicBezTo>
                  <a:cubicBezTo>
                    <a:pt x="5" y="283"/>
                    <a:pt x="32" y="481"/>
                    <a:pt x="190" y="664"/>
                  </a:cubicBezTo>
                  <a:cubicBezTo>
                    <a:pt x="223" y="707"/>
                    <a:pt x="273" y="726"/>
                    <a:pt x="323" y="726"/>
                  </a:cubicBezTo>
                  <a:cubicBezTo>
                    <a:pt x="364" y="726"/>
                    <a:pt x="405" y="711"/>
                    <a:pt x="440" y="682"/>
                  </a:cubicBezTo>
                  <a:cubicBezTo>
                    <a:pt x="515" y="617"/>
                    <a:pt x="522" y="506"/>
                    <a:pt x="459" y="431"/>
                  </a:cubicBezTo>
                  <a:cubicBezTo>
                    <a:pt x="371" y="329"/>
                    <a:pt x="358" y="219"/>
                    <a:pt x="358" y="175"/>
                  </a:cubicBezTo>
                  <a:cubicBezTo>
                    <a:pt x="355" y="79"/>
                    <a:pt x="275" y="1"/>
                    <a:pt x="17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1"/>
            <p:cNvSpPr/>
            <p:nvPr/>
          </p:nvSpPr>
          <p:spPr>
            <a:xfrm>
              <a:off x="1004511" y="2187649"/>
              <a:ext cx="15284" cy="21176"/>
            </a:xfrm>
            <a:custGeom>
              <a:avLst/>
              <a:gdLst/>
              <a:ahLst/>
              <a:cxnLst/>
              <a:rect l="l" t="t" r="r" b="b"/>
              <a:pathLst>
                <a:path w="524" h="726" extrusionOk="0">
                  <a:moveTo>
                    <a:pt x="343" y="1"/>
                  </a:moveTo>
                  <a:cubicBezTo>
                    <a:pt x="245" y="1"/>
                    <a:pt x="168" y="79"/>
                    <a:pt x="166" y="175"/>
                  </a:cubicBezTo>
                  <a:cubicBezTo>
                    <a:pt x="165" y="219"/>
                    <a:pt x="153" y="329"/>
                    <a:pt x="65" y="431"/>
                  </a:cubicBezTo>
                  <a:cubicBezTo>
                    <a:pt x="1" y="506"/>
                    <a:pt x="8" y="619"/>
                    <a:pt x="84" y="682"/>
                  </a:cubicBezTo>
                  <a:cubicBezTo>
                    <a:pt x="117" y="711"/>
                    <a:pt x="158" y="726"/>
                    <a:pt x="199" y="726"/>
                  </a:cubicBezTo>
                  <a:cubicBezTo>
                    <a:pt x="248" y="726"/>
                    <a:pt x="298" y="707"/>
                    <a:pt x="335" y="664"/>
                  </a:cubicBezTo>
                  <a:cubicBezTo>
                    <a:pt x="494" y="483"/>
                    <a:pt x="519" y="285"/>
                    <a:pt x="521" y="182"/>
                  </a:cubicBezTo>
                  <a:cubicBezTo>
                    <a:pt x="524" y="84"/>
                    <a:pt x="446" y="4"/>
                    <a:pt x="348" y="1"/>
                  </a:cubicBezTo>
                  <a:cubicBezTo>
                    <a:pt x="346" y="1"/>
                    <a:pt x="344" y="1"/>
                    <a:pt x="343"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1"/>
            <p:cNvSpPr/>
            <p:nvPr/>
          </p:nvSpPr>
          <p:spPr>
            <a:xfrm>
              <a:off x="834260" y="2187007"/>
              <a:ext cx="201168" cy="208664"/>
            </a:xfrm>
            <a:custGeom>
              <a:avLst/>
              <a:gdLst/>
              <a:ahLst/>
              <a:cxnLst/>
              <a:rect l="l" t="t" r="r" b="b"/>
              <a:pathLst>
                <a:path w="6897" h="7154" extrusionOk="0">
                  <a:moveTo>
                    <a:pt x="3450" y="1"/>
                  </a:moveTo>
                  <a:cubicBezTo>
                    <a:pt x="3336" y="1"/>
                    <a:pt x="3221" y="39"/>
                    <a:pt x="3126" y="115"/>
                  </a:cubicBezTo>
                  <a:cubicBezTo>
                    <a:pt x="3033" y="191"/>
                    <a:pt x="2920" y="229"/>
                    <a:pt x="2805" y="229"/>
                  </a:cubicBezTo>
                  <a:cubicBezTo>
                    <a:pt x="2691" y="229"/>
                    <a:pt x="2576" y="191"/>
                    <a:pt x="2482" y="115"/>
                  </a:cubicBezTo>
                  <a:cubicBezTo>
                    <a:pt x="2475" y="109"/>
                    <a:pt x="2466" y="102"/>
                    <a:pt x="2458" y="96"/>
                  </a:cubicBezTo>
                  <a:cubicBezTo>
                    <a:pt x="2389" y="46"/>
                    <a:pt x="2309" y="23"/>
                    <a:pt x="2231" y="23"/>
                  </a:cubicBezTo>
                  <a:cubicBezTo>
                    <a:pt x="2057" y="23"/>
                    <a:pt x="1889" y="135"/>
                    <a:pt x="1839" y="319"/>
                  </a:cubicBezTo>
                  <a:cubicBezTo>
                    <a:pt x="1654" y="985"/>
                    <a:pt x="0" y="2393"/>
                    <a:pt x="0" y="4175"/>
                  </a:cubicBezTo>
                  <a:cubicBezTo>
                    <a:pt x="0" y="6168"/>
                    <a:pt x="1736" y="7153"/>
                    <a:pt x="3449" y="7153"/>
                  </a:cubicBezTo>
                  <a:cubicBezTo>
                    <a:pt x="5161" y="7153"/>
                    <a:pt x="6895" y="6168"/>
                    <a:pt x="6895" y="4175"/>
                  </a:cubicBezTo>
                  <a:cubicBezTo>
                    <a:pt x="6897" y="2393"/>
                    <a:pt x="5243" y="985"/>
                    <a:pt x="5059" y="319"/>
                  </a:cubicBezTo>
                  <a:cubicBezTo>
                    <a:pt x="5008" y="135"/>
                    <a:pt x="4840" y="23"/>
                    <a:pt x="4667" y="23"/>
                  </a:cubicBezTo>
                  <a:cubicBezTo>
                    <a:pt x="4588" y="23"/>
                    <a:pt x="4509" y="46"/>
                    <a:pt x="4439" y="96"/>
                  </a:cubicBezTo>
                  <a:cubicBezTo>
                    <a:pt x="4432" y="102"/>
                    <a:pt x="4423" y="108"/>
                    <a:pt x="4415" y="115"/>
                  </a:cubicBezTo>
                  <a:cubicBezTo>
                    <a:pt x="4322" y="191"/>
                    <a:pt x="4209" y="229"/>
                    <a:pt x="4094" y="229"/>
                  </a:cubicBezTo>
                  <a:cubicBezTo>
                    <a:pt x="3980" y="229"/>
                    <a:pt x="3865" y="191"/>
                    <a:pt x="3771" y="115"/>
                  </a:cubicBezTo>
                  <a:cubicBezTo>
                    <a:pt x="3678" y="39"/>
                    <a:pt x="3564" y="1"/>
                    <a:pt x="3450" y="1"/>
                  </a:cubicBezTo>
                  <a:close/>
                </a:path>
              </a:pathLst>
            </a:custGeom>
            <a:gradFill>
              <a:gsLst>
                <a:gs pos="0">
                  <a:srgbClr val="FFFBF9"/>
                </a:gs>
                <a:gs pos="100000">
                  <a:srgbClr val="FCAC7A"/>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1"/>
            <p:cNvSpPr/>
            <p:nvPr/>
          </p:nvSpPr>
          <p:spPr>
            <a:xfrm>
              <a:off x="834347" y="2187649"/>
              <a:ext cx="150213" cy="208023"/>
            </a:xfrm>
            <a:custGeom>
              <a:avLst/>
              <a:gdLst/>
              <a:ahLst/>
              <a:cxnLst/>
              <a:rect l="l" t="t" r="r" b="b"/>
              <a:pathLst>
                <a:path w="5150" h="7132" extrusionOk="0">
                  <a:moveTo>
                    <a:pt x="2230" y="1"/>
                  </a:moveTo>
                  <a:cubicBezTo>
                    <a:pt x="2057" y="1"/>
                    <a:pt x="1889" y="113"/>
                    <a:pt x="1839" y="297"/>
                  </a:cubicBezTo>
                  <a:cubicBezTo>
                    <a:pt x="1653" y="963"/>
                    <a:pt x="0" y="2371"/>
                    <a:pt x="0" y="4153"/>
                  </a:cubicBezTo>
                  <a:cubicBezTo>
                    <a:pt x="0" y="6149"/>
                    <a:pt x="1736" y="7131"/>
                    <a:pt x="3447" y="7131"/>
                  </a:cubicBezTo>
                  <a:cubicBezTo>
                    <a:pt x="4036" y="7131"/>
                    <a:pt x="4625" y="7016"/>
                    <a:pt x="5149" y="6781"/>
                  </a:cubicBezTo>
                  <a:lnTo>
                    <a:pt x="5149" y="6781"/>
                  </a:lnTo>
                  <a:cubicBezTo>
                    <a:pt x="4824" y="6859"/>
                    <a:pt x="4490" y="6896"/>
                    <a:pt x="4156" y="6896"/>
                  </a:cubicBezTo>
                  <a:cubicBezTo>
                    <a:pt x="2444" y="6896"/>
                    <a:pt x="711" y="5910"/>
                    <a:pt x="711" y="3918"/>
                  </a:cubicBezTo>
                  <a:cubicBezTo>
                    <a:pt x="711" y="2191"/>
                    <a:pt x="2259" y="817"/>
                    <a:pt x="2527" y="125"/>
                  </a:cubicBezTo>
                  <a:cubicBezTo>
                    <a:pt x="2513" y="116"/>
                    <a:pt x="2495" y="106"/>
                    <a:pt x="2480" y="93"/>
                  </a:cubicBezTo>
                  <a:cubicBezTo>
                    <a:pt x="2473" y="87"/>
                    <a:pt x="2464" y="80"/>
                    <a:pt x="2457" y="74"/>
                  </a:cubicBezTo>
                  <a:cubicBezTo>
                    <a:pt x="2387" y="24"/>
                    <a:pt x="2308" y="1"/>
                    <a:pt x="22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1"/>
            <p:cNvSpPr/>
            <p:nvPr/>
          </p:nvSpPr>
          <p:spPr>
            <a:xfrm>
              <a:off x="929667" y="2206374"/>
              <a:ext cx="10354" cy="28934"/>
            </a:xfrm>
            <a:custGeom>
              <a:avLst/>
              <a:gdLst/>
              <a:ahLst/>
              <a:cxnLst/>
              <a:rect l="l" t="t" r="r" b="b"/>
              <a:pathLst>
                <a:path w="355" h="992" extrusionOk="0">
                  <a:moveTo>
                    <a:pt x="178" y="0"/>
                  </a:moveTo>
                  <a:cubicBezTo>
                    <a:pt x="78" y="0"/>
                    <a:pt x="0" y="79"/>
                    <a:pt x="0" y="178"/>
                  </a:cubicBezTo>
                  <a:lnTo>
                    <a:pt x="0" y="815"/>
                  </a:lnTo>
                  <a:cubicBezTo>
                    <a:pt x="0" y="913"/>
                    <a:pt x="80" y="992"/>
                    <a:pt x="178" y="992"/>
                  </a:cubicBezTo>
                  <a:cubicBezTo>
                    <a:pt x="277" y="992"/>
                    <a:pt x="355" y="914"/>
                    <a:pt x="355" y="815"/>
                  </a:cubicBezTo>
                  <a:lnTo>
                    <a:pt x="355" y="178"/>
                  </a:lnTo>
                  <a:cubicBezTo>
                    <a:pt x="355" y="79"/>
                    <a:pt x="277" y="0"/>
                    <a:pt x="17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1"/>
            <p:cNvSpPr/>
            <p:nvPr/>
          </p:nvSpPr>
          <p:spPr>
            <a:xfrm>
              <a:off x="896795" y="2207833"/>
              <a:ext cx="16830" cy="25259"/>
            </a:xfrm>
            <a:custGeom>
              <a:avLst/>
              <a:gdLst/>
              <a:ahLst/>
              <a:cxnLst/>
              <a:rect l="l" t="t" r="r" b="b"/>
              <a:pathLst>
                <a:path w="577" h="866" extrusionOk="0">
                  <a:moveTo>
                    <a:pt x="395" y="0"/>
                  </a:moveTo>
                  <a:cubicBezTo>
                    <a:pt x="298" y="0"/>
                    <a:pt x="221" y="77"/>
                    <a:pt x="219" y="173"/>
                  </a:cubicBezTo>
                  <a:cubicBezTo>
                    <a:pt x="219" y="242"/>
                    <a:pt x="200" y="413"/>
                    <a:pt x="65" y="571"/>
                  </a:cubicBezTo>
                  <a:cubicBezTo>
                    <a:pt x="1" y="646"/>
                    <a:pt x="8" y="757"/>
                    <a:pt x="83" y="822"/>
                  </a:cubicBezTo>
                  <a:cubicBezTo>
                    <a:pt x="117" y="851"/>
                    <a:pt x="159" y="866"/>
                    <a:pt x="199" y="866"/>
                  </a:cubicBezTo>
                  <a:cubicBezTo>
                    <a:pt x="249" y="866"/>
                    <a:pt x="298" y="845"/>
                    <a:pt x="335" y="803"/>
                  </a:cubicBezTo>
                  <a:cubicBezTo>
                    <a:pt x="537" y="567"/>
                    <a:pt x="572" y="312"/>
                    <a:pt x="574" y="180"/>
                  </a:cubicBezTo>
                  <a:cubicBezTo>
                    <a:pt x="577" y="82"/>
                    <a:pt x="499" y="2"/>
                    <a:pt x="401" y="0"/>
                  </a:cubicBezTo>
                  <a:cubicBezTo>
                    <a:pt x="399" y="0"/>
                    <a:pt x="397" y="0"/>
                    <a:pt x="395"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1"/>
            <p:cNvSpPr/>
            <p:nvPr/>
          </p:nvSpPr>
          <p:spPr>
            <a:xfrm>
              <a:off x="956151" y="2207833"/>
              <a:ext cx="16771" cy="25259"/>
            </a:xfrm>
            <a:custGeom>
              <a:avLst/>
              <a:gdLst/>
              <a:ahLst/>
              <a:cxnLst/>
              <a:rect l="l" t="t" r="r" b="b"/>
              <a:pathLst>
                <a:path w="575" h="866" extrusionOk="0">
                  <a:moveTo>
                    <a:pt x="182" y="0"/>
                  </a:moveTo>
                  <a:cubicBezTo>
                    <a:pt x="180" y="0"/>
                    <a:pt x="178" y="0"/>
                    <a:pt x="176" y="0"/>
                  </a:cubicBezTo>
                  <a:cubicBezTo>
                    <a:pt x="80" y="2"/>
                    <a:pt x="1" y="82"/>
                    <a:pt x="2" y="180"/>
                  </a:cubicBezTo>
                  <a:cubicBezTo>
                    <a:pt x="4" y="312"/>
                    <a:pt x="37" y="567"/>
                    <a:pt x="242" y="803"/>
                  </a:cubicBezTo>
                  <a:cubicBezTo>
                    <a:pt x="277" y="845"/>
                    <a:pt x="326" y="866"/>
                    <a:pt x="376" y="866"/>
                  </a:cubicBezTo>
                  <a:cubicBezTo>
                    <a:pt x="418" y="866"/>
                    <a:pt x="458" y="851"/>
                    <a:pt x="493" y="822"/>
                  </a:cubicBezTo>
                  <a:cubicBezTo>
                    <a:pt x="568" y="757"/>
                    <a:pt x="575" y="646"/>
                    <a:pt x="512" y="570"/>
                  </a:cubicBezTo>
                  <a:cubicBezTo>
                    <a:pt x="376" y="413"/>
                    <a:pt x="360" y="240"/>
                    <a:pt x="358" y="173"/>
                  </a:cubicBezTo>
                  <a:cubicBezTo>
                    <a:pt x="355" y="78"/>
                    <a:pt x="277" y="0"/>
                    <a:pt x="182"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 name="Google Shape;1980;p51"/>
          <p:cNvGrpSpPr/>
          <p:nvPr/>
        </p:nvGrpSpPr>
        <p:grpSpPr>
          <a:xfrm>
            <a:off x="8080400" y="1640889"/>
            <a:ext cx="343331" cy="263003"/>
            <a:chOff x="8080400" y="1564689"/>
            <a:chExt cx="343331" cy="263003"/>
          </a:xfrm>
        </p:grpSpPr>
        <p:sp>
          <p:nvSpPr>
            <p:cNvPr id="1981" name="Google Shape;1981;p51"/>
            <p:cNvSpPr/>
            <p:nvPr/>
          </p:nvSpPr>
          <p:spPr>
            <a:xfrm>
              <a:off x="8206521" y="1564689"/>
              <a:ext cx="91090" cy="161530"/>
            </a:xfrm>
            <a:custGeom>
              <a:avLst/>
              <a:gdLst/>
              <a:ahLst/>
              <a:cxnLst/>
              <a:rect l="l" t="t" r="r" b="b"/>
              <a:pathLst>
                <a:path w="3123" h="5538" extrusionOk="0">
                  <a:moveTo>
                    <a:pt x="1562" y="0"/>
                  </a:moveTo>
                  <a:cubicBezTo>
                    <a:pt x="640" y="489"/>
                    <a:pt x="1" y="1546"/>
                    <a:pt x="1" y="2769"/>
                  </a:cubicBezTo>
                  <a:cubicBezTo>
                    <a:pt x="1" y="3992"/>
                    <a:pt x="641" y="5047"/>
                    <a:pt x="1562" y="5537"/>
                  </a:cubicBezTo>
                  <a:cubicBezTo>
                    <a:pt x="2485" y="5048"/>
                    <a:pt x="3122" y="3992"/>
                    <a:pt x="3122" y="2769"/>
                  </a:cubicBezTo>
                  <a:cubicBezTo>
                    <a:pt x="3122" y="1546"/>
                    <a:pt x="2482" y="489"/>
                    <a:pt x="1562" y="0"/>
                  </a:cubicBezTo>
                  <a:close/>
                </a:path>
              </a:pathLst>
            </a:custGeom>
            <a:gradFill>
              <a:gsLst>
                <a:gs pos="0">
                  <a:schemeClr val="accent1"/>
                </a:gs>
                <a:gs pos="100000">
                  <a:srgbClr val="A64D79"/>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1"/>
            <p:cNvSpPr/>
            <p:nvPr/>
          </p:nvSpPr>
          <p:spPr>
            <a:xfrm>
              <a:off x="8080400" y="1759324"/>
              <a:ext cx="343331" cy="68369"/>
            </a:xfrm>
            <a:custGeom>
              <a:avLst/>
              <a:gdLst/>
              <a:ahLst/>
              <a:cxnLst/>
              <a:rect l="l" t="t" r="r" b="b"/>
              <a:pathLst>
                <a:path w="11771" h="2344" extrusionOk="0">
                  <a:moveTo>
                    <a:pt x="1" y="1"/>
                  </a:moveTo>
                  <a:lnTo>
                    <a:pt x="1" y="691"/>
                  </a:lnTo>
                  <a:cubicBezTo>
                    <a:pt x="1" y="1603"/>
                    <a:pt x="2636" y="2343"/>
                    <a:pt x="5886" y="2343"/>
                  </a:cubicBezTo>
                  <a:cubicBezTo>
                    <a:pt x="9135" y="2343"/>
                    <a:pt x="11771" y="1603"/>
                    <a:pt x="11771" y="691"/>
                  </a:cubicBezTo>
                  <a:lnTo>
                    <a:pt x="11771" y="1"/>
                  </a:lnTo>
                  <a:close/>
                </a:path>
              </a:pathLst>
            </a:custGeom>
            <a:solidFill>
              <a:srgbClr val="3E90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1"/>
            <p:cNvSpPr/>
            <p:nvPr/>
          </p:nvSpPr>
          <p:spPr>
            <a:xfrm>
              <a:off x="8080400" y="1711198"/>
              <a:ext cx="343331" cy="96369"/>
            </a:xfrm>
            <a:custGeom>
              <a:avLst/>
              <a:gdLst/>
              <a:ahLst/>
              <a:cxnLst/>
              <a:rect l="l" t="t" r="r" b="b"/>
              <a:pathLst>
                <a:path w="11771" h="3304" extrusionOk="0">
                  <a:moveTo>
                    <a:pt x="5886" y="0"/>
                  </a:moveTo>
                  <a:cubicBezTo>
                    <a:pt x="2636" y="0"/>
                    <a:pt x="1" y="740"/>
                    <a:pt x="1" y="1651"/>
                  </a:cubicBezTo>
                  <a:cubicBezTo>
                    <a:pt x="1" y="2564"/>
                    <a:pt x="2636" y="3303"/>
                    <a:pt x="5886" y="3303"/>
                  </a:cubicBezTo>
                  <a:cubicBezTo>
                    <a:pt x="9135" y="3303"/>
                    <a:pt x="11771" y="2564"/>
                    <a:pt x="11771" y="1651"/>
                  </a:cubicBezTo>
                  <a:cubicBezTo>
                    <a:pt x="11771" y="740"/>
                    <a:pt x="9135" y="0"/>
                    <a:pt x="5886" y="0"/>
                  </a:cubicBezTo>
                  <a:close/>
                </a:path>
              </a:pathLst>
            </a:custGeom>
            <a:gradFill>
              <a:gsLst>
                <a:gs pos="0">
                  <a:srgbClr val="99CEBA"/>
                </a:gs>
                <a:gs pos="100000">
                  <a:srgbClr val="52927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1"/>
            <p:cNvSpPr/>
            <p:nvPr/>
          </p:nvSpPr>
          <p:spPr>
            <a:xfrm>
              <a:off x="8282210" y="1604270"/>
              <a:ext cx="86657" cy="92665"/>
            </a:xfrm>
            <a:custGeom>
              <a:avLst/>
              <a:gdLst/>
              <a:ahLst/>
              <a:cxnLst/>
              <a:rect l="l" t="t" r="r" b="b"/>
              <a:pathLst>
                <a:path w="2971" h="3177" extrusionOk="0">
                  <a:moveTo>
                    <a:pt x="2066" y="1"/>
                  </a:moveTo>
                  <a:cubicBezTo>
                    <a:pt x="1451" y="1"/>
                    <a:pt x="638" y="217"/>
                    <a:pt x="2" y="876"/>
                  </a:cubicBezTo>
                  <a:lnTo>
                    <a:pt x="0" y="876"/>
                  </a:lnTo>
                  <a:lnTo>
                    <a:pt x="0" y="3177"/>
                  </a:lnTo>
                  <a:lnTo>
                    <a:pt x="2363" y="3177"/>
                  </a:lnTo>
                  <a:lnTo>
                    <a:pt x="2363" y="1798"/>
                  </a:lnTo>
                  <a:cubicBezTo>
                    <a:pt x="2363" y="1035"/>
                    <a:pt x="2971" y="713"/>
                    <a:pt x="2971" y="334"/>
                  </a:cubicBezTo>
                  <a:cubicBezTo>
                    <a:pt x="2971" y="159"/>
                    <a:pt x="2591" y="1"/>
                    <a:pt x="2066" y="1"/>
                  </a:cubicBezTo>
                  <a:close/>
                </a:path>
              </a:pathLst>
            </a:custGeom>
            <a:gradFill>
              <a:gsLst>
                <a:gs pos="0">
                  <a:schemeClr val="accent1"/>
                </a:gs>
                <a:gs pos="100000">
                  <a:srgbClr val="A64D79"/>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1"/>
            <p:cNvSpPr/>
            <p:nvPr/>
          </p:nvSpPr>
          <p:spPr>
            <a:xfrm>
              <a:off x="8135264" y="1604270"/>
              <a:ext cx="86715" cy="92665"/>
            </a:xfrm>
            <a:custGeom>
              <a:avLst/>
              <a:gdLst/>
              <a:ahLst/>
              <a:cxnLst/>
              <a:rect l="l" t="t" r="r" b="b"/>
              <a:pathLst>
                <a:path w="2973" h="3177" extrusionOk="0">
                  <a:moveTo>
                    <a:pt x="906" y="1"/>
                  </a:moveTo>
                  <a:cubicBezTo>
                    <a:pt x="380" y="1"/>
                    <a:pt x="1" y="159"/>
                    <a:pt x="1" y="334"/>
                  </a:cubicBezTo>
                  <a:cubicBezTo>
                    <a:pt x="1" y="713"/>
                    <a:pt x="608" y="1035"/>
                    <a:pt x="608" y="1798"/>
                  </a:cubicBezTo>
                  <a:lnTo>
                    <a:pt x="608" y="3177"/>
                  </a:lnTo>
                  <a:lnTo>
                    <a:pt x="2973" y="3177"/>
                  </a:lnTo>
                  <a:lnTo>
                    <a:pt x="2973" y="876"/>
                  </a:lnTo>
                  <a:lnTo>
                    <a:pt x="2970" y="876"/>
                  </a:lnTo>
                  <a:cubicBezTo>
                    <a:pt x="2333" y="217"/>
                    <a:pt x="1520" y="1"/>
                    <a:pt x="906" y="1"/>
                  </a:cubicBezTo>
                  <a:close/>
                </a:path>
              </a:pathLst>
            </a:custGeom>
            <a:gradFill>
              <a:gsLst>
                <a:gs pos="0">
                  <a:schemeClr val="accent1"/>
                </a:gs>
                <a:gs pos="100000">
                  <a:srgbClr val="A64D79"/>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1"/>
            <p:cNvSpPr/>
            <p:nvPr/>
          </p:nvSpPr>
          <p:spPr>
            <a:xfrm>
              <a:off x="8201562" y="1603482"/>
              <a:ext cx="101007" cy="179118"/>
            </a:xfrm>
            <a:custGeom>
              <a:avLst/>
              <a:gdLst/>
              <a:ahLst/>
              <a:cxnLst/>
              <a:rect l="l" t="t" r="r" b="b"/>
              <a:pathLst>
                <a:path w="3463" h="6141" extrusionOk="0">
                  <a:moveTo>
                    <a:pt x="1732" y="0"/>
                  </a:moveTo>
                  <a:cubicBezTo>
                    <a:pt x="708" y="541"/>
                    <a:pt x="1" y="1713"/>
                    <a:pt x="1" y="3071"/>
                  </a:cubicBezTo>
                  <a:cubicBezTo>
                    <a:pt x="1" y="4427"/>
                    <a:pt x="710" y="5597"/>
                    <a:pt x="1732" y="6141"/>
                  </a:cubicBezTo>
                  <a:cubicBezTo>
                    <a:pt x="2755" y="5599"/>
                    <a:pt x="3462" y="4427"/>
                    <a:pt x="3462" y="3071"/>
                  </a:cubicBezTo>
                  <a:cubicBezTo>
                    <a:pt x="3462" y="1713"/>
                    <a:pt x="2753" y="544"/>
                    <a:pt x="1732" y="0"/>
                  </a:cubicBezTo>
                  <a:close/>
                </a:path>
              </a:pathLst>
            </a:custGeom>
            <a:gradFill>
              <a:gsLst>
                <a:gs pos="0">
                  <a:schemeClr val="accent1"/>
                </a:gs>
                <a:gs pos="100000">
                  <a:srgbClr val="A64D79"/>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1"/>
            <p:cNvSpPr/>
            <p:nvPr/>
          </p:nvSpPr>
          <p:spPr>
            <a:xfrm>
              <a:off x="8111434" y="1656654"/>
              <a:ext cx="149075" cy="130962"/>
            </a:xfrm>
            <a:custGeom>
              <a:avLst/>
              <a:gdLst/>
              <a:ahLst/>
              <a:cxnLst/>
              <a:rect l="l" t="t" r="r" b="b"/>
              <a:pathLst>
                <a:path w="5111" h="4490" extrusionOk="0">
                  <a:moveTo>
                    <a:pt x="1311" y="0"/>
                  </a:moveTo>
                  <a:cubicBezTo>
                    <a:pt x="959" y="0"/>
                    <a:pt x="615" y="57"/>
                    <a:pt x="292" y="172"/>
                  </a:cubicBezTo>
                  <a:cubicBezTo>
                    <a:pt x="0" y="1293"/>
                    <a:pt x="387" y="2605"/>
                    <a:pt x="1389" y="3521"/>
                  </a:cubicBezTo>
                  <a:cubicBezTo>
                    <a:pt x="2092" y="4166"/>
                    <a:pt x="2966" y="4490"/>
                    <a:pt x="3803" y="4490"/>
                  </a:cubicBezTo>
                  <a:cubicBezTo>
                    <a:pt x="4155" y="4490"/>
                    <a:pt x="4499" y="4433"/>
                    <a:pt x="4822" y="4318"/>
                  </a:cubicBezTo>
                  <a:cubicBezTo>
                    <a:pt x="5111" y="3197"/>
                    <a:pt x="4727" y="1885"/>
                    <a:pt x="3725" y="969"/>
                  </a:cubicBezTo>
                  <a:cubicBezTo>
                    <a:pt x="3021" y="325"/>
                    <a:pt x="2147" y="0"/>
                    <a:pt x="1311" y="0"/>
                  </a:cubicBezTo>
                  <a:close/>
                </a:path>
              </a:pathLst>
            </a:custGeom>
            <a:gradFill>
              <a:gsLst>
                <a:gs pos="0">
                  <a:schemeClr val="accent1"/>
                </a:gs>
                <a:gs pos="100000">
                  <a:srgbClr val="A64D79"/>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1"/>
            <p:cNvSpPr/>
            <p:nvPr/>
          </p:nvSpPr>
          <p:spPr>
            <a:xfrm>
              <a:off x="8243622" y="1656654"/>
              <a:ext cx="149046" cy="130962"/>
            </a:xfrm>
            <a:custGeom>
              <a:avLst/>
              <a:gdLst/>
              <a:ahLst/>
              <a:cxnLst/>
              <a:rect l="l" t="t" r="r" b="b"/>
              <a:pathLst>
                <a:path w="5110" h="4490" extrusionOk="0">
                  <a:moveTo>
                    <a:pt x="3801" y="0"/>
                  </a:moveTo>
                  <a:cubicBezTo>
                    <a:pt x="2965" y="0"/>
                    <a:pt x="2092" y="325"/>
                    <a:pt x="1386" y="969"/>
                  </a:cubicBezTo>
                  <a:cubicBezTo>
                    <a:pt x="386" y="1885"/>
                    <a:pt x="0" y="3197"/>
                    <a:pt x="290" y="4318"/>
                  </a:cubicBezTo>
                  <a:cubicBezTo>
                    <a:pt x="613" y="4433"/>
                    <a:pt x="958" y="4490"/>
                    <a:pt x="1309" y="4490"/>
                  </a:cubicBezTo>
                  <a:cubicBezTo>
                    <a:pt x="2145" y="4490"/>
                    <a:pt x="3018" y="4166"/>
                    <a:pt x="3722" y="3521"/>
                  </a:cubicBezTo>
                  <a:cubicBezTo>
                    <a:pt x="4724" y="2605"/>
                    <a:pt x="5110" y="1293"/>
                    <a:pt x="4820" y="172"/>
                  </a:cubicBezTo>
                  <a:cubicBezTo>
                    <a:pt x="4497" y="57"/>
                    <a:pt x="4152" y="0"/>
                    <a:pt x="3801" y="0"/>
                  </a:cubicBezTo>
                  <a:close/>
                </a:path>
              </a:pathLst>
            </a:custGeom>
            <a:gradFill>
              <a:gsLst>
                <a:gs pos="0">
                  <a:schemeClr val="accent1"/>
                </a:gs>
                <a:gs pos="100000">
                  <a:srgbClr val="A64D79"/>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9" name="Google Shape;1989;p51"/>
          <p:cNvGrpSpPr/>
          <p:nvPr/>
        </p:nvGrpSpPr>
        <p:grpSpPr>
          <a:xfrm>
            <a:off x="3471439" y="2804293"/>
            <a:ext cx="327464" cy="343360"/>
            <a:chOff x="3471439" y="2728093"/>
            <a:chExt cx="327464" cy="343360"/>
          </a:xfrm>
        </p:grpSpPr>
        <p:sp>
          <p:nvSpPr>
            <p:cNvPr id="1990" name="Google Shape;1990;p51"/>
            <p:cNvSpPr/>
            <p:nvPr/>
          </p:nvSpPr>
          <p:spPr>
            <a:xfrm>
              <a:off x="3609548" y="2790979"/>
              <a:ext cx="104157" cy="93599"/>
            </a:xfrm>
            <a:custGeom>
              <a:avLst/>
              <a:gdLst/>
              <a:ahLst/>
              <a:cxnLst/>
              <a:rect l="l" t="t" r="r" b="b"/>
              <a:pathLst>
                <a:path w="3571" h="3209" extrusionOk="0">
                  <a:moveTo>
                    <a:pt x="1785" y="746"/>
                  </a:moveTo>
                  <a:cubicBezTo>
                    <a:pt x="2359" y="746"/>
                    <a:pt x="2828" y="1131"/>
                    <a:pt x="2828" y="1607"/>
                  </a:cubicBezTo>
                  <a:cubicBezTo>
                    <a:pt x="2828" y="2079"/>
                    <a:pt x="2361" y="2466"/>
                    <a:pt x="1785" y="2466"/>
                  </a:cubicBezTo>
                  <a:cubicBezTo>
                    <a:pt x="1211" y="2466"/>
                    <a:pt x="744" y="2080"/>
                    <a:pt x="744" y="1607"/>
                  </a:cubicBezTo>
                  <a:cubicBezTo>
                    <a:pt x="744" y="1133"/>
                    <a:pt x="1211" y="746"/>
                    <a:pt x="1785" y="746"/>
                  </a:cubicBezTo>
                  <a:close/>
                  <a:moveTo>
                    <a:pt x="1785" y="0"/>
                  </a:moveTo>
                  <a:cubicBezTo>
                    <a:pt x="801" y="0"/>
                    <a:pt x="1" y="721"/>
                    <a:pt x="1" y="1604"/>
                  </a:cubicBezTo>
                  <a:cubicBezTo>
                    <a:pt x="1" y="2489"/>
                    <a:pt x="801" y="3208"/>
                    <a:pt x="1785" y="3208"/>
                  </a:cubicBezTo>
                  <a:cubicBezTo>
                    <a:pt x="2769" y="3208"/>
                    <a:pt x="3571" y="2489"/>
                    <a:pt x="3571" y="1604"/>
                  </a:cubicBezTo>
                  <a:cubicBezTo>
                    <a:pt x="3571" y="721"/>
                    <a:pt x="2771" y="0"/>
                    <a:pt x="17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1"/>
            <p:cNvSpPr/>
            <p:nvPr/>
          </p:nvSpPr>
          <p:spPr>
            <a:xfrm>
              <a:off x="3471439" y="2916661"/>
              <a:ext cx="94561" cy="72160"/>
            </a:xfrm>
            <a:custGeom>
              <a:avLst/>
              <a:gdLst/>
              <a:ahLst/>
              <a:cxnLst/>
              <a:rect l="l" t="t" r="r" b="b"/>
              <a:pathLst>
                <a:path w="3242" h="2474" extrusionOk="0">
                  <a:moveTo>
                    <a:pt x="201" y="0"/>
                  </a:moveTo>
                  <a:cubicBezTo>
                    <a:pt x="91" y="0"/>
                    <a:pt x="0" y="90"/>
                    <a:pt x="0" y="202"/>
                  </a:cubicBezTo>
                  <a:lnTo>
                    <a:pt x="0" y="688"/>
                  </a:lnTo>
                  <a:cubicBezTo>
                    <a:pt x="0" y="783"/>
                    <a:pt x="67" y="865"/>
                    <a:pt x="161" y="883"/>
                  </a:cubicBezTo>
                  <a:cubicBezTo>
                    <a:pt x="983" y="1050"/>
                    <a:pt x="1248" y="2473"/>
                    <a:pt x="2287" y="2473"/>
                  </a:cubicBezTo>
                  <a:cubicBezTo>
                    <a:pt x="2352" y="2473"/>
                    <a:pt x="2420" y="2468"/>
                    <a:pt x="2492" y="2456"/>
                  </a:cubicBezTo>
                  <a:lnTo>
                    <a:pt x="3242" y="1710"/>
                  </a:lnTo>
                  <a:lnTo>
                    <a:pt x="2404" y="1000"/>
                  </a:lnTo>
                  <a:cubicBezTo>
                    <a:pt x="1588" y="875"/>
                    <a:pt x="1305" y="95"/>
                    <a:pt x="217" y="1"/>
                  </a:cubicBezTo>
                  <a:cubicBezTo>
                    <a:pt x="212" y="1"/>
                    <a:pt x="207" y="0"/>
                    <a:pt x="201" y="0"/>
                  </a:cubicBez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1"/>
            <p:cNvSpPr/>
            <p:nvPr/>
          </p:nvSpPr>
          <p:spPr>
            <a:xfrm>
              <a:off x="3746547" y="2778670"/>
              <a:ext cx="52356" cy="127637"/>
            </a:xfrm>
            <a:custGeom>
              <a:avLst/>
              <a:gdLst/>
              <a:ahLst/>
              <a:cxnLst/>
              <a:rect l="l" t="t" r="r" b="b"/>
              <a:pathLst>
                <a:path w="1795" h="4376" extrusionOk="0">
                  <a:moveTo>
                    <a:pt x="640" y="0"/>
                  </a:moveTo>
                  <a:cubicBezTo>
                    <a:pt x="553" y="0"/>
                    <a:pt x="466" y="30"/>
                    <a:pt x="396" y="91"/>
                  </a:cubicBezTo>
                  <a:cubicBezTo>
                    <a:pt x="240" y="228"/>
                    <a:pt x="223" y="462"/>
                    <a:pt x="359" y="617"/>
                  </a:cubicBezTo>
                  <a:cubicBezTo>
                    <a:pt x="1544" y="1977"/>
                    <a:pt x="397" y="3463"/>
                    <a:pt x="347" y="3526"/>
                  </a:cubicBezTo>
                  <a:cubicBezTo>
                    <a:pt x="220" y="3686"/>
                    <a:pt x="0" y="4168"/>
                    <a:pt x="160" y="4295"/>
                  </a:cubicBezTo>
                  <a:cubicBezTo>
                    <a:pt x="229" y="4350"/>
                    <a:pt x="311" y="4376"/>
                    <a:pt x="391" y="4376"/>
                  </a:cubicBezTo>
                  <a:cubicBezTo>
                    <a:pt x="501" y="4376"/>
                    <a:pt x="857" y="4080"/>
                    <a:pt x="932" y="3991"/>
                  </a:cubicBezTo>
                  <a:cubicBezTo>
                    <a:pt x="948" y="3970"/>
                    <a:pt x="1335" y="3481"/>
                    <a:pt x="1529" y="2771"/>
                  </a:cubicBezTo>
                  <a:cubicBezTo>
                    <a:pt x="1795" y="1802"/>
                    <a:pt x="1584" y="888"/>
                    <a:pt x="921" y="128"/>
                  </a:cubicBezTo>
                  <a:cubicBezTo>
                    <a:pt x="847" y="43"/>
                    <a:pt x="744" y="0"/>
                    <a:pt x="6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1"/>
            <p:cNvSpPr/>
            <p:nvPr/>
          </p:nvSpPr>
          <p:spPr>
            <a:xfrm>
              <a:off x="3524408" y="2778670"/>
              <a:ext cx="52326" cy="127637"/>
            </a:xfrm>
            <a:custGeom>
              <a:avLst/>
              <a:gdLst/>
              <a:ahLst/>
              <a:cxnLst/>
              <a:rect l="l" t="t" r="r" b="b"/>
              <a:pathLst>
                <a:path w="1794" h="4376" extrusionOk="0">
                  <a:moveTo>
                    <a:pt x="1155" y="0"/>
                  </a:moveTo>
                  <a:cubicBezTo>
                    <a:pt x="1051" y="0"/>
                    <a:pt x="948" y="43"/>
                    <a:pt x="874" y="128"/>
                  </a:cubicBezTo>
                  <a:cubicBezTo>
                    <a:pt x="211" y="888"/>
                    <a:pt x="0" y="1802"/>
                    <a:pt x="266" y="2771"/>
                  </a:cubicBezTo>
                  <a:cubicBezTo>
                    <a:pt x="460" y="3481"/>
                    <a:pt x="847" y="3970"/>
                    <a:pt x="863" y="3991"/>
                  </a:cubicBezTo>
                  <a:cubicBezTo>
                    <a:pt x="935" y="4080"/>
                    <a:pt x="1291" y="4376"/>
                    <a:pt x="1401" y="4376"/>
                  </a:cubicBezTo>
                  <a:cubicBezTo>
                    <a:pt x="1481" y="4376"/>
                    <a:pt x="1565" y="4350"/>
                    <a:pt x="1634" y="4295"/>
                  </a:cubicBezTo>
                  <a:cubicBezTo>
                    <a:pt x="1793" y="4168"/>
                    <a:pt x="1574" y="3686"/>
                    <a:pt x="1445" y="3526"/>
                  </a:cubicBezTo>
                  <a:cubicBezTo>
                    <a:pt x="1396" y="3463"/>
                    <a:pt x="250" y="1977"/>
                    <a:pt x="1435" y="617"/>
                  </a:cubicBezTo>
                  <a:cubicBezTo>
                    <a:pt x="1569" y="462"/>
                    <a:pt x="1553" y="228"/>
                    <a:pt x="1399" y="91"/>
                  </a:cubicBezTo>
                  <a:cubicBezTo>
                    <a:pt x="1329" y="30"/>
                    <a:pt x="1242" y="0"/>
                    <a:pt x="1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1"/>
            <p:cNvSpPr/>
            <p:nvPr/>
          </p:nvSpPr>
          <p:spPr>
            <a:xfrm>
              <a:off x="3547187" y="2728093"/>
              <a:ext cx="228907" cy="73765"/>
            </a:xfrm>
            <a:custGeom>
              <a:avLst/>
              <a:gdLst/>
              <a:ahLst/>
              <a:cxnLst/>
              <a:rect l="l" t="t" r="r" b="b"/>
              <a:pathLst>
                <a:path w="7848" h="2529" extrusionOk="0">
                  <a:moveTo>
                    <a:pt x="3923" y="0"/>
                  </a:moveTo>
                  <a:cubicBezTo>
                    <a:pt x="2918" y="0"/>
                    <a:pt x="1966" y="199"/>
                    <a:pt x="1245" y="563"/>
                  </a:cubicBezTo>
                  <a:cubicBezTo>
                    <a:pt x="443" y="966"/>
                    <a:pt x="0" y="1532"/>
                    <a:pt x="0" y="2158"/>
                  </a:cubicBezTo>
                  <a:cubicBezTo>
                    <a:pt x="0" y="2362"/>
                    <a:pt x="166" y="2529"/>
                    <a:pt x="371" y="2529"/>
                  </a:cubicBezTo>
                  <a:cubicBezTo>
                    <a:pt x="576" y="2529"/>
                    <a:pt x="743" y="2362"/>
                    <a:pt x="743" y="2158"/>
                  </a:cubicBezTo>
                  <a:cubicBezTo>
                    <a:pt x="743" y="1488"/>
                    <a:pt x="2051" y="744"/>
                    <a:pt x="3923" y="744"/>
                  </a:cubicBezTo>
                  <a:cubicBezTo>
                    <a:pt x="5798" y="744"/>
                    <a:pt x="7105" y="1488"/>
                    <a:pt x="7105" y="2158"/>
                  </a:cubicBezTo>
                  <a:cubicBezTo>
                    <a:pt x="7105" y="2362"/>
                    <a:pt x="7270" y="2529"/>
                    <a:pt x="7475" y="2529"/>
                  </a:cubicBezTo>
                  <a:cubicBezTo>
                    <a:pt x="7680" y="2529"/>
                    <a:pt x="7847" y="2362"/>
                    <a:pt x="7847" y="2158"/>
                  </a:cubicBezTo>
                  <a:cubicBezTo>
                    <a:pt x="7847" y="1532"/>
                    <a:pt x="7406" y="966"/>
                    <a:pt x="6602" y="563"/>
                  </a:cubicBezTo>
                  <a:cubicBezTo>
                    <a:pt x="5882" y="199"/>
                    <a:pt x="4929" y="0"/>
                    <a:pt x="39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1"/>
            <p:cNvSpPr/>
            <p:nvPr/>
          </p:nvSpPr>
          <p:spPr>
            <a:xfrm>
              <a:off x="3748210" y="2772486"/>
              <a:ext cx="34068" cy="34068"/>
            </a:xfrm>
            <a:custGeom>
              <a:avLst/>
              <a:gdLst/>
              <a:ahLst/>
              <a:cxnLst/>
              <a:rect l="l" t="t" r="r" b="b"/>
              <a:pathLst>
                <a:path w="1168" h="1168" extrusionOk="0">
                  <a:moveTo>
                    <a:pt x="583" y="0"/>
                  </a:moveTo>
                  <a:cubicBezTo>
                    <a:pt x="261" y="0"/>
                    <a:pt x="0" y="261"/>
                    <a:pt x="0" y="583"/>
                  </a:cubicBezTo>
                  <a:cubicBezTo>
                    <a:pt x="0" y="905"/>
                    <a:pt x="261" y="1168"/>
                    <a:pt x="583" y="1168"/>
                  </a:cubicBezTo>
                  <a:cubicBezTo>
                    <a:pt x="905" y="1168"/>
                    <a:pt x="1168" y="907"/>
                    <a:pt x="1168" y="583"/>
                  </a:cubicBezTo>
                  <a:cubicBezTo>
                    <a:pt x="1168" y="262"/>
                    <a:pt x="905" y="0"/>
                    <a:pt x="583"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1"/>
            <p:cNvSpPr/>
            <p:nvPr/>
          </p:nvSpPr>
          <p:spPr>
            <a:xfrm>
              <a:off x="3758331" y="2772486"/>
              <a:ext cx="23947" cy="34068"/>
            </a:xfrm>
            <a:custGeom>
              <a:avLst/>
              <a:gdLst/>
              <a:ahLst/>
              <a:cxnLst/>
              <a:rect l="l" t="t" r="r" b="b"/>
              <a:pathLst>
                <a:path w="821" h="1168" extrusionOk="0">
                  <a:moveTo>
                    <a:pt x="236" y="0"/>
                  </a:moveTo>
                  <a:cubicBezTo>
                    <a:pt x="153" y="0"/>
                    <a:pt x="72" y="18"/>
                    <a:pt x="0" y="50"/>
                  </a:cubicBezTo>
                  <a:cubicBezTo>
                    <a:pt x="205" y="141"/>
                    <a:pt x="349" y="346"/>
                    <a:pt x="349" y="583"/>
                  </a:cubicBezTo>
                  <a:cubicBezTo>
                    <a:pt x="349" y="822"/>
                    <a:pt x="205" y="1027"/>
                    <a:pt x="0" y="1118"/>
                  </a:cubicBezTo>
                  <a:cubicBezTo>
                    <a:pt x="74" y="1152"/>
                    <a:pt x="153" y="1168"/>
                    <a:pt x="236" y="1168"/>
                  </a:cubicBezTo>
                  <a:cubicBezTo>
                    <a:pt x="558" y="1168"/>
                    <a:pt x="821" y="905"/>
                    <a:pt x="821" y="583"/>
                  </a:cubicBezTo>
                  <a:cubicBezTo>
                    <a:pt x="821" y="262"/>
                    <a:pt x="558" y="0"/>
                    <a:pt x="23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1"/>
            <p:cNvSpPr/>
            <p:nvPr/>
          </p:nvSpPr>
          <p:spPr>
            <a:xfrm>
              <a:off x="3540975" y="2772486"/>
              <a:ext cx="34097" cy="34068"/>
            </a:xfrm>
            <a:custGeom>
              <a:avLst/>
              <a:gdLst/>
              <a:ahLst/>
              <a:cxnLst/>
              <a:rect l="l" t="t" r="r" b="b"/>
              <a:pathLst>
                <a:path w="1169" h="1168" extrusionOk="0">
                  <a:moveTo>
                    <a:pt x="584" y="0"/>
                  </a:moveTo>
                  <a:cubicBezTo>
                    <a:pt x="262" y="0"/>
                    <a:pt x="1" y="261"/>
                    <a:pt x="1" y="583"/>
                  </a:cubicBezTo>
                  <a:cubicBezTo>
                    <a:pt x="1" y="905"/>
                    <a:pt x="262" y="1168"/>
                    <a:pt x="584" y="1168"/>
                  </a:cubicBezTo>
                  <a:cubicBezTo>
                    <a:pt x="906" y="1168"/>
                    <a:pt x="1168" y="907"/>
                    <a:pt x="1168" y="583"/>
                  </a:cubicBezTo>
                  <a:cubicBezTo>
                    <a:pt x="1168" y="262"/>
                    <a:pt x="906" y="0"/>
                    <a:pt x="584"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1"/>
            <p:cNvSpPr/>
            <p:nvPr/>
          </p:nvSpPr>
          <p:spPr>
            <a:xfrm>
              <a:off x="3551125" y="2772486"/>
              <a:ext cx="23947" cy="34068"/>
            </a:xfrm>
            <a:custGeom>
              <a:avLst/>
              <a:gdLst/>
              <a:ahLst/>
              <a:cxnLst/>
              <a:rect l="l" t="t" r="r" b="b"/>
              <a:pathLst>
                <a:path w="821" h="1168" extrusionOk="0">
                  <a:moveTo>
                    <a:pt x="236" y="0"/>
                  </a:moveTo>
                  <a:cubicBezTo>
                    <a:pt x="152" y="0"/>
                    <a:pt x="72" y="18"/>
                    <a:pt x="0" y="50"/>
                  </a:cubicBezTo>
                  <a:cubicBezTo>
                    <a:pt x="205" y="141"/>
                    <a:pt x="349" y="346"/>
                    <a:pt x="349" y="583"/>
                  </a:cubicBezTo>
                  <a:cubicBezTo>
                    <a:pt x="349" y="822"/>
                    <a:pt x="205" y="1027"/>
                    <a:pt x="0" y="1118"/>
                  </a:cubicBezTo>
                  <a:cubicBezTo>
                    <a:pt x="73" y="1152"/>
                    <a:pt x="152" y="1168"/>
                    <a:pt x="236" y="1168"/>
                  </a:cubicBezTo>
                  <a:cubicBezTo>
                    <a:pt x="558" y="1168"/>
                    <a:pt x="820" y="905"/>
                    <a:pt x="820" y="583"/>
                  </a:cubicBezTo>
                  <a:cubicBezTo>
                    <a:pt x="820" y="262"/>
                    <a:pt x="558" y="0"/>
                    <a:pt x="23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1"/>
            <p:cNvSpPr/>
            <p:nvPr/>
          </p:nvSpPr>
          <p:spPr>
            <a:xfrm>
              <a:off x="3520820" y="2936787"/>
              <a:ext cx="45093" cy="52064"/>
            </a:xfrm>
            <a:custGeom>
              <a:avLst/>
              <a:gdLst/>
              <a:ahLst/>
              <a:cxnLst/>
              <a:rect l="l" t="t" r="r" b="b"/>
              <a:pathLst>
                <a:path w="1546" h="1785" extrusionOk="0">
                  <a:moveTo>
                    <a:pt x="0" y="1"/>
                  </a:moveTo>
                  <a:lnTo>
                    <a:pt x="0" y="1075"/>
                  </a:lnTo>
                  <a:cubicBezTo>
                    <a:pt x="0" y="1265"/>
                    <a:pt x="15" y="1450"/>
                    <a:pt x="44" y="1633"/>
                  </a:cubicBezTo>
                  <a:cubicBezTo>
                    <a:pt x="203" y="1727"/>
                    <a:pt x="383" y="1785"/>
                    <a:pt x="593" y="1785"/>
                  </a:cubicBezTo>
                  <a:cubicBezTo>
                    <a:pt x="658" y="1785"/>
                    <a:pt x="726" y="1779"/>
                    <a:pt x="797" y="1767"/>
                  </a:cubicBezTo>
                  <a:lnTo>
                    <a:pt x="1546" y="1023"/>
                  </a:lnTo>
                  <a:lnTo>
                    <a:pt x="711" y="310"/>
                  </a:lnTo>
                  <a:cubicBezTo>
                    <a:pt x="430" y="269"/>
                    <a:pt x="211" y="146"/>
                    <a:pt x="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1"/>
            <p:cNvSpPr/>
            <p:nvPr/>
          </p:nvSpPr>
          <p:spPr>
            <a:xfrm>
              <a:off x="3541529" y="2919666"/>
              <a:ext cx="240165" cy="140879"/>
            </a:xfrm>
            <a:custGeom>
              <a:avLst/>
              <a:gdLst/>
              <a:ahLst/>
              <a:cxnLst/>
              <a:rect l="l" t="t" r="r" b="b"/>
              <a:pathLst>
                <a:path w="8234" h="4830" extrusionOk="0">
                  <a:moveTo>
                    <a:pt x="4117" y="0"/>
                  </a:moveTo>
                  <a:lnTo>
                    <a:pt x="1" y="373"/>
                  </a:lnTo>
                  <a:lnTo>
                    <a:pt x="1" y="1659"/>
                  </a:lnTo>
                  <a:cubicBezTo>
                    <a:pt x="1" y="3207"/>
                    <a:pt x="1256" y="4459"/>
                    <a:pt x="2802" y="4459"/>
                  </a:cubicBezTo>
                  <a:lnTo>
                    <a:pt x="4117" y="4830"/>
                  </a:lnTo>
                  <a:lnTo>
                    <a:pt x="5434" y="4459"/>
                  </a:lnTo>
                  <a:cubicBezTo>
                    <a:pt x="6981" y="4459"/>
                    <a:pt x="8233" y="3204"/>
                    <a:pt x="8233" y="1659"/>
                  </a:cubicBezTo>
                  <a:lnTo>
                    <a:pt x="8233" y="373"/>
                  </a:lnTo>
                  <a:lnTo>
                    <a:pt x="4117"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1"/>
            <p:cNvSpPr/>
            <p:nvPr/>
          </p:nvSpPr>
          <p:spPr>
            <a:xfrm>
              <a:off x="3647786" y="2919666"/>
              <a:ext cx="133908" cy="140879"/>
            </a:xfrm>
            <a:custGeom>
              <a:avLst/>
              <a:gdLst/>
              <a:ahLst/>
              <a:cxnLst/>
              <a:rect l="l" t="t" r="r" b="b"/>
              <a:pathLst>
                <a:path w="4591" h="4830" extrusionOk="0">
                  <a:moveTo>
                    <a:pt x="474" y="0"/>
                  </a:moveTo>
                  <a:lnTo>
                    <a:pt x="1" y="43"/>
                  </a:lnTo>
                  <a:lnTo>
                    <a:pt x="3642" y="373"/>
                  </a:lnTo>
                  <a:lnTo>
                    <a:pt x="3642" y="1659"/>
                  </a:lnTo>
                  <a:cubicBezTo>
                    <a:pt x="3642" y="3207"/>
                    <a:pt x="2389" y="4459"/>
                    <a:pt x="843" y="4459"/>
                  </a:cubicBezTo>
                  <a:lnTo>
                    <a:pt x="1" y="4697"/>
                  </a:lnTo>
                  <a:lnTo>
                    <a:pt x="474" y="4830"/>
                  </a:lnTo>
                  <a:lnTo>
                    <a:pt x="1791" y="4459"/>
                  </a:lnTo>
                  <a:cubicBezTo>
                    <a:pt x="3338" y="4459"/>
                    <a:pt x="4590" y="3204"/>
                    <a:pt x="4590" y="1659"/>
                  </a:cubicBezTo>
                  <a:lnTo>
                    <a:pt x="4590" y="373"/>
                  </a:lnTo>
                  <a:lnTo>
                    <a:pt x="474"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1"/>
            <p:cNvSpPr/>
            <p:nvPr/>
          </p:nvSpPr>
          <p:spPr>
            <a:xfrm>
              <a:off x="3541529" y="2866931"/>
              <a:ext cx="240165" cy="52764"/>
            </a:xfrm>
            <a:custGeom>
              <a:avLst/>
              <a:gdLst/>
              <a:ahLst/>
              <a:cxnLst/>
              <a:rect l="l" t="t" r="r" b="b"/>
              <a:pathLst>
                <a:path w="8234" h="1809" extrusionOk="0">
                  <a:moveTo>
                    <a:pt x="4117" y="1"/>
                  </a:moveTo>
                  <a:lnTo>
                    <a:pt x="1737" y="373"/>
                  </a:lnTo>
                  <a:cubicBezTo>
                    <a:pt x="505" y="785"/>
                    <a:pt x="1" y="1436"/>
                    <a:pt x="1" y="1436"/>
                  </a:cubicBezTo>
                  <a:lnTo>
                    <a:pt x="4117" y="1808"/>
                  </a:lnTo>
                  <a:lnTo>
                    <a:pt x="8233" y="1436"/>
                  </a:lnTo>
                  <a:cubicBezTo>
                    <a:pt x="8233" y="1436"/>
                    <a:pt x="7731" y="785"/>
                    <a:pt x="6497" y="373"/>
                  </a:cubicBezTo>
                  <a:lnTo>
                    <a:pt x="4117"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1"/>
            <p:cNvSpPr/>
            <p:nvPr/>
          </p:nvSpPr>
          <p:spPr>
            <a:xfrm>
              <a:off x="3647786" y="2866931"/>
              <a:ext cx="133908" cy="52764"/>
            </a:xfrm>
            <a:custGeom>
              <a:avLst/>
              <a:gdLst/>
              <a:ahLst/>
              <a:cxnLst/>
              <a:rect l="l" t="t" r="r" b="b"/>
              <a:pathLst>
                <a:path w="4591" h="1809" extrusionOk="0">
                  <a:moveTo>
                    <a:pt x="474" y="1"/>
                  </a:moveTo>
                  <a:lnTo>
                    <a:pt x="1" y="74"/>
                  </a:lnTo>
                  <a:lnTo>
                    <a:pt x="1907" y="373"/>
                  </a:lnTo>
                  <a:cubicBezTo>
                    <a:pt x="3139" y="785"/>
                    <a:pt x="3642" y="1436"/>
                    <a:pt x="3642" y="1436"/>
                  </a:cubicBezTo>
                  <a:lnTo>
                    <a:pt x="1" y="1766"/>
                  </a:lnTo>
                  <a:lnTo>
                    <a:pt x="474" y="1808"/>
                  </a:lnTo>
                  <a:lnTo>
                    <a:pt x="4590" y="1436"/>
                  </a:lnTo>
                  <a:cubicBezTo>
                    <a:pt x="4590" y="1436"/>
                    <a:pt x="4085" y="785"/>
                    <a:pt x="2854" y="373"/>
                  </a:cubicBezTo>
                  <a:lnTo>
                    <a:pt x="474"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1"/>
            <p:cNvSpPr/>
            <p:nvPr/>
          </p:nvSpPr>
          <p:spPr>
            <a:xfrm>
              <a:off x="3592164" y="2832455"/>
              <a:ext cx="138896" cy="34476"/>
            </a:xfrm>
            <a:custGeom>
              <a:avLst/>
              <a:gdLst/>
              <a:ahLst/>
              <a:cxnLst/>
              <a:rect l="l" t="t" r="r" b="b"/>
              <a:pathLst>
                <a:path w="4762" h="1182" extrusionOk="0">
                  <a:moveTo>
                    <a:pt x="1593" y="1"/>
                  </a:moveTo>
                  <a:cubicBezTo>
                    <a:pt x="1036" y="1"/>
                    <a:pt x="506" y="238"/>
                    <a:pt x="138" y="656"/>
                  </a:cubicBezTo>
                  <a:lnTo>
                    <a:pt x="1" y="809"/>
                  </a:lnTo>
                  <a:lnTo>
                    <a:pt x="2381" y="1181"/>
                  </a:lnTo>
                  <a:lnTo>
                    <a:pt x="4761" y="809"/>
                  </a:lnTo>
                  <a:lnTo>
                    <a:pt x="4625" y="656"/>
                  </a:lnTo>
                  <a:cubicBezTo>
                    <a:pt x="4256" y="240"/>
                    <a:pt x="3726" y="1"/>
                    <a:pt x="3171"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1"/>
            <p:cNvSpPr/>
            <p:nvPr/>
          </p:nvSpPr>
          <p:spPr>
            <a:xfrm>
              <a:off x="3647844" y="2832455"/>
              <a:ext cx="83302" cy="34476"/>
            </a:xfrm>
            <a:custGeom>
              <a:avLst/>
              <a:gdLst/>
              <a:ahLst/>
              <a:cxnLst/>
              <a:rect l="l" t="t" r="r" b="b"/>
              <a:pathLst>
                <a:path w="2856" h="1182" extrusionOk="0">
                  <a:moveTo>
                    <a:pt x="315" y="1"/>
                  </a:moveTo>
                  <a:cubicBezTo>
                    <a:pt x="872" y="1"/>
                    <a:pt x="1401" y="238"/>
                    <a:pt x="1768" y="656"/>
                  </a:cubicBezTo>
                  <a:lnTo>
                    <a:pt x="1906" y="809"/>
                  </a:lnTo>
                  <a:lnTo>
                    <a:pt x="0" y="1108"/>
                  </a:lnTo>
                  <a:lnTo>
                    <a:pt x="475" y="1181"/>
                  </a:lnTo>
                  <a:lnTo>
                    <a:pt x="2855" y="809"/>
                  </a:lnTo>
                  <a:lnTo>
                    <a:pt x="2716" y="656"/>
                  </a:lnTo>
                  <a:cubicBezTo>
                    <a:pt x="2347" y="240"/>
                    <a:pt x="1817" y="1"/>
                    <a:pt x="126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1"/>
            <p:cNvSpPr/>
            <p:nvPr/>
          </p:nvSpPr>
          <p:spPr>
            <a:xfrm>
              <a:off x="3530737" y="2908815"/>
              <a:ext cx="261807" cy="21730"/>
            </a:xfrm>
            <a:custGeom>
              <a:avLst/>
              <a:gdLst/>
              <a:ahLst/>
              <a:cxnLst/>
              <a:rect l="l" t="t" r="r" b="b"/>
              <a:pathLst>
                <a:path w="8976" h="745" extrusionOk="0">
                  <a:moveTo>
                    <a:pt x="371" y="0"/>
                  </a:moveTo>
                  <a:cubicBezTo>
                    <a:pt x="166" y="0"/>
                    <a:pt x="0" y="167"/>
                    <a:pt x="0" y="372"/>
                  </a:cubicBezTo>
                  <a:cubicBezTo>
                    <a:pt x="0" y="578"/>
                    <a:pt x="166" y="745"/>
                    <a:pt x="371" y="745"/>
                  </a:cubicBezTo>
                  <a:lnTo>
                    <a:pt x="8603" y="745"/>
                  </a:lnTo>
                  <a:cubicBezTo>
                    <a:pt x="8808" y="745"/>
                    <a:pt x="8975" y="578"/>
                    <a:pt x="8975" y="372"/>
                  </a:cubicBezTo>
                  <a:cubicBezTo>
                    <a:pt x="8975" y="167"/>
                    <a:pt x="8808" y="0"/>
                    <a:pt x="8603" y="0"/>
                  </a:cubicBez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1"/>
            <p:cNvSpPr/>
            <p:nvPr/>
          </p:nvSpPr>
          <p:spPr>
            <a:xfrm>
              <a:off x="3754043" y="2908815"/>
              <a:ext cx="38501" cy="21730"/>
            </a:xfrm>
            <a:custGeom>
              <a:avLst/>
              <a:gdLst/>
              <a:ahLst/>
              <a:cxnLst/>
              <a:rect l="l" t="t" r="r" b="b"/>
              <a:pathLst>
                <a:path w="1320" h="745" extrusionOk="0">
                  <a:moveTo>
                    <a:pt x="1" y="0"/>
                  </a:moveTo>
                  <a:cubicBezTo>
                    <a:pt x="206" y="0"/>
                    <a:pt x="373" y="167"/>
                    <a:pt x="373" y="372"/>
                  </a:cubicBezTo>
                  <a:cubicBezTo>
                    <a:pt x="373" y="578"/>
                    <a:pt x="206" y="745"/>
                    <a:pt x="1" y="745"/>
                  </a:cubicBezTo>
                  <a:lnTo>
                    <a:pt x="947" y="745"/>
                  </a:lnTo>
                  <a:cubicBezTo>
                    <a:pt x="1152" y="745"/>
                    <a:pt x="1319" y="578"/>
                    <a:pt x="1319" y="372"/>
                  </a:cubicBezTo>
                  <a:cubicBezTo>
                    <a:pt x="1319" y="167"/>
                    <a:pt x="1152" y="0"/>
                    <a:pt x="947"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1"/>
            <p:cNvSpPr/>
            <p:nvPr/>
          </p:nvSpPr>
          <p:spPr>
            <a:xfrm>
              <a:off x="3581372" y="2856080"/>
              <a:ext cx="160538" cy="21730"/>
            </a:xfrm>
            <a:custGeom>
              <a:avLst/>
              <a:gdLst/>
              <a:ahLst/>
              <a:cxnLst/>
              <a:rect l="l" t="t" r="r" b="b"/>
              <a:pathLst>
                <a:path w="5504" h="745" extrusionOk="0">
                  <a:moveTo>
                    <a:pt x="371" y="1"/>
                  </a:moveTo>
                  <a:cubicBezTo>
                    <a:pt x="166" y="1"/>
                    <a:pt x="0" y="168"/>
                    <a:pt x="0" y="373"/>
                  </a:cubicBezTo>
                  <a:cubicBezTo>
                    <a:pt x="0" y="578"/>
                    <a:pt x="166" y="745"/>
                    <a:pt x="371" y="745"/>
                  </a:cubicBezTo>
                  <a:lnTo>
                    <a:pt x="5131" y="745"/>
                  </a:lnTo>
                  <a:cubicBezTo>
                    <a:pt x="5336" y="745"/>
                    <a:pt x="5503" y="578"/>
                    <a:pt x="5503" y="373"/>
                  </a:cubicBezTo>
                  <a:cubicBezTo>
                    <a:pt x="5503" y="168"/>
                    <a:pt x="5336" y="1"/>
                    <a:pt x="5131" y="1"/>
                  </a:cubicBez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1"/>
            <p:cNvSpPr/>
            <p:nvPr/>
          </p:nvSpPr>
          <p:spPr>
            <a:xfrm>
              <a:off x="3703438" y="2856080"/>
              <a:ext cx="38472" cy="21730"/>
            </a:xfrm>
            <a:custGeom>
              <a:avLst/>
              <a:gdLst/>
              <a:ahLst/>
              <a:cxnLst/>
              <a:rect l="l" t="t" r="r" b="b"/>
              <a:pathLst>
                <a:path w="1319" h="745" extrusionOk="0">
                  <a:moveTo>
                    <a:pt x="0" y="1"/>
                  </a:moveTo>
                  <a:cubicBezTo>
                    <a:pt x="205" y="1"/>
                    <a:pt x="372" y="168"/>
                    <a:pt x="372" y="373"/>
                  </a:cubicBezTo>
                  <a:cubicBezTo>
                    <a:pt x="372" y="578"/>
                    <a:pt x="205" y="745"/>
                    <a:pt x="0" y="745"/>
                  </a:cubicBezTo>
                  <a:lnTo>
                    <a:pt x="946" y="745"/>
                  </a:lnTo>
                  <a:cubicBezTo>
                    <a:pt x="1151" y="745"/>
                    <a:pt x="1318" y="578"/>
                    <a:pt x="1318" y="373"/>
                  </a:cubicBezTo>
                  <a:cubicBezTo>
                    <a:pt x="1318" y="168"/>
                    <a:pt x="1151" y="1"/>
                    <a:pt x="946"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1"/>
            <p:cNvSpPr/>
            <p:nvPr/>
          </p:nvSpPr>
          <p:spPr>
            <a:xfrm>
              <a:off x="3612377" y="3049753"/>
              <a:ext cx="98499" cy="21701"/>
            </a:xfrm>
            <a:custGeom>
              <a:avLst/>
              <a:gdLst/>
              <a:ahLst/>
              <a:cxnLst/>
              <a:rect l="l" t="t" r="r" b="b"/>
              <a:pathLst>
                <a:path w="3377" h="744" extrusionOk="0">
                  <a:moveTo>
                    <a:pt x="373" y="1"/>
                  </a:moveTo>
                  <a:cubicBezTo>
                    <a:pt x="168" y="1"/>
                    <a:pt x="1" y="168"/>
                    <a:pt x="1" y="373"/>
                  </a:cubicBezTo>
                  <a:cubicBezTo>
                    <a:pt x="1" y="578"/>
                    <a:pt x="168" y="744"/>
                    <a:pt x="373" y="744"/>
                  </a:cubicBezTo>
                  <a:lnTo>
                    <a:pt x="3005" y="744"/>
                  </a:lnTo>
                  <a:cubicBezTo>
                    <a:pt x="3210" y="744"/>
                    <a:pt x="3377" y="578"/>
                    <a:pt x="3377" y="373"/>
                  </a:cubicBezTo>
                  <a:cubicBezTo>
                    <a:pt x="3377" y="168"/>
                    <a:pt x="3210" y="1"/>
                    <a:pt x="3005" y="1"/>
                  </a:cubicBez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1"/>
            <p:cNvSpPr/>
            <p:nvPr/>
          </p:nvSpPr>
          <p:spPr>
            <a:xfrm>
              <a:off x="3672403" y="3049753"/>
              <a:ext cx="38472" cy="21701"/>
            </a:xfrm>
            <a:custGeom>
              <a:avLst/>
              <a:gdLst/>
              <a:ahLst/>
              <a:cxnLst/>
              <a:rect l="l" t="t" r="r" b="b"/>
              <a:pathLst>
                <a:path w="1319" h="744" extrusionOk="0">
                  <a:moveTo>
                    <a:pt x="1" y="1"/>
                  </a:moveTo>
                  <a:cubicBezTo>
                    <a:pt x="206" y="1"/>
                    <a:pt x="373" y="168"/>
                    <a:pt x="373" y="373"/>
                  </a:cubicBezTo>
                  <a:cubicBezTo>
                    <a:pt x="373" y="578"/>
                    <a:pt x="206" y="744"/>
                    <a:pt x="1" y="744"/>
                  </a:cubicBezTo>
                  <a:lnTo>
                    <a:pt x="947" y="744"/>
                  </a:lnTo>
                  <a:cubicBezTo>
                    <a:pt x="1152" y="744"/>
                    <a:pt x="1319" y="578"/>
                    <a:pt x="1319" y="373"/>
                  </a:cubicBezTo>
                  <a:cubicBezTo>
                    <a:pt x="1319" y="168"/>
                    <a:pt x="1152" y="1"/>
                    <a:pt x="947"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2" name="Google Shape;2012;p51"/>
          <p:cNvGrpSpPr/>
          <p:nvPr/>
        </p:nvGrpSpPr>
        <p:grpSpPr>
          <a:xfrm>
            <a:off x="1428431" y="3432561"/>
            <a:ext cx="368327" cy="343360"/>
            <a:chOff x="1428431" y="3356361"/>
            <a:chExt cx="368327" cy="343360"/>
          </a:xfrm>
        </p:grpSpPr>
        <p:sp>
          <p:nvSpPr>
            <p:cNvPr id="2013" name="Google Shape;2013;p51"/>
            <p:cNvSpPr/>
            <p:nvPr/>
          </p:nvSpPr>
          <p:spPr>
            <a:xfrm>
              <a:off x="1549359" y="3430301"/>
              <a:ext cx="87473" cy="87532"/>
            </a:xfrm>
            <a:custGeom>
              <a:avLst/>
              <a:gdLst/>
              <a:ahLst/>
              <a:cxnLst/>
              <a:rect l="l" t="t" r="r" b="b"/>
              <a:pathLst>
                <a:path w="2999" h="3001" extrusionOk="0">
                  <a:moveTo>
                    <a:pt x="1839" y="946"/>
                  </a:moveTo>
                  <a:cubicBezTo>
                    <a:pt x="1957" y="946"/>
                    <a:pt x="2052" y="1044"/>
                    <a:pt x="2052" y="1161"/>
                  </a:cubicBezTo>
                  <a:lnTo>
                    <a:pt x="2052" y="1839"/>
                  </a:lnTo>
                  <a:cubicBezTo>
                    <a:pt x="2052" y="1959"/>
                    <a:pt x="1954" y="2055"/>
                    <a:pt x="1839" y="2055"/>
                  </a:cubicBezTo>
                  <a:lnTo>
                    <a:pt x="1159" y="2055"/>
                  </a:lnTo>
                  <a:cubicBezTo>
                    <a:pt x="1040" y="2055"/>
                    <a:pt x="945" y="1957"/>
                    <a:pt x="945" y="1839"/>
                  </a:cubicBezTo>
                  <a:lnTo>
                    <a:pt x="945" y="1161"/>
                  </a:lnTo>
                  <a:cubicBezTo>
                    <a:pt x="945" y="1041"/>
                    <a:pt x="1042" y="946"/>
                    <a:pt x="1159" y="946"/>
                  </a:cubicBezTo>
                  <a:close/>
                  <a:moveTo>
                    <a:pt x="1499" y="1"/>
                  </a:moveTo>
                  <a:cubicBezTo>
                    <a:pt x="671" y="1"/>
                    <a:pt x="0" y="673"/>
                    <a:pt x="0" y="1501"/>
                  </a:cubicBezTo>
                  <a:cubicBezTo>
                    <a:pt x="0" y="2329"/>
                    <a:pt x="671" y="3001"/>
                    <a:pt x="1499" y="3001"/>
                  </a:cubicBezTo>
                  <a:cubicBezTo>
                    <a:pt x="2326" y="3001"/>
                    <a:pt x="2999" y="2329"/>
                    <a:pt x="2999" y="1501"/>
                  </a:cubicBezTo>
                  <a:cubicBezTo>
                    <a:pt x="2999" y="673"/>
                    <a:pt x="2326" y="1"/>
                    <a:pt x="1499"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1"/>
            <p:cNvSpPr/>
            <p:nvPr/>
          </p:nvSpPr>
          <p:spPr>
            <a:xfrm>
              <a:off x="1549301" y="3430301"/>
              <a:ext cx="50664" cy="87532"/>
            </a:xfrm>
            <a:custGeom>
              <a:avLst/>
              <a:gdLst/>
              <a:ahLst/>
              <a:cxnLst/>
              <a:rect l="l" t="t" r="r" b="b"/>
              <a:pathLst>
                <a:path w="1737" h="3001" extrusionOk="0">
                  <a:moveTo>
                    <a:pt x="1501" y="1"/>
                  </a:moveTo>
                  <a:cubicBezTo>
                    <a:pt x="673" y="1"/>
                    <a:pt x="1" y="673"/>
                    <a:pt x="1" y="1501"/>
                  </a:cubicBezTo>
                  <a:cubicBezTo>
                    <a:pt x="1" y="2329"/>
                    <a:pt x="673" y="3001"/>
                    <a:pt x="1501" y="3001"/>
                  </a:cubicBezTo>
                  <a:cubicBezTo>
                    <a:pt x="1581" y="3001"/>
                    <a:pt x="1660" y="2994"/>
                    <a:pt x="1737" y="2982"/>
                  </a:cubicBezTo>
                  <a:cubicBezTo>
                    <a:pt x="1022" y="2869"/>
                    <a:pt x="474" y="2248"/>
                    <a:pt x="474" y="1501"/>
                  </a:cubicBezTo>
                  <a:cubicBezTo>
                    <a:pt x="474" y="754"/>
                    <a:pt x="1022" y="133"/>
                    <a:pt x="1737" y="20"/>
                  </a:cubicBezTo>
                  <a:cubicBezTo>
                    <a:pt x="1660" y="7"/>
                    <a:pt x="1581" y="1"/>
                    <a:pt x="1501"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1"/>
            <p:cNvSpPr/>
            <p:nvPr/>
          </p:nvSpPr>
          <p:spPr>
            <a:xfrm>
              <a:off x="1630095" y="3356361"/>
              <a:ext cx="87502" cy="87532"/>
            </a:xfrm>
            <a:custGeom>
              <a:avLst/>
              <a:gdLst/>
              <a:ahLst/>
              <a:cxnLst/>
              <a:rect l="l" t="t" r="r" b="b"/>
              <a:pathLst>
                <a:path w="3000" h="3001" extrusionOk="0">
                  <a:moveTo>
                    <a:pt x="1841" y="945"/>
                  </a:moveTo>
                  <a:cubicBezTo>
                    <a:pt x="1959" y="945"/>
                    <a:pt x="2054" y="1042"/>
                    <a:pt x="2054" y="1159"/>
                  </a:cubicBezTo>
                  <a:lnTo>
                    <a:pt x="2054" y="1839"/>
                  </a:lnTo>
                  <a:cubicBezTo>
                    <a:pt x="2054" y="1957"/>
                    <a:pt x="1958" y="2053"/>
                    <a:pt x="1841" y="2053"/>
                  </a:cubicBezTo>
                  <a:lnTo>
                    <a:pt x="1161" y="2053"/>
                  </a:lnTo>
                  <a:cubicBezTo>
                    <a:pt x="1042" y="2053"/>
                    <a:pt x="947" y="1956"/>
                    <a:pt x="947" y="1839"/>
                  </a:cubicBezTo>
                  <a:lnTo>
                    <a:pt x="947" y="1159"/>
                  </a:lnTo>
                  <a:cubicBezTo>
                    <a:pt x="947" y="1040"/>
                    <a:pt x="1044" y="945"/>
                    <a:pt x="1161" y="945"/>
                  </a:cubicBezTo>
                  <a:close/>
                  <a:moveTo>
                    <a:pt x="1499" y="0"/>
                  </a:moveTo>
                  <a:cubicBezTo>
                    <a:pt x="672" y="0"/>
                    <a:pt x="1" y="673"/>
                    <a:pt x="1" y="1500"/>
                  </a:cubicBezTo>
                  <a:cubicBezTo>
                    <a:pt x="1" y="2328"/>
                    <a:pt x="672" y="3000"/>
                    <a:pt x="1499" y="3000"/>
                  </a:cubicBezTo>
                  <a:cubicBezTo>
                    <a:pt x="2327" y="3000"/>
                    <a:pt x="2999" y="2328"/>
                    <a:pt x="2999" y="1500"/>
                  </a:cubicBezTo>
                  <a:cubicBezTo>
                    <a:pt x="2999" y="673"/>
                    <a:pt x="2330" y="0"/>
                    <a:pt x="1499"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1"/>
            <p:cNvSpPr/>
            <p:nvPr/>
          </p:nvSpPr>
          <p:spPr>
            <a:xfrm>
              <a:off x="1630153" y="3356361"/>
              <a:ext cx="50635" cy="87532"/>
            </a:xfrm>
            <a:custGeom>
              <a:avLst/>
              <a:gdLst/>
              <a:ahLst/>
              <a:cxnLst/>
              <a:rect l="l" t="t" r="r" b="b"/>
              <a:pathLst>
                <a:path w="1736" h="3001" extrusionOk="0">
                  <a:moveTo>
                    <a:pt x="1500" y="0"/>
                  </a:moveTo>
                  <a:cubicBezTo>
                    <a:pt x="673" y="0"/>
                    <a:pt x="0" y="673"/>
                    <a:pt x="0" y="1500"/>
                  </a:cubicBezTo>
                  <a:cubicBezTo>
                    <a:pt x="0" y="2328"/>
                    <a:pt x="671" y="3000"/>
                    <a:pt x="1500" y="3000"/>
                  </a:cubicBezTo>
                  <a:cubicBezTo>
                    <a:pt x="1581" y="3000"/>
                    <a:pt x="1658" y="2993"/>
                    <a:pt x="1736" y="2981"/>
                  </a:cubicBezTo>
                  <a:cubicBezTo>
                    <a:pt x="1020" y="2869"/>
                    <a:pt x="472" y="2247"/>
                    <a:pt x="472" y="1500"/>
                  </a:cubicBezTo>
                  <a:cubicBezTo>
                    <a:pt x="472" y="753"/>
                    <a:pt x="1020" y="132"/>
                    <a:pt x="1736" y="19"/>
                  </a:cubicBezTo>
                  <a:cubicBezTo>
                    <a:pt x="1658" y="6"/>
                    <a:pt x="1581" y="0"/>
                    <a:pt x="1500"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1"/>
            <p:cNvSpPr/>
            <p:nvPr/>
          </p:nvSpPr>
          <p:spPr>
            <a:xfrm>
              <a:off x="1514650" y="3494732"/>
              <a:ext cx="195801" cy="43576"/>
            </a:xfrm>
            <a:custGeom>
              <a:avLst/>
              <a:gdLst/>
              <a:ahLst/>
              <a:cxnLst/>
              <a:rect l="l" t="t" r="r" b="b"/>
              <a:pathLst>
                <a:path w="6713" h="1494" extrusionOk="0">
                  <a:moveTo>
                    <a:pt x="3358" y="1"/>
                  </a:moveTo>
                  <a:lnTo>
                    <a:pt x="327" y="421"/>
                  </a:lnTo>
                  <a:cubicBezTo>
                    <a:pt x="147" y="421"/>
                    <a:pt x="4" y="568"/>
                    <a:pt x="1" y="747"/>
                  </a:cubicBezTo>
                  <a:cubicBezTo>
                    <a:pt x="1" y="925"/>
                    <a:pt x="147" y="1072"/>
                    <a:pt x="327" y="1072"/>
                  </a:cubicBezTo>
                  <a:lnTo>
                    <a:pt x="3358" y="1494"/>
                  </a:lnTo>
                  <a:lnTo>
                    <a:pt x="6387" y="1072"/>
                  </a:lnTo>
                  <a:cubicBezTo>
                    <a:pt x="6568" y="1072"/>
                    <a:pt x="6713" y="927"/>
                    <a:pt x="6713" y="748"/>
                  </a:cubicBezTo>
                  <a:cubicBezTo>
                    <a:pt x="6713" y="566"/>
                    <a:pt x="6568" y="421"/>
                    <a:pt x="6387" y="421"/>
                  </a:cubicBezTo>
                  <a:lnTo>
                    <a:pt x="335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1"/>
            <p:cNvSpPr/>
            <p:nvPr/>
          </p:nvSpPr>
          <p:spPr>
            <a:xfrm>
              <a:off x="1514650" y="3494732"/>
              <a:ext cx="108299" cy="43576"/>
            </a:xfrm>
            <a:custGeom>
              <a:avLst/>
              <a:gdLst/>
              <a:ahLst/>
              <a:cxnLst/>
              <a:rect l="l" t="t" r="r" b="b"/>
              <a:pathLst>
                <a:path w="3713" h="1494" extrusionOk="0">
                  <a:moveTo>
                    <a:pt x="3357" y="1"/>
                  </a:moveTo>
                  <a:lnTo>
                    <a:pt x="327" y="421"/>
                  </a:lnTo>
                  <a:cubicBezTo>
                    <a:pt x="147" y="421"/>
                    <a:pt x="1" y="566"/>
                    <a:pt x="1" y="748"/>
                  </a:cubicBezTo>
                  <a:cubicBezTo>
                    <a:pt x="1" y="927"/>
                    <a:pt x="146" y="1072"/>
                    <a:pt x="327" y="1072"/>
                  </a:cubicBezTo>
                  <a:lnTo>
                    <a:pt x="3357" y="1494"/>
                  </a:lnTo>
                  <a:lnTo>
                    <a:pt x="3713" y="1444"/>
                  </a:lnTo>
                  <a:lnTo>
                    <a:pt x="1038" y="1072"/>
                  </a:lnTo>
                  <a:cubicBezTo>
                    <a:pt x="858" y="1072"/>
                    <a:pt x="711" y="927"/>
                    <a:pt x="711" y="748"/>
                  </a:cubicBezTo>
                  <a:cubicBezTo>
                    <a:pt x="711" y="568"/>
                    <a:pt x="858" y="421"/>
                    <a:pt x="1038" y="421"/>
                  </a:cubicBezTo>
                  <a:lnTo>
                    <a:pt x="3713" y="51"/>
                  </a:lnTo>
                  <a:lnTo>
                    <a:pt x="3357"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1"/>
            <p:cNvSpPr/>
            <p:nvPr/>
          </p:nvSpPr>
          <p:spPr>
            <a:xfrm>
              <a:off x="1502429" y="3482452"/>
              <a:ext cx="220331" cy="24588"/>
            </a:xfrm>
            <a:custGeom>
              <a:avLst/>
              <a:gdLst/>
              <a:ahLst/>
              <a:cxnLst/>
              <a:rect l="l" t="t" r="r" b="b"/>
              <a:pathLst>
                <a:path w="7554" h="843" extrusionOk="0">
                  <a:moveTo>
                    <a:pt x="423" y="0"/>
                  </a:moveTo>
                  <a:cubicBezTo>
                    <a:pt x="190" y="0"/>
                    <a:pt x="1" y="189"/>
                    <a:pt x="1" y="422"/>
                  </a:cubicBezTo>
                  <a:cubicBezTo>
                    <a:pt x="1" y="655"/>
                    <a:pt x="190" y="842"/>
                    <a:pt x="423" y="842"/>
                  </a:cubicBezTo>
                  <a:lnTo>
                    <a:pt x="7133" y="842"/>
                  </a:lnTo>
                  <a:cubicBezTo>
                    <a:pt x="7364" y="842"/>
                    <a:pt x="7553" y="655"/>
                    <a:pt x="7553" y="422"/>
                  </a:cubicBezTo>
                  <a:cubicBezTo>
                    <a:pt x="7553" y="189"/>
                    <a:pt x="7364" y="0"/>
                    <a:pt x="7133"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1"/>
            <p:cNvSpPr/>
            <p:nvPr/>
          </p:nvSpPr>
          <p:spPr>
            <a:xfrm>
              <a:off x="1502429" y="3482452"/>
              <a:ext cx="33076" cy="24588"/>
            </a:xfrm>
            <a:custGeom>
              <a:avLst/>
              <a:gdLst/>
              <a:ahLst/>
              <a:cxnLst/>
              <a:rect l="l" t="t" r="r" b="b"/>
              <a:pathLst>
                <a:path w="1134" h="843" extrusionOk="0">
                  <a:moveTo>
                    <a:pt x="423" y="0"/>
                  </a:moveTo>
                  <a:cubicBezTo>
                    <a:pt x="190" y="0"/>
                    <a:pt x="1" y="189"/>
                    <a:pt x="1" y="422"/>
                  </a:cubicBezTo>
                  <a:cubicBezTo>
                    <a:pt x="1" y="655"/>
                    <a:pt x="190" y="842"/>
                    <a:pt x="423" y="842"/>
                  </a:cubicBezTo>
                  <a:lnTo>
                    <a:pt x="1133" y="842"/>
                  </a:lnTo>
                  <a:cubicBezTo>
                    <a:pt x="900" y="842"/>
                    <a:pt x="711" y="655"/>
                    <a:pt x="711" y="422"/>
                  </a:cubicBezTo>
                  <a:cubicBezTo>
                    <a:pt x="711" y="189"/>
                    <a:pt x="900" y="0"/>
                    <a:pt x="1133"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1"/>
            <p:cNvSpPr/>
            <p:nvPr/>
          </p:nvSpPr>
          <p:spPr>
            <a:xfrm>
              <a:off x="1428431" y="3525970"/>
              <a:ext cx="368327" cy="173751"/>
            </a:xfrm>
            <a:custGeom>
              <a:avLst/>
              <a:gdLst/>
              <a:ahLst/>
              <a:cxnLst/>
              <a:rect l="l" t="t" r="r" b="b"/>
              <a:pathLst>
                <a:path w="12628" h="5957" extrusionOk="0">
                  <a:moveTo>
                    <a:pt x="3283" y="1"/>
                  </a:moveTo>
                  <a:cubicBezTo>
                    <a:pt x="1357" y="1"/>
                    <a:pt x="1" y="5957"/>
                    <a:pt x="6314" y="5957"/>
                  </a:cubicBezTo>
                  <a:cubicBezTo>
                    <a:pt x="12628" y="5957"/>
                    <a:pt x="11270" y="1"/>
                    <a:pt x="9343"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1"/>
            <p:cNvSpPr/>
            <p:nvPr/>
          </p:nvSpPr>
          <p:spPr>
            <a:xfrm>
              <a:off x="1428431" y="3525970"/>
              <a:ext cx="194518" cy="173751"/>
            </a:xfrm>
            <a:custGeom>
              <a:avLst/>
              <a:gdLst/>
              <a:ahLst/>
              <a:cxnLst/>
              <a:rect l="l" t="t" r="r" b="b"/>
              <a:pathLst>
                <a:path w="6669" h="5957" extrusionOk="0">
                  <a:moveTo>
                    <a:pt x="3283" y="1"/>
                  </a:moveTo>
                  <a:cubicBezTo>
                    <a:pt x="1357" y="1"/>
                    <a:pt x="1" y="5957"/>
                    <a:pt x="6314" y="5957"/>
                  </a:cubicBezTo>
                  <a:cubicBezTo>
                    <a:pt x="6434" y="5957"/>
                    <a:pt x="6553" y="5955"/>
                    <a:pt x="6669" y="5949"/>
                  </a:cubicBezTo>
                  <a:cubicBezTo>
                    <a:pt x="764" y="5730"/>
                    <a:pt x="2104" y="1"/>
                    <a:pt x="3994"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1"/>
            <p:cNvSpPr/>
            <p:nvPr/>
          </p:nvSpPr>
          <p:spPr>
            <a:xfrm>
              <a:off x="1543847" y="3508645"/>
              <a:ext cx="34855" cy="97740"/>
            </a:xfrm>
            <a:custGeom>
              <a:avLst/>
              <a:gdLst/>
              <a:ahLst/>
              <a:cxnLst/>
              <a:rect l="l" t="t" r="r" b="b"/>
              <a:pathLst>
                <a:path w="1195" h="3351" extrusionOk="0">
                  <a:moveTo>
                    <a:pt x="891" y="0"/>
                  </a:moveTo>
                  <a:cubicBezTo>
                    <a:pt x="779" y="0"/>
                    <a:pt x="675" y="72"/>
                    <a:pt x="637" y="183"/>
                  </a:cubicBezTo>
                  <a:cubicBezTo>
                    <a:pt x="611" y="259"/>
                    <a:pt x="0" y="2093"/>
                    <a:pt x="0" y="3079"/>
                  </a:cubicBezTo>
                  <a:cubicBezTo>
                    <a:pt x="0" y="3230"/>
                    <a:pt x="119" y="3350"/>
                    <a:pt x="267" y="3350"/>
                  </a:cubicBezTo>
                  <a:cubicBezTo>
                    <a:pt x="415" y="3350"/>
                    <a:pt x="536" y="3230"/>
                    <a:pt x="536" y="3082"/>
                  </a:cubicBezTo>
                  <a:cubicBezTo>
                    <a:pt x="536" y="2181"/>
                    <a:pt x="1138" y="374"/>
                    <a:pt x="1146" y="354"/>
                  </a:cubicBezTo>
                  <a:cubicBezTo>
                    <a:pt x="1194" y="214"/>
                    <a:pt x="1116" y="62"/>
                    <a:pt x="977" y="15"/>
                  </a:cubicBezTo>
                  <a:cubicBezTo>
                    <a:pt x="949" y="5"/>
                    <a:pt x="920" y="0"/>
                    <a:pt x="891" y="0"/>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1"/>
            <p:cNvSpPr/>
            <p:nvPr/>
          </p:nvSpPr>
          <p:spPr>
            <a:xfrm>
              <a:off x="1565927" y="3508645"/>
              <a:ext cx="34943" cy="97740"/>
            </a:xfrm>
            <a:custGeom>
              <a:avLst/>
              <a:gdLst/>
              <a:ahLst/>
              <a:cxnLst/>
              <a:rect l="l" t="t" r="r" b="b"/>
              <a:pathLst>
                <a:path w="1198" h="3351" extrusionOk="0">
                  <a:moveTo>
                    <a:pt x="303" y="0"/>
                  </a:moveTo>
                  <a:cubicBezTo>
                    <a:pt x="275" y="0"/>
                    <a:pt x="246" y="5"/>
                    <a:pt x="217" y="15"/>
                  </a:cubicBezTo>
                  <a:cubicBezTo>
                    <a:pt x="78" y="62"/>
                    <a:pt x="1" y="214"/>
                    <a:pt x="49" y="354"/>
                  </a:cubicBezTo>
                  <a:cubicBezTo>
                    <a:pt x="56" y="374"/>
                    <a:pt x="658" y="2181"/>
                    <a:pt x="658" y="3082"/>
                  </a:cubicBezTo>
                  <a:cubicBezTo>
                    <a:pt x="658" y="3230"/>
                    <a:pt x="780" y="3350"/>
                    <a:pt x="928" y="3350"/>
                  </a:cubicBezTo>
                  <a:cubicBezTo>
                    <a:pt x="1076" y="3350"/>
                    <a:pt x="1197" y="3230"/>
                    <a:pt x="1194" y="3079"/>
                  </a:cubicBezTo>
                  <a:cubicBezTo>
                    <a:pt x="1194" y="2093"/>
                    <a:pt x="584" y="259"/>
                    <a:pt x="557" y="183"/>
                  </a:cubicBezTo>
                  <a:cubicBezTo>
                    <a:pt x="520" y="72"/>
                    <a:pt x="415" y="0"/>
                    <a:pt x="303" y="0"/>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1"/>
            <p:cNvSpPr/>
            <p:nvPr/>
          </p:nvSpPr>
          <p:spPr>
            <a:xfrm>
              <a:off x="1566014" y="3508703"/>
              <a:ext cx="25522" cy="42264"/>
            </a:xfrm>
            <a:custGeom>
              <a:avLst/>
              <a:gdLst/>
              <a:ahLst/>
              <a:cxnLst/>
              <a:rect l="l" t="t" r="r" b="b"/>
              <a:pathLst>
                <a:path w="875" h="1449" extrusionOk="0">
                  <a:moveTo>
                    <a:pt x="302" y="0"/>
                  </a:moveTo>
                  <a:cubicBezTo>
                    <a:pt x="273" y="0"/>
                    <a:pt x="244" y="5"/>
                    <a:pt x="216" y="14"/>
                  </a:cubicBezTo>
                  <a:cubicBezTo>
                    <a:pt x="75" y="62"/>
                    <a:pt x="0" y="213"/>
                    <a:pt x="47" y="355"/>
                  </a:cubicBezTo>
                  <a:cubicBezTo>
                    <a:pt x="52" y="364"/>
                    <a:pt x="214" y="853"/>
                    <a:pt x="370" y="1448"/>
                  </a:cubicBezTo>
                  <a:cubicBezTo>
                    <a:pt x="557" y="1422"/>
                    <a:pt x="727" y="1356"/>
                    <a:pt x="875" y="1258"/>
                  </a:cubicBezTo>
                  <a:cubicBezTo>
                    <a:pt x="721" y="681"/>
                    <a:pt x="567" y="221"/>
                    <a:pt x="557" y="183"/>
                  </a:cubicBezTo>
                  <a:cubicBezTo>
                    <a:pt x="519" y="70"/>
                    <a:pt x="414" y="0"/>
                    <a:pt x="302"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1"/>
            <p:cNvSpPr/>
            <p:nvPr/>
          </p:nvSpPr>
          <p:spPr>
            <a:xfrm>
              <a:off x="1553064" y="3508703"/>
              <a:ext cx="25551" cy="42264"/>
            </a:xfrm>
            <a:custGeom>
              <a:avLst/>
              <a:gdLst/>
              <a:ahLst/>
              <a:cxnLst/>
              <a:rect l="l" t="t" r="r" b="b"/>
              <a:pathLst>
                <a:path w="876" h="1449" extrusionOk="0">
                  <a:moveTo>
                    <a:pt x="575" y="0"/>
                  </a:moveTo>
                  <a:cubicBezTo>
                    <a:pt x="462" y="0"/>
                    <a:pt x="357" y="71"/>
                    <a:pt x="320" y="183"/>
                  </a:cubicBezTo>
                  <a:cubicBezTo>
                    <a:pt x="307" y="221"/>
                    <a:pt x="153" y="681"/>
                    <a:pt x="1" y="1258"/>
                  </a:cubicBezTo>
                  <a:cubicBezTo>
                    <a:pt x="149" y="1356"/>
                    <a:pt x="321" y="1422"/>
                    <a:pt x="506" y="1448"/>
                  </a:cubicBezTo>
                  <a:cubicBezTo>
                    <a:pt x="664" y="853"/>
                    <a:pt x="827" y="364"/>
                    <a:pt x="828" y="355"/>
                  </a:cubicBezTo>
                  <a:cubicBezTo>
                    <a:pt x="875" y="212"/>
                    <a:pt x="800" y="60"/>
                    <a:pt x="660" y="14"/>
                  </a:cubicBezTo>
                  <a:cubicBezTo>
                    <a:pt x="632" y="5"/>
                    <a:pt x="603" y="0"/>
                    <a:pt x="575"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1"/>
            <p:cNvSpPr/>
            <p:nvPr/>
          </p:nvSpPr>
          <p:spPr>
            <a:xfrm>
              <a:off x="1558401" y="3502607"/>
              <a:ext cx="27942" cy="27884"/>
            </a:xfrm>
            <a:custGeom>
              <a:avLst/>
              <a:gdLst/>
              <a:ahLst/>
              <a:cxnLst/>
              <a:rect l="l" t="t" r="r" b="b"/>
              <a:pathLst>
                <a:path w="958" h="956" extrusionOk="0">
                  <a:moveTo>
                    <a:pt x="484" y="0"/>
                  </a:moveTo>
                  <a:cubicBezTo>
                    <a:pt x="482" y="0"/>
                    <a:pt x="480" y="0"/>
                    <a:pt x="478" y="0"/>
                  </a:cubicBezTo>
                  <a:cubicBezTo>
                    <a:pt x="215" y="0"/>
                    <a:pt x="1" y="214"/>
                    <a:pt x="1" y="478"/>
                  </a:cubicBezTo>
                  <a:cubicBezTo>
                    <a:pt x="1" y="742"/>
                    <a:pt x="215" y="956"/>
                    <a:pt x="478" y="956"/>
                  </a:cubicBezTo>
                  <a:cubicBezTo>
                    <a:pt x="742" y="956"/>
                    <a:pt x="957" y="742"/>
                    <a:pt x="957" y="478"/>
                  </a:cubicBezTo>
                  <a:cubicBezTo>
                    <a:pt x="957" y="215"/>
                    <a:pt x="745" y="0"/>
                    <a:pt x="484" y="0"/>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1"/>
            <p:cNvSpPr/>
            <p:nvPr/>
          </p:nvSpPr>
          <p:spPr>
            <a:xfrm>
              <a:off x="1538247" y="3609944"/>
              <a:ext cx="26951" cy="43780"/>
            </a:xfrm>
            <a:custGeom>
              <a:avLst/>
              <a:gdLst/>
              <a:ahLst/>
              <a:cxnLst/>
              <a:rect l="l" t="t" r="r" b="b"/>
              <a:pathLst>
                <a:path w="924" h="1501" extrusionOk="0">
                  <a:moveTo>
                    <a:pt x="230" y="0"/>
                  </a:moveTo>
                  <a:cubicBezTo>
                    <a:pt x="53" y="374"/>
                    <a:pt x="3" y="806"/>
                    <a:pt x="0" y="1157"/>
                  </a:cubicBezTo>
                  <a:lnTo>
                    <a:pt x="462" y="1500"/>
                  </a:lnTo>
                  <a:lnTo>
                    <a:pt x="923" y="1157"/>
                  </a:lnTo>
                  <a:cubicBezTo>
                    <a:pt x="917" y="806"/>
                    <a:pt x="868" y="374"/>
                    <a:pt x="690" y="0"/>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1"/>
            <p:cNvSpPr/>
            <p:nvPr/>
          </p:nvSpPr>
          <p:spPr>
            <a:xfrm>
              <a:off x="1580190" y="3616302"/>
              <a:ext cx="26951" cy="43780"/>
            </a:xfrm>
            <a:custGeom>
              <a:avLst/>
              <a:gdLst/>
              <a:ahLst/>
              <a:cxnLst/>
              <a:rect l="l" t="t" r="r" b="b"/>
              <a:pathLst>
                <a:path w="924" h="1501" extrusionOk="0">
                  <a:moveTo>
                    <a:pt x="232" y="0"/>
                  </a:moveTo>
                  <a:cubicBezTo>
                    <a:pt x="54" y="374"/>
                    <a:pt x="5" y="806"/>
                    <a:pt x="1" y="1158"/>
                  </a:cubicBezTo>
                  <a:lnTo>
                    <a:pt x="462" y="1500"/>
                  </a:lnTo>
                  <a:lnTo>
                    <a:pt x="924" y="1158"/>
                  </a:lnTo>
                  <a:cubicBezTo>
                    <a:pt x="918" y="806"/>
                    <a:pt x="869" y="374"/>
                    <a:pt x="691" y="0"/>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1"/>
            <p:cNvSpPr/>
            <p:nvPr/>
          </p:nvSpPr>
          <p:spPr>
            <a:xfrm>
              <a:off x="1539618" y="3587981"/>
              <a:ext cx="24034" cy="24063"/>
            </a:xfrm>
            <a:custGeom>
              <a:avLst/>
              <a:gdLst/>
              <a:ahLst/>
              <a:cxnLst/>
              <a:rect l="l" t="t" r="r" b="b"/>
              <a:pathLst>
                <a:path w="824" h="825" extrusionOk="0">
                  <a:moveTo>
                    <a:pt x="412" y="0"/>
                  </a:moveTo>
                  <a:cubicBezTo>
                    <a:pt x="185" y="0"/>
                    <a:pt x="0" y="186"/>
                    <a:pt x="0" y="413"/>
                  </a:cubicBezTo>
                  <a:cubicBezTo>
                    <a:pt x="0" y="640"/>
                    <a:pt x="185" y="825"/>
                    <a:pt x="412" y="825"/>
                  </a:cubicBezTo>
                  <a:cubicBezTo>
                    <a:pt x="639" y="825"/>
                    <a:pt x="823" y="640"/>
                    <a:pt x="823" y="413"/>
                  </a:cubicBezTo>
                  <a:cubicBezTo>
                    <a:pt x="823" y="183"/>
                    <a:pt x="639" y="0"/>
                    <a:pt x="4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1"/>
            <p:cNvSpPr/>
            <p:nvPr/>
          </p:nvSpPr>
          <p:spPr>
            <a:xfrm>
              <a:off x="1581619" y="3594339"/>
              <a:ext cx="24034" cy="24092"/>
            </a:xfrm>
            <a:custGeom>
              <a:avLst/>
              <a:gdLst/>
              <a:ahLst/>
              <a:cxnLst/>
              <a:rect l="l" t="t" r="r" b="b"/>
              <a:pathLst>
                <a:path w="824" h="826" extrusionOk="0">
                  <a:moveTo>
                    <a:pt x="412" y="0"/>
                  </a:moveTo>
                  <a:cubicBezTo>
                    <a:pt x="185" y="0"/>
                    <a:pt x="0" y="185"/>
                    <a:pt x="0" y="412"/>
                  </a:cubicBezTo>
                  <a:cubicBezTo>
                    <a:pt x="0" y="639"/>
                    <a:pt x="185" y="825"/>
                    <a:pt x="412" y="825"/>
                  </a:cubicBezTo>
                  <a:cubicBezTo>
                    <a:pt x="639" y="825"/>
                    <a:pt x="823" y="639"/>
                    <a:pt x="823" y="412"/>
                  </a:cubicBezTo>
                  <a:cubicBezTo>
                    <a:pt x="823" y="185"/>
                    <a:pt x="640" y="0"/>
                    <a:pt x="4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1"/>
            <p:cNvSpPr/>
            <p:nvPr/>
          </p:nvSpPr>
          <p:spPr>
            <a:xfrm>
              <a:off x="1538072" y="3643690"/>
              <a:ext cx="27155" cy="20009"/>
            </a:xfrm>
            <a:custGeom>
              <a:avLst/>
              <a:gdLst/>
              <a:ahLst/>
              <a:cxnLst/>
              <a:rect l="l" t="t" r="r" b="b"/>
              <a:pathLst>
                <a:path w="931" h="686" extrusionOk="0">
                  <a:moveTo>
                    <a:pt x="3" y="0"/>
                  </a:moveTo>
                  <a:cubicBezTo>
                    <a:pt x="0" y="393"/>
                    <a:pt x="53" y="686"/>
                    <a:pt x="53" y="686"/>
                  </a:cubicBezTo>
                  <a:lnTo>
                    <a:pt x="876" y="686"/>
                  </a:lnTo>
                  <a:cubicBezTo>
                    <a:pt x="876" y="686"/>
                    <a:pt x="931" y="393"/>
                    <a:pt x="9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1"/>
            <p:cNvSpPr/>
            <p:nvPr/>
          </p:nvSpPr>
          <p:spPr>
            <a:xfrm>
              <a:off x="1580015" y="3650049"/>
              <a:ext cx="27184" cy="19980"/>
            </a:xfrm>
            <a:custGeom>
              <a:avLst/>
              <a:gdLst/>
              <a:ahLst/>
              <a:cxnLst/>
              <a:rect l="l" t="t" r="r" b="b"/>
              <a:pathLst>
                <a:path w="932" h="685" extrusionOk="0">
                  <a:moveTo>
                    <a:pt x="5" y="1"/>
                  </a:moveTo>
                  <a:cubicBezTo>
                    <a:pt x="1" y="392"/>
                    <a:pt x="55" y="685"/>
                    <a:pt x="55" y="685"/>
                  </a:cubicBezTo>
                  <a:lnTo>
                    <a:pt x="878" y="685"/>
                  </a:lnTo>
                  <a:cubicBezTo>
                    <a:pt x="878" y="685"/>
                    <a:pt x="931" y="395"/>
                    <a:pt x="9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 name="Google Shape;2034;p51"/>
          <p:cNvGrpSpPr/>
          <p:nvPr/>
        </p:nvGrpSpPr>
        <p:grpSpPr>
          <a:xfrm>
            <a:off x="7430519" y="1667665"/>
            <a:ext cx="343360" cy="209393"/>
            <a:chOff x="7430519" y="1591465"/>
            <a:chExt cx="343360" cy="209393"/>
          </a:xfrm>
        </p:grpSpPr>
        <p:sp>
          <p:nvSpPr>
            <p:cNvPr id="2035" name="Google Shape;2035;p51"/>
            <p:cNvSpPr/>
            <p:nvPr/>
          </p:nvSpPr>
          <p:spPr>
            <a:xfrm>
              <a:off x="7469020" y="1748240"/>
              <a:ext cx="37539" cy="52618"/>
            </a:xfrm>
            <a:custGeom>
              <a:avLst/>
              <a:gdLst/>
              <a:ahLst/>
              <a:cxnLst/>
              <a:rect l="l" t="t" r="r" b="b"/>
              <a:pathLst>
                <a:path w="1287" h="1804" extrusionOk="0">
                  <a:moveTo>
                    <a:pt x="0" y="0"/>
                  </a:moveTo>
                  <a:lnTo>
                    <a:pt x="0" y="1519"/>
                  </a:lnTo>
                  <a:cubicBezTo>
                    <a:pt x="0" y="1676"/>
                    <a:pt x="129" y="1803"/>
                    <a:pt x="286" y="1803"/>
                  </a:cubicBezTo>
                  <a:lnTo>
                    <a:pt x="1001" y="1803"/>
                  </a:lnTo>
                  <a:cubicBezTo>
                    <a:pt x="1157" y="1803"/>
                    <a:pt x="1286" y="1676"/>
                    <a:pt x="1286" y="1519"/>
                  </a:cubicBezTo>
                  <a:lnTo>
                    <a:pt x="12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1"/>
            <p:cNvSpPr/>
            <p:nvPr/>
          </p:nvSpPr>
          <p:spPr>
            <a:xfrm>
              <a:off x="7697985" y="1748240"/>
              <a:ext cx="37451" cy="52618"/>
            </a:xfrm>
            <a:custGeom>
              <a:avLst/>
              <a:gdLst/>
              <a:ahLst/>
              <a:cxnLst/>
              <a:rect l="l" t="t" r="r" b="b"/>
              <a:pathLst>
                <a:path w="1284" h="1804" extrusionOk="0">
                  <a:moveTo>
                    <a:pt x="0" y="0"/>
                  </a:moveTo>
                  <a:lnTo>
                    <a:pt x="0" y="1519"/>
                  </a:lnTo>
                  <a:cubicBezTo>
                    <a:pt x="0" y="1676"/>
                    <a:pt x="128" y="1803"/>
                    <a:pt x="286" y="1803"/>
                  </a:cubicBezTo>
                  <a:lnTo>
                    <a:pt x="998" y="1803"/>
                  </a:lnTo>
                  <a:cubicBezTo>
                    <a:pt x="1156" y="1803"/>
                    <a:pt x="1283" y="1676"/>
                    <a:pt x="1283" y="1519"/>
                  </a:cubicBezTo>
                  <a:lnTo>
                    <a:pt x="128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1"/>
            <p:cNvSpPr/>
            <p:nvPr/>
          </p:nvSpPr>
          <p:spPr>
            <a:xfrm>
              <a:off x="7686406" y="1591465"/>
              <a:ext cx="85052" cy="49410"/>
            </a:xfrm>
            <a:custGeom>
              <a:avLst/>
              <a:gdLst/>
              <a:ahLst/>
              <a:cxnLst/>
              <a:rect l="l" t="t" r="r" b="b"/>
              <a:pathLst>
                <a:path w="2916" h="1694" extrusionOk="0">
                  <a:moveTo>
                    <a:pt x="2493" y="0"/>
                  </a:moveTo>
                  <a:cubicBezTo>
                    <a:pt x="2470" y="0"/>
                    <a:pt x="2448" y="5"/>
                    <a:pt x="2426" y="14"/>
                  </a:cubicBezTo>
                  <a:lnTo>
                    <a:pt x="466" y="849"/>
                  </a:lnTo>
                  <a:lnTo>
                    <a:pt x="0" y="1547"/>
                  </a:lnTo>
                  <a:lnTo>
                    <a:pt x="825" y="1694"/>
                  </a:lnTo>
                  <a:lnTo>
                    <a:pt x="2785" y="859"/>
                  </a:lnTo>
                  <a:cubicBezTo>
                    <a:pt x="2874" y="822"/>
                    <a:pt x="2915" y="721"/>
                    <a:pt x="2876" y="633"/>
                  </a:cubicBezTo>
                  <a:lnTo>
                    <a:pt x="2651" y="106"/>
                  </a:lnTo>
                  <a:cubicBezTo>
                    <a:pt x="2624" y="40"/>
                    <a:pt x="2560" y="0"/>
                    <a:pt x="2493"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1"/>
            <p:cNvSpPr/>
            <p:nvPr/>
          </p:nvSpPr>
          <p:spPr>
            <a:xfrm>
              <a:off x="7468583" y="1670130"/>
              <a:ext cx="132741" cy="67114"/>
            </a:xfrm>
            <a:custGeom>
              <a:avLst/>
              <a:gdLst/>
              <a:ahLst/>
              <a:cxnLst/>
              <a:rect l="l" t="t" r="r" b="b"/>
              <a:pathLst>
                <a:path w="4551" h="2301" extrusionOk="0">
                  <a:moveTo>
                    <a:pt x="4347" y="1"/>
                  </a:moveTo>
                  <a:cubicBezTo>
                    <a:pt x="4321" y="1"/>
                    <a:pt x="4296" y="6"/>
                    <a:pt x="4272" y="18"/>
                  </a:cubicBezTo>
                  <a:lnTo>
                    <a:pt x="129" y="1960"/>
                  </a:lnTo>
                  <a:cubicBezTo>
                    <a:pt x="39" y="2003"/>
                    <a:pt x="0" y="2110"/>
                    <a:pt x="43" y="2198"/>
                  </a:cubicBezTo>
                  <a:cubicBezTo>
                    <a:pt x="74" y="2261"/>
                    <a:pt x="138" y="2300"/>
                    <a:pt x="204" y="2300"/>
                  </a:cubicBezTo>
                  <a:cubicBezTo>
                    <a:pt x="229" y="2300"/>
                    <a:pt x="255" y="2294"/>
                    <a:pt x="279" y="2283"/>
                  </a:cubicBezTo>
                  <a:lnTo>
                    <a:pt x="4423" y="340"/>
                  </a:lnTo>
                  <a:cubicBezTo>
                    <a:pt x="4512" y="298"/>
                    <a:pt x="4550" y="192"/>
                    <a:pt x="4509" y="104"/>
                  </a:cubicBezTo>
                  <a:cubicBezTo>
                    <a:pt x="4478" y="39"/>
                    <a:pt x="4413" y="1"/>
                    <a:pt x="4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1"/>
            <p:cNvSpPr/>
            <p:nvPr/>
          </p:nvSpPr>
          <p:spPr>
            <a:xfrm>
              <a:off x="7566411" y="1616258"/>
              <a:ext cx="144146" cy="80327"/>
            </a:xfrm>
            <a:custGeom>
              <a:avLst/>
              <a:gdLst/>
              <a:ahLst/>
              <a:cxnLst/>
              <a:rect l="l" t="t" r="r" b="b"/>
              <a:pathLst>
                <a:path w="4942" h="2754" extrusionOk="0">
                  <a:moveTo>
                    <a:pt x="4583" y="0"/>
                  </a:moveTo>
                  <a:lnTo>
                    <a:pt x="130" y="1897"/>
                  </a:lnTo>
                  <a:cubicBezTo>
                    <a:pt x="42" y="1934"/>
                    <a:pt x="1" y="2035"/>
                    <a:pt x="38" y="2123"/>
                  </a:cubicBezTo>
                  <a:lnTo>
                    <a:pt x="263" y="2650"/>
                  </a:lnTo>
                  <a:cubicBezTo>
                    <a:pt x="290" y="2715"/>
                    <a:pt x="354" y="2753"/>
                    <a:pt x="420" y="2753"/>
                  </a:cubicBezTo>
                  <a:cubicBezTo>
                    <a:pt x="443" y="2753"/>
                    <a:pt x="465" y="2749"/>
                    <a:pt x="487" y="2739"/>
                  </a:cubicBezTo>
                  <a:lnTo>
                    <a:pt x="4942" y="844"/>
                  </a:lnTo>
                  <a:lnTo>
                    <a:pt x="458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1"/>
            <p:cNvSpPr/>
            <p:nvPr/>
          </p:nvSpPr>
          <p:spPr>
            <a:xfrm>
              <a:off x="7697985" y="1748240"/>
              <a:ext cx="37451" cy="33688"/>
            </a:xfrm>
            <a:custGeom>
              <a:avLst/>
              <a:gdLst/>
              <a:ahLst/>
              <a:cxnLst/>
              <a:rect l="l" t="t" r="r" b="b"/>
              <a:pathLst>
                <a:path w="1284" h="1155" extrusionOk="0">
                  <a:moveTo>
                    <a:pt x="0" y="0"/>
                  </a:moveTo>
                  <a:lnTo>
                    <a:pt x="0" y="1154"/>
                  </a:lnTo>
                  <a:lnTo>
                    <a:pt x="1283" y="1154"/>
                  </a:lnTo>
                  <a:lnTo>
                    <a:pt x="1283"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1"/>
            <p:cNvSpPr/>
            <p:nvPr/>
          </p:nvSpPr>
          <p:spPr>
            <a:xfrm>
              <a:off x="7469020" y="1748240"/>
              <a:ext cx="37451" cy="33688"/>
            </a:xfrm>
            <a:custGeom>
              <a:avLst/>
              <a:gdLst/>
              <a:ahLst/>
              <a:cxnLst/>
              <a:rect l="l" t="t" r="r" b="b"/>
              <a:pathLst>
                <a:path w="1284" h="1155" extrusionOk="0">
                  <a:moveTo>
                    <a:pt x="0" y="0"/>
                  </a:moveTo>
                  <a:lnTo>
                    <a:pt x="0" y="1154"/>
                  </a:lnTo>
                  <a:lnTo>
                    <a:pt x="1283" y="1154"/>
                  </a:lnTo>
                  <a:lnTo>
                    <a:pt x="1283"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1"/>
            <p:cNvSpPr/>
            <p:nvPr/>
          </p:nvSpPr>
          <p:spPr>
            <a:xfrm>
              <a:off x="7430519" y="1721319"/>
              <a:ext cx="343360" cy="43343"/>
            </a:xfrm>
            <a:custGeom>
              <a:avLst/>
              <a:gdLst/>
              <a:ahLst/>
              <a:cxnLst/>
              <a:rect l="l" t="t" r="r" b="b"/>
              <a:pathLst>
                <a:path w="11772" h="1486" extrusionOk="0">
                  <a:moveTo>
                    <a:pt x="933" y="0"/>
                  </a:moveTo>
                  <a:cubicBezTo>
                    <a:pt x="419" y="0"/>
                    <a:pt x="0" y="418"/>
                    <a:pt x="0" y="935"/>
                  </a:cubicBezTo>
                  <a:cubicBezTo>
                    <a:pt x="0" y="1238"/>
                    <a:pt x="248" y="1486"/>
                    <a:pt x="551" y="1486"/>
                  </a:cubicBezTo>
                  <a:lnTo>
                    <a:pt x="11219" y="1486"/>
                  </a:lnTo>
                  <a:cubicBezTo>
                    <a:pt x="11523" y="1486"/>
                    <a:pt x="11770" y="1238"/>
                    <a:pt x="11770" y="935"/>
                  </a:cubicBezTo>
                  <a:cubicBezTo>
                    <a:pt x="11772" y="418"/>
                    <a:pt x="11354" y="0"/>
                    <a:pt x="10840"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1"/>
            <p:cNvSpPr/>
            <p:nvPr/>
          </p:nvSpPr>
          <p:spPr>
            <a:xfrm>
              <a:off x="7430548" y="1721319"/>
              <a:ext cx="54893" cy="43343"/>
            </a:xfrm>
            <a:custGeom>
              <a:avLst/>
              <a:gdLst/>
              <a:ahLst/>
              <a:cxnLst/>
              <a:rect l="l" t="t" r="r" b="b"/>
              <a:pathLst>
                <a:path w="1882" h="1486" extrusionOk="0">
                  <a:moveTo>
                    <a:pt x="934" y="0"/>
                  </a:moveTo>
                  <a:cubicBezTo>
                    <a:pt x="420" y="0"/>
                    <a:pt x="1" y="418"/>
                    <a:pt x="1" y="935"/>
                  </a:cubicBezTo>
                  <a:cubicBezTo>
                    <a:pt x="1" y="1238"/>
                    <a:pt x="248" y="1486"/>
                    <a:pt x="552" y="1486"/>
                  </a:cubicBezTo>
                  <a:lnTo>
                    <a:pt x="1499" y="1486"/>
                  </a:lnTo>
                  <a:cubicBezTo>
                    <a:pt x="1195" y="1486"/>
                    <a:pt x="947" y="1238"/>
                    <a:pt x="947" y="935"/>
                  </a:cubicBezTo>
                  <a:cubicBezTo>
                    <a:pt x="947" y="421"/>
                    <a:pt x="1365" y="0"/>
                    <a:pt x="1882"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4" name="Google Shape;2044;p51"/>
          <p:cNvGrpSpPr/>
          <p:nvPr/>
        </p:nvGrpSpPr>
        <p:grpSpPr>
          <a:xfrm>
            <a:off x="4170030" y="3432561"/>
            <a:ext cx="284966" cy="343447"/>
            <a:chOff x="4170030" y="3356361"/>
            <a:chExt cx="284966" cy="343447"/>
          </a:xfrm>
        </p:grpSpPr>
        <p:sp>
          <p:nvSpPr>
            <p:cNvPr id="2045" name="Google Shape;2045;p51"/>
            <p:cNvSpPr/>
            <p:nvPr/>
          </p:nvSpPr>
          <p:spPr>
            <a:xfrm>
              <a:off x="4318784" y="3613940"/>
              <a:ext cx="96078" cy="85752"/>
            </a:xfrm>
            <a:custGeom>
              <a:avLst/>
              <a:gdLst/>
              <a:ahLst/>
              <a:cxnLst/>
              <a:rect l="l" t="t" r="r" b="b"/>
              <a:pathLst>
                <a:path w="3294" h="2940" extrusionOk="0">
                  <a:moveTo>
                    <a:pt x="2308" y="1"/>
                  </a:moveTo>
                  <a:lnTo>
                    <a:pt x="492" y="962"/>
                  </a:lnTo>
                  <a:lnTo>
                    <a:pt x="1" y="2939"/>
                  </a:lnTo>
                  <a:lnTo>
                    <a:pt x="1595" y="2939"/>
                  </a:lnTo>
                  <a:lnTo>
                    <a:pt x="3245" y="2309"/>
                  </a:lnTo>
                  <a:lnTo>
                    <a:pt x="3294" y="405"/>
                  </a:lnTo>
                  <a:cubicBezTo>
                    <a:pt x="3037" y="182"/>
                    <a:pt x="2708" y="61"/>
                    <a:pt x="2308"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1"/>
            <p:cNvSpPr/>
            <p:nvPr/>
          </p:nvSpPr>
          <p:spPr>
            <a:xfrm>
              <a:off x="4210106" y="3613998"/>
              <a:ext cx="96165" cy="85723"/>
            </a:xfrm>
            <a:custGeom>
              <a:avLst/>
              <a:gdLst/>
              <a:ahLst/>
              <a:cxnLst/>
              <a:rect l="l" t="t" r="r" b="b"/>
              <a:pathLst>
                <a:path w="3297" h="2939" extrusionOk="0">
                  <a:moveTo>
                    <a:pt x="988" y="0"/>
                  </a:moveTo>
                  <a:cubicBezTo>
                    <a:pt x="586" y="60"/>
                    <a:pt x="258" y="182"/>
                    <a:pt x="0" y="405"/>
                  </a:cubicBezTo>
                  <a:lnTo>
                    <a:pt x="50" y="2309"/>
                  </a:lnTo>
                  <a:lnTo>
                    <a:pt x="1698" y="2939"/>
                  </a:lnTo>
                  <a:lnTo>
                    <a:pt x="3295" y="2939"/>
                  </a:lnTo>
                  <a:cubicBezTo>
                    <a:pt x="3296" y="2937"/>
                    <a:pt x="3296" y="2937"/>
                    <a:pt x="3295" y="2937"/>
                  </a:cubicBezTo>
                  <a:lnTo>
                    <a:pt x="2804" y="961"/>
                  </a:lnTo>
                  <a:lnTo>
                    <a:pt x="988"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1"/>
            <p:cNvSpPr/>
            <p:nvPr/>
          </p:nvSpPr>
          <p:spPr>
            <a:xfrm>
              <a:off x="4170030" y="3461977"/>
              <a:ext cx="56993" cy="59385"/>
            </a:xfrm>
            <a:custGeom>
              <a:avLst/>
              <a:gdLst/>
              <a:ahLst/>
              <a:cxnLst/>
              <a:rect l="l" t="t" r="r" b="b"/>
              <a:pathLst>
                <a:path w="1954" h="2036" extrusionOk="0">
                  <a:moveTo>
                    <a:pt x="1040" y="1"/>
                  </a:moveTo>
                  <a:cubicBezTo>
                    <a:pt x="162" y="1"/>
                    <a:pt x="0" y="1590"/>
                    <a:pt x="1502" y="2035"/>
                  </a:cubicBezTo>
                  <a:lnTo>
                    <a:pt x="1953" y="1719"/>
                  </a:lnTo>
                  <a:lnTo>
                    <a:pt x="1289" y="40"/>
                  </a:lnTo>
                  <a:cubicBezTo>
                    <a:pt x="1201" y="13"/>
                    <a:pt x="1118" y="1"/>
                    <a:pt x="1040" y="1"/>
                  </a:cubicBezTo>
                  <a:close/>
                </a:path>
              </a:pathLst>
            </a:custGeom>
            <a:solidFill>
              <a:srgbClr val="F3B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1"/>
            <p:cNvSpPr/>
            <p:nvPr/>
          </p:nvSpPr>
          <p:spPr>
            <a:xfrm>
              <a:off x="4398062" y="3461977"/>
              <a:ext cx="56935" cy="59385"/>
            </a:xfrm>
            <a:custGeom>
              <a:avLst/>
              <a:gdLst/>
              <a:ahLst/>
              <a:cxnLst/>
              <a:rect l="l" t="t" r="r" b="b"/>
              <a:pathLst>
                <a:path w="1952" h="2036" extrusionOk="0">
                  <a:moveTo>
                    <a:pt x="912" y="1"/>
                  </a:moveTo>
                  <a:cubicBezTo>
                    <a:pt x="834" y="1"/>
                    <a:pt x="751" y="13"/>
                    <a:pt x="662" y="40"/>
                  </a:cubicBezTo>
                  <a:lnTo>
                    <a:pt x="0" y="1719"/>
                  </a:lnTo>
                  <a:lnTo>
                    <a:pt x="450" y="2035"/>
                  </a:lnTo>
                  <a:cubicBezTo>
                    <a:pt x="1952" y="1590"/>
                    <a:pt x="1789" y="1"/>
                    <a:pt x="912" y="1"/>
                  </a:cubicBezTo>
                  <a:close/>
                </a:path>
              </a:pathLst>
            </a:custGeom>
            <a:solidFill>
              <a:srgbClr val="F3B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1"/>
            <p:cNvSpPr/>
            <p:nvPr/>
          </p:nvSpPr>
          <p:spPr>
            <a:xfrm>
              <a:off x="4209494" y="3437360"/>
              <a:ext cx="206098" cy="150563"/>
            </a:xfrm>
            <a:custGeom>
              <a:avLst/>
              <a:gdLst/>
              <a:ahLst/>
              <a:cxnLst/>
              <a:rect l="l" t="t" r="r" b="b"/>
              <a:pathLst>
                <a:path w="7066" h="5162" extrusionOk="0">
                  <a:moveTo>
                    <a:pt x="3538" y="1"/>
                  </a:moveTo>
                  <a:lnTo>
                    <a:pt x="761" y="297"/>
                  </a:lnTo>
                  <a:lnTo>
                    <a:pt x="1" y="2437"/>
                  </a:lnTo>
                  <a:lnTo>
                    <a:pt x="8" y="2462"/>
                  </a:lnTo>
                  <a:cubicBezTo>
                    <a:pt x="426" y="4016"/>
                    <a:pt x="1845" y="5161"/>
                    <a:pt x="3533" y="5161"/>
                  </a:cubicBezTo>
                  <a:cubicBezTo>
                    <a:pt x="5222" y="5161"/>
                    <a:pt x="6642" y="4014"/>
                    <a:pt x="7060" y="2457"/>
                  </a:cubicBezTo>
                  <a:lnTo>
                    <a:pt x="7066" y="2435"/>
                  </a:lnTo>
                  <a:lnTo>
                    <a:pt x="6305" y="294"/>
                  </a:lnTo>
                  <a:lnTo>
                    <a:pt x="3538" y="1"/>
                  </a:lnTo>
                  <a:close/>
                </a:path>
              </a:pathLst>
            </a:custGeom>
            <a:solidFill>
              <a:srgbClr val="FFD3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1"/>
            <p:cNvSpPr/>
            <p:nvPr/>
          </p:nvSpPr>
          <p:spPr>
            <a:xfrm>
              <a:off x="4238807" y="3465331"/>
              <a:ext cx="58773" cy="23246"/>
            </a:xfrm>
            <a:custGeom>
              <a:avLst/>
              <a:gdLst/>
              <a:ahLst/>
              <a:cxnLst/>
              <a:rect l="l" t="t" r="r" b="b"/>
              <a:pathLst>
                <a:path w="2015" h="797" extrusionOk="0">
                  <a:moveTo>
                    <a:pt x="645" y="0"/>
                  </a:moveTo>
                  <a:cubicBezTo>
                    <a:pt x="368" y="0"/>
                    <a:pt x="171" y="50"/>
                    <a:pt x="153" y="55"/>
                  </a:cubicBezTo>
                  <a:cubicBezTo>
                    <a:pt x="58" y="79"/>
                    <a:pt x="1" y="175"/>
                    <a:pt x="27" y="271"/>
                  </a:cubicBezTo>
                  <a:cubicBezTo>
                    <a:pt x="48" y="350"/>
                    <a:pt x="120" y="403"/>
                    <a:pt x="198" y="403"/>
                  </a:cubicBezTo>
                  <a:cubicBezTo>
                    <a:pt x="214" y="403"/>
                    <a:pt x="230" y="401"/>
                    <a:pt x="245" y="397"/>
                  </a:cubicBezTo>
                  <a:cubicBezTo>
                    <a:pt x="249" y="396"/>
                    <a:pt x="412" y="355"/>
                    <a:pt x="642" y="355"/>
                  </a:cubicBezTo>
                  <a:cubicBezTo>
                    <a:pt x="944" y="355"/>
                    <a:pt x="1364" y="425"/>
                    <a:pt x="1697" y="747"/>
                  </a:cubicBezTo>
                  <a:cubicBezTo>
                    <a:pt x="1729" y="780"/>
                    <a:pt x="1776" y="797"/>
                    <a:pt x="1820" y="797"/>
                  </a:cubicBezTo>
                  <a:cubicBezTo>
                    <a:pt x="1867" y="797"/>
                    <a:pt x="1912" y="777"/>
                    <a:pt x="1948" y="744"/>
                  </a:cubicBezTo>
                  <a:cubicBezTo>
                    <a:pt x="2015" y="673"/>
                    <a:pt x="2013" y="561"/>
                    <a:pt x="1942" y="492"/>
                  </a:cubicBezTo>
                  <a:cubicBezTo>
                    <a:pt x="1525" y="89"/>
                    <a:pt x="1014" y="0"/>
                    <a:pt x="645" y="0"/>
                  </a:cubicBezTo>
                  <a:close/>
                </a:path>
              </a:pathLst>
            </a:custGeom>
            <a:solidFill>
              <a:srgbClr val="E7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1"/>
            <p:cNvSpPr/>
            <p:nvPr/>
          </p:nvSpPr>
          <p:spPr>
            <a:xfrm>
              <a:off x="4242307" y="3510482"/>
              <a:ext cx="50372" cy="16859"/>
            </a:xfrm>
            <a:custGeom>
              <a:avLst/>
              <a:gdLst/>
              <a:ahLst/>
              <a:cxnLst/>
              <a:rect l="l" t="t" r="r" b="b"/>
              <a:pathLst>
                <a:path w="1727" h="578" extrusionOk="0">
                  <a:moveTo>
                    <a:pt x="1525" y="1"/>
                  </a:moveTo>
                  <a:cubicBezTo>
                    <a:pt x="1494" y="1"/>
                    <a:pt x="1464" y="8"/>
                    <a:pt x="1436" y="25"/>
                  </a:cubicBezTo>
                  <a:cubicBezTo>
                    <a:pt x="1164" y="182"/>
                    <a:pt x="869" y="221"/>
                    <a:pt x="641" y="221"/>
                  </a:cubicBezTo>
                  <a:cubicBezTo>
                    <a:pt x="410" y="221"/>
                    <a:pt x="247" y="181"/>
                    <a:pt x="243" y="180"/>
                  </a:cubicBezTo>
                  <a:cubicBezTo>
                    <a:pt x="227" y="176"/>
                    <a:pt x="212" y="174"/>
                    <a:pt x="197" y="174"/>
                  </a:cubicBezTo>
                  <a:cubicBezTo>
                    <a:pt x="118" y="174"/>
                    <a:pt x="48" y="226"/>
                    <a:pt x="26" y="306"/>
                  </a:cubicBezTo>
                  <a:cubicBezTo>
                    <a:pt x="1" y="401"/>
                    <a:pt x="57" y="499"/>
                    <a:pt x="152" y="524"/>
                  </a:cubicBezTo>
                  <a:cubicBezTo>
                    <a:pt x="169" y="529"/>
                    <a:pt x="364" y="577"/>
                    <a:pt x="641" y="577"/>
                  </a:cubicBezTo>
                  <a:cubicBezTo>
                    <a:pt x="918" y="577"/>
                    <a:pt x="1275" y="526"/>
                    <a:pt x="1612" y="333"/>
                  </a:cubicBezTo>
                  <a:cubicBezTo>
                    <a:pt x="1697" y="284"/>
                    <a:pt x="1726" y="174"/>
                    <a:pt x="1678" y="91"/>
                  </a:cubicBezTo>
                  <a:cubicBezTo>
                    <a:pt x="1646" y="33"/>
                    <a:pt x="1586" y="1"/>
                    <a:pt x="1525"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1"/>
            <p:cNvSpPr/>
            <p:nvPr/>
          </p:nvSpPr>
          <p:spPr>
            <a:xfrm>
              <a:off x="4243211" y="3487615"/>
              <a:ext cx="51131" cy="19076"/>
            </a:xfrm>
            <a:custGeom>
              <a:avLst/>
              <a:gdLst/>
              <a:ahLst/>
              <a:cxnLst/>
              <a:rect l="l" t="t" r="r" b="b"/>
              <a:pathLst>
                <a:path w="1753" h="654" extrusionOk="0">
                  <a:moveTo>
                    <a:pt x="557" y="0"/>
                  </a:moveTo>
                  <a:cubicBezTo>
                    <a:pt x="434" y="0"/>
                    <a:pt x="302" y="11"/>
                    <a:pt x="162" y="35"/>
                  </a:cubicBezTo>
                  <a:cubicBezTo>
                    <a:pt x="65" y="55"/>
                    <a:pt x="1" y="145"/>
                    <a:pt x="17" y="243"/>
                  </a:cubicBezTo>
                  <a:cubicBezTo>
                    <a:pt x="31" y="329"/>
                    <a:pt x="106" y="390"/>
                    <a:pt x="190" y="390"/>
                  </a:cubicBezTo>
                  <a:cubicBezTo>
                    <a:pt x="200" y="390"/>
                    <a:pt x="211" y="389"/>
                    <a:pt x="222" y="387"/>
                  </a:cubicBezTo>
                  <a:cubicBezTo>
                    <a:pt x="337" y="367"/>
                    <a:pt x="449" y="357"/>
                    <a:pt x="559" y="357"/>
                  </a:cubicBezTo>
                  <a:cubicBezTo>
                    <a:pt x="752" y="357"/>
                    <a:pt x="937" y="388"/>
                    <a:pt x="1114" y="450"/>
                  </a:cubicBezTo>
                  <a:cubicBezTo>
                    <a:pt x="1320" y="520"/>
                    <a:pt x="1438" y="611"/>
                    <a:pt x="1442" y="614"/>
                  </a:cubicBezTo>
                  <a:cubicBezTo>
                    <a:pt x="1474" y="640"/>
                    <a:pt x="1512" y="654"/>
                    <a:pt x="1552" y="654"/>
                  </a:cubicBezTo>
                  <a:cubicBezTo>
                    <a:pt x="1603" y="654"/>
                    <a:pt x="1656" y="632"/>
                    <a:pt x="1693" y="585"/>
                  </a:cubicBezTo>
                  <a:cubicBezTo>
                    <a:pt x="1753" y="510"/>
                    <a:pt x="1742" y="399"/>
                    <a:pt x="1665" y="336"/>
                  </a:cubicBezTo>
                  <a:cubicBezTo>
                    <a:pt x="1645" y="321"/>
                    <a:pt x="1236" y="0"/>
                    <a:pt x="55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1"/>
            <p:cNvSpPr/>
            <p:nvPr/>
          </p:nvSpPr>
          <p:spPr>
            <a:xfrm>
              <a:off x="4327418" y="3465273"/>
              <a:ext cx="58743" cy="23305"/>
            </a:xfrm>
            <a:custGeom>
              <a:avLst/>
              <a:gdLst/>
              <a:ahLst/>
              <a:cxnLst/>
              <a:rect l="l" t="t" r="r" b="b"/>
              <a:pathLst>
                <a:path w="2014" h="799" extrusionOk="0">
                  <a:moveTo>
                    <a:pt x="1371" y="1"/>
                  </a:moveTo>
                  <a:cubicBezTo>
                    <a:pt x="1002" y="1"/>
                    <a:pt x="490" y="89"/>
                    <a:pt x="73" y="492"/>
                  </a:cubicBezTo>
                  <a:cubicBezTo>
                    <a:pt x="2" y="560"/>
                    <a:pt x="1" y="673"/>
                    <a:pt x="68" y="743"/>
                  </a:cubicBezTo>
                  <a:cubicBezTo>
                    <a:pt x="103" y="779"/>
                    <a:pt x="152" y="799"/>
                    <a:pt x="197" y="799"/>
                  </a:cubicBezTo>
                  <a:cubicBezTo>
                    <a:pt x="241" y="799"/>
                    <a:pt x="285" y="782"/>
                    <a:pt x="319" y="747"/>
                  </a:cubicBezTo>
                  <a:cubicBezTo>
                    <a:pt x="651" y="426"/>
                    <a:pt x="1072" y="356"/>
                    <a:pt x="1375" y="356"/>
                  </a:cubicBezTo>
                  <a:cubicBezTo>
                    <a:pt x="1604" y="356"/>
                    <a:pt x="1766" y="396"/>
                    <a:pt x="1772" y="397"/>
                  </a:cubicBezTo>
                  <a:cubicBezTo>
                    <a:pt x="1787" y="402"/>
                    <a:pt x="1802" y="404"/>
                    <a:pt x="1818" y="404"/>
                  </a:cubicBezTo>
                  <a:cubicBezTo>
                    <a:pt x="1895" y="404"/>
                    <a:pt x="1966" y="351"/>
                    <a:pt x="1987" y="271"/>
                  </a:cubicBezTo>
                  <a:cubicBezTo>
                    <a:pt x="2013" y="177"/>
                    <a:pt x="1956" y="81"/>
                    <a:pt x="1861" y="54"/>
                  </a:cubicBezTo>
                  <a:cubicBezTo>
                    <a:pt x="1843" y="50"/>
                    <a:pt x="1647" y="1"/>
                    <a:pt x="1371" y="1"/>
                  </a:cubicBezTo>
                  <a:close/>
                </a:path>
              </a:pathLst>
            </a:custGeom>
            <a:solidFill>
              <a:srgbClr val="E7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1"/>
            <p:cNvSpPr/>
            <p:nvPr/>
          </p:nvSpPr>
          <p:spPr>
            <a:xfrm>
              <a:off x="4332347" y="3510512"/>
              <a:ext cx="50401" cy="16830"/>
            </a:xfrm>
            <a:custGeom>
              <a:avLst/>
              <a:gdLst/>
              <a:ahLst/>
              <a:cxnLst/>
              <a:rect l="l" t="t" r="r" b="b"/>
              <a:pathLst>
                <a:path w="1728" h="577" extrusionOk="0">
                  <a:moveTo>
                    <a:pt x="202" y="1"/>
                  </a:moveTo>
                  <a:cubicBezTo>
                    <a:pt x="141" y="1"/>
                    <a:pt x="81" y="33"/>
                    <a:pt x="47" y="90"/>
                  </a:cubicBezTo>
                  <a:cubicBezTo>
                    <a:pt x="0" y="173"/>
                    <a:pt x="30" y="282"/>
                    <a:pt x="115" y="332"/>
                  </a:cubicBezTo>
                  <a:cubicBezTo>
                    <a:pt x="453" y="528"/>
                    <a:pt x="810" y="576"/>
                    <a:pt x="1086" y="576"/>
                  </a:cubicBezTo>
                  <a:cubicBezTo>
                    <a:pt x="1363" y="576"/>
                    <a:pt x="1559" y="525"/>
                    <a:pt x="1575" y="522"/>
                  </a:cubicBezTo>
                  <a:cubicBezTo>
                    <a:pt x="1670" y="498"/>
                    <a:pt x="1727" y="400"/>
                    <a:pt x="1701" y="305"/>
                  </a:cubicBezTo>
                  <a:cubicBezTo>
                    <a:pt x="1680" y="225"/>
                    <a:pt x="1608" y="173"/>
                    <a:pt x="1529" y="173"/>
                  </a:cubicBezTo>
                  <a:cubicBezTo>
                    <a:pt x="1513" y="173"/>
                    <a:pt x="1498" y="175"/>
                    <a:pt x="1483" y="179"/>
                  </a:cubicBezTo>
                  <a:cubicBezTo>
                    <a:pt x="1480" y="179"/>
                    <a:pt x="1317" y="221"/>
                    <a:pt x="1084" y="221"/>
                  </a:cubicBezTo>
                  <a:cubicBezTo>
                    <a:pt x="856" y="221"/>
                    <a:pt x="563" y="181"/>
                    <a:pt x="289" y="24"/>
                  </a:cubicBezTo>
                  <a:cubicBezTo>
                    <a:pt x="262" y="8"/>
                    <a:pt x="232" y="1"/>
                    <a:pt x="20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1"/>
            <p:cNvSpPr/>
            <p:nvPr/>
          </p:nvSpPr>
          <p:spPr>
            <a:xfrm>
              <a:off x="4330685" y="3487673"/>
              <a:ext cx="51189" cy="19017"/>
            </a:xfrm>
            <a:custGeom>
              <a:avLst/>
              <a:gdLst/>
              <a:ahLst/>
              <a:cxnLst/>
              <a:rect l="l" t="t" r="r" b="b"/>
              <a:pathLst>
                <a:path w="1755" h="652" extrusionOk="0">
                  <a:moveTo>
                    <a:pt x="1194" y="0"/>
                  </a:moveTo>
                  <a:cubicBezTo>
                    <a:pt x="517" y="0"/>
                    <a:pt x="111" y="320"/>
                    <a:pt x="91" y="335"/>
                  </a:cubicBezTo>
                  <a:cubicBezTo>
                    <a:pt x="13" y="397"/>
                    <a:pt x="0" y="508"/>
                    <a:pt x="63" y="586"/>
                  </a:cubicBezTo>
                  <a:cubicBezTo>
                    <a:pt x="98" y="630"/>
                    <a:pt x="151" y="652"/>
                    <a:pt x="202" y="652"/>
                  </a:cubicBezTo>
                  <a:cubicBezTo>
                    <a:pt x="240" y="652"/>
                    <a:pt x="281" y="638"/>
                    <a:pt x="314" y="614"/>
                  </a:cubicBezTo>
                  <a:cubicBezTo>
                    <a:pt x="317" y="611"/>
                    <a:pt x="643" y="357"/>
                    <a:pt x="1197" y="357"/>
                  </a:cubicBezTo>
                  <a:cubicBezTo>
                    <a:pt x="1301" y="357"/>
                    <a:pt x="1412" y="366"/>
                    <a:pt x="1531" y="386"/>
                  </a:cubicBezTo>
                  <a:cubicBezTo>
                    <a:pt x="1542" y="388"/>
                    <a:pt x="1553" y="389"/>
                    <a:pt x="1563" y="389"/>
                  </a:cubicBezTo>
                  <a:cubicBezTo>
                    <a:pt x="1649" y="389"/>
                    <a:pt x="1723" y="329"/>
                    <a:pt x="1739" y="243"/>
                  </a:cubicBezTo>
                  <a:cubicBezTo>
                    <a:pt x="1755" y="146"/>
                    <a:pt x="1691" y="53"/>
                    <a:pt x="1594" y="36"/>
                  </a:cubicBezTo>
                  <a:cubicBezTo>
                    <a:pt x="1452" y="11"/>
                    <a:pt x="1319" y="0"/>
                    <a:pt x="119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1"/>
            <p:cNvSpPr/>
            <p:nvPr/>
          </p:nvSpPr>
          <p:spPr>
            <a:xfrm>
              <a:off x="4210106" y="3613910"/>
              <a:ext cx="35351" cy="61048"/>
            </a:xfrm>
            <a:custGeom>
              <a:avLst/>
              <a:gdLst/>
              <a:ahLst/>
              <a:cxnLst/>
              <a:rect l="l" t="t" r="r" b="b"/>
              <a:pathLst>
                <a:path w="1212" h="2093" extrusionOk="0">
                  <a:moveTo>
                    <a:pt x="989" y="0"/>
                  </a:moveTo>
                  <a:cubicBezTo>
                    <a:pt x="865" y="18"/>
                    <a:pt x="746" y="44"/>
                    <a:pt x="633" y="75"/>
                  </a:cubicBezTo>
                  <a:cubicBezTo>
                    <a:pt x="478" y="119"/>
                    <a:pt x="337" y="179"/>
                    <a:pt x="207" y="257"/>
                  </a:cubicBezTo>
                  <a:cubicBezTo>
                    <a:pt x="134" y="301"/>
                    <a:pt x="65" y="349"/>
                    <a:pt x="0" y="406"/>
                  </a:cubicBezTo>
                  <a:lnTo>
                    <a:pt x="46" y="2092"/>
                  </a:lnTo>
                  <a:cubicBezTo>
                    <a:pt x="128" y="1245"/>
                    <a:pt x="351" y="722"/>
                    <a:pt x="712" y="406"/>
                  </a:cubicBezTo>
                  <a:cubicBezTo>
                    <a:pt x="857" y="280"/>
                    <a:pt x="1024" y="186"/>
                    <a:pt x="1212" y="119"/>
                  </a:cubicBezTo>
                  <a:lnTo>
                    <a:pt x="989"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1"/>
            <p:cNvSpPr/>
            <p:nvPr/>
          </p:nvSpPr>
          <p:spPr>
            <a:xfrm>
              <a:off x="4189602" y="3625782"/>
              <a:ext cx="70090" cy="73940"/>
            </a:xfrm>
            <a:custGeom>
              <a:avLst/>
              <a:gdLst/>
              <a:ahLst/>
              <a:cxnLst/>
              <a:rect l="l" t="t" r="r" b="b"/>
              <a:pathLst>
                <a:path w="2403" h="2535" extrusionOk="0">
                  <a:moveTo>
                    <a:pt x="703" y="1"/>
                  </a:moveTo>
                  <a:cubicBezTo>
                    <a:pt x="233" y="411"/>
                    <a:pt x="0" y="1169"/>
                    <a:pt x="0" y="2535"/>
                  </a:cubicBezTo>
                  <a:lnTo>
                    <a:pt x="2403" y="2535"/>
                  </a:lnTo>
                  <a:cubicBezTo>
                    <a:pt x="1934" y="2041"/>
                    <a:pt x="1505" y="1462"/>
                    <a:pt x="1130" y="816"/>
                  </a:cubicBezTo>
                  <a:cubicBezTo>
                    <a:pt x="961" y="526"/>
                    <a:pt x="821" y="250"/>
                    <a:pt x="703"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1"/>
            <p:cNvSpPr/>
            <p:nvPr/>
          </p:nvSpPr>
          <p:spPr>
            <a:xfrm>
              <a:off x="4189602" y="3625782"/>
              <a:ext cx="29168" cy="74027"/>
            </a:xfrm>
            <a:custGeom>
              <a:avLst/>
              <a:gdLst/>
              <a:ahLst/>
              <a:cxnLst/>
              <a:rect l="l" t="t" r="r" b="b"/>
              <a:pathLst>
                <a:path w="1000" h="2538" extrusionOk="0">
                  <a:moveTo>
                    <a:pt x="703" y="1"/>
                  </a:moveTo>
                  <a:cubicBezTo>
                    <a:pt x="512" y="168"/>
                    <a:pt x="359" y="392"/>
                    <a:pt x="248" y="692"/>
                  </a:cubicBezTo>
                  <a:cubicBezTo>
                    <a:pt x="221" y="761"/>
                    <a:pt x="198" y="833"/>
                    <a:pt x="176" y="912"/>
                  </a:cubicBezTo>
                  <a:cubicBezTo>
                    <a:pt x="59" y="1323"/>
                    <a:pt x="0" y="1854"/>
                    <a:pt x="0" y="2538"/>
                  </a:cubicBezTo>
                  <a:lnTo>
                    <a:pt x="711" y="2538"/>
                  </a:lnTo>
                  <a:lnTo>
                    <a:pt x="711" y="2535"/>
                  </a:lnTo>
                  <a:cubicBezTo>
                    <a:pt x="711" y="1656"/>
                    <a:pt x="807" y="1030"/>
                    <a:pt x="999" y="585"/>
                  </a:cubicBezTo>
                  <a:cubicBezTo>
                    <a:pt x="888" y="380"/>
                    <a:pt x="790" y="182"/>
                    <a:pt x="703"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1"/>
            <p:cNvSpPr/>
            <p:nvPr/>
          </p:nvSpPr>
          <p:spPr>
            <a:xfrm>
              <a:off x="4238895" y="3595360"/>
              <a:ext cx="147208" cy="104361"/>
            </a:xfrm>
            <a:custGeom>
              <a:avLst/>
              <a:gdLst/>
              <a:ahLst/>
              <a:cxnLst/>
              <a:rect l="l" t="t" r="r" b="b"/>
              <a:pathLst>
                <a:path w="5047" h="3578" extrusionOk="0">
                  <a:moveTo>
                    <a:pt x="859" y="1"/>
                  </a:moveTo>
                  <a:cubicBezTo>
                    <a:pt x="543" y="1"/>
                    <a:pt x="257" y="600"/>
                    <a:pt x="1" y="638"/>
                  </a:cubicBezTo>
                  <a:cubicBezTo>
                    <a:pt x="105" y="858"/>
                    <a:pt x="229" y="1098"/>
                    <a:pt x="376" y="1348"/>
                  </a:cubicBezTo>
                  <a:cubicBezTo>
                    <a:pt x="774" y="2035"/>
                    <a:pt x="1410" y="2916"/>
                    <a:pt x="2309" y="3578"/>
                  </a:cubicBezTo>
                  <a:lnTo>
                    <a:pt x="2740" y="3578"/>
                  </a:lnTo>
                  <a:cubicBezTo>
                    <a:pt x="3894" y="2728"/>
                    <a:pt x="4632" y="1503"/>
                    <a:pt x="5047" y="638"/>
                  </a:cubicBezTo>
                  <a:cubicBezTo>
                    <a:pt x="4791" y="600"/>
                    <a:pt x="4505" y="1"/>
                    <a:pt x="418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1"/>
            <p:cNvSpPr/>
            <p:nvPr/>
          </p:nvSpPr>
          <p:spPr>
            <a:xfrm>
              <a:off x="4365365" y="3625782"/>
              <a:ext cx="70090" cy="73940"/>
            </a:xfrm>
            <a:custGeom>
              <a:avLst/>
              <a:gdLst/>
              <a:ahLst/>
              <a:cxnLst/>
              <a:rect l="l" t="t" r="r" b="b"/>
              <a:pathLst>
                <a:path w="2403" h="2535" extrusionOk="0">
                  <a:moveTo>
                    <a:pt x="1700" y="1"/>
                  </a:moveTo>
                  <a:cubicBezTo>
                    <a:pt x="1583" y="250"/>
                    <a:pt x="1440" y="526"/>
                    <a:pt x="1272" y="816"/>
                  </a:cubicBezTo>
                  <a:cubicBezTo>
                    <a:pt x="897" y="1464"/>
                    <a:pt x="469" y="2041"/>
                    <a:pt x="1" y="2535"/>
                  </a:cubicBezTo>
                  <a:lnTo>
                    <a:pt x="2403" y="2535"/>
                  </a:lnTo>
                  <a:cubicBezTo>
                    <a:pt x="2403" y="1169"/>
                    <a:pt x="2170" y="411"/>
                    <a:pt x="1700"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1"/>
            <p:cNvSpPr/>
            <p:nvPr/>
          </p:nvSpPr>
          <p:spPr>
            <a:xfrm>
              <a:off x="4254353" y="3536996"/>
              <a:ext cx="116262" cy="144350"/>
            </a:xfrm>
            <a:custGeom>
              <a:avLst/>
              <a:gdLst/>
              <a:ahLst/>
              <a:cxnLst/>
              <a:rect l="l" t="t" r="r" b="b"/>
              <a:pathLst>
                <a:path w="3986" h="4949" extrusionOk="0">
                  <a:moveTo>
                    <a:pt x="1993" y="1"/>
                  </a:moveTo>
                  <a:lnTo>
                    <a:pt x="1" y="2088"/>
                  </a:lnTo>
                  <a:cubicBezTo>
                    <a:pt x="1" y="2088"/>
                    <a:pt x="410" y="3548"/>
                    <a:pt x="1993" y="4949"/>
                  </a:cubicBezTo>
                  <a:cubicBezTo>
                    <a:pt x="3580" y="3548"/>
                    <a:pt x="3985" y="2088"/>
                    <a:pt x="3985" y="2088"/>
                  </a:cubicBezTo>
                  <a:lnTo>
                    <a:pt x="1993" y="1"/>
                  </a:lnTo>
                  <a:close/>
                </a:path>
              </a:pathLst>
            </a:custGeom>
            <a:solidFill>
              <a:srgbClr val="BB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1"/>
            <p:cNvSpPr/>
            <p:nvPr/>
          </p:nvSpPr>
          <p:spPr>
            <a:xfrm>
              <a:off x="4254412" y="3571851"/>
              <a:ext cx="56818" cy="108299"/>
            </a:xfrm>
            <a:custGeom>
              <a:avLst/>
              <a:gdLst/>
              <a:ahLst/>
              <a:cxnLst/>
              <a:rect l="l" t="t" r="r" b="b"/>
              <a:pathLst>
                <a:path w="1948" h="3713" extrusionOk="0">
                  <a:moveTo>
                    <a:pt x="850" y="1"/>
                  </a:moveTo>
                  <a:lnTo>
                    <a:pt x="0" y="890"/>
                  </a:lnTo>
                  <a:cubicBezTo>
                    <a:pt x="0" y="890"/>
                    <a:pt x="400" y="2323"/>
                    <a:pt x="1947" y="3713"/>
                  </a:cubicBezTo>
                  <a:cubicBezTo>
                    <a:pt x="885" y="1967"/>
                    <a:pt x="592" y="402"/>
                    <a:pt x="592" y="402"/>
                  </a:cubicBezTo>
                  <a:lnTo>
                    <a:pt x="850"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1"/>
            <p:cNvSpPr/>
            <p:nvPr/>
          </p:nvSpPr>
          <p:spPr>
            <a:xfrm>
              <a:off x="4220169" y="3526612"/>
              <a:ext cx="184630" cy="92140"/>
            </a:xfrm>
            <a:custGeom>
              <a:avLst/>
              <a:gdLst/>
              <a:ahLst/>
              <a:cxnLst/>
              <a:rect l="l" t="t" r="r" b="b"/>
              <a:pathLst>
                <a:path w="6330" h="3159" extrusionOk="0">
                  <a:moveTo>
                    <a:pt x="3165" y="1"/>
                  </a:moveTo>
                  <a:cubicBezTo>
                    <a:pt x="1232" y="1"/>
                    <a:pt x="2020" y="1499"/>
                    <a:pt x="68" y="3011"/>
                  </a:cubicBezTo>
                  <a:cubicBezTo>
                    <a:pt x="1" y="3064"/>
                    <a:pt x="48" y="3159"/>
                    <a:pt x="131" y="3159"/>
                  </a:cubicBezTo>
                  <a:cubicBezTo>
                    <a:pt x="139" y="3159"/>
                    <a:pt x="148" y="3158"/>
                    <a:pt x="156" y="3156"/>
                  </a:cubicBezTo>
                  <a:cubicBezTo>
                    <a:pt x="965" y="2986"/>
                    <a:pt x="2814" y="2421"/>
                    <a:pt x="3165" y="776"/>
                  </a:cubicBezTo>
                  <a:cubicBezTo>
                    <a:pt x="3517" y="2419"/>
                    <a:pt x="5367" y="2986"/>
                    <a:pt x="6174" y="3156"/>
                  </a:cubicBezTo>
                  <a:cubicBezTo>
                    <a:pt x="6183" y="3158"/>
                    <a:pt x="6191" y="3159"/>
                    <a:pt x="6199" y="3159"/>
                  </a:cubicBezTo>
                  <a:cubicBezTo>
                    <a:pt x="6282" y="3159"/>
                    <a:pt x="6330" y="3064"/>
                    <a:pt x="6262" y="3011"/>
                  </a:cubicBezTo>
                  <a:cubicBezTo>
                    <a:pt x="4312" y="1499"/>
                    <a:pt x="5100" y="1"/>
                    <a:pt x="3165" y="1"/>
                  </a:cubicBezTo>
                  <a:close/>
                </a:path>
              </a:pathLst>
            </a:custGeom>
            <a:solidFill>
              <a:srgbClr val="E7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1"/>
            <p:cNvSpPr/>
            <p:nvPr/>
          </p:nvSpPr>
          <p:spPr>
            <a:xfrm>
              <a:off x="4221890" y="3374999"/>
              <a:ext cx="181480" cy="62389"/>
            </a:xfrm>
            <a:custGeom>
              <a:avLst/>
              <a:gdLst/>
              <a:ahLst/>
              <a:cxnLst/>
              <a:rect l="l" t="t" r="r" b="b"/>
              <a:pathLst>
                <a:path w="6222" h="2139" extrusionOk="0">
                  <a:moveTo>
                    <a:pt x="3106" y="0"/>
                  </a:moveTo>
                  <a:cubicBezTo>
                    <a:pt x="1819" y="0"/>
                    <a:pt x="653" y="724"/>
                    <a:pt x="1" y="1772"/>
                  </a:cubicBezTo>
                  <a:lnTo>
                    <a:pt x="3112" y="2139"/>
                  </a:lnTo>
                  <a:lnTo>
                    <a:pt x="6222" y="1772"/>
                  </a:lnTo>
                  <a:cubicBezTo>
                    <a:pt x="5579" y="716"/>
                    <a:pt x="4414" y="0"/>
                    <a:pt x="3106"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1"/>
            <p:cNvSpPr/>
            <p:nvPr/>
          </p:nvSpPr>
          <p:spPr>
            <a:xfrm>
              <a:off x="4221890" y="3374999"/>
              <a:ext cx="104595" cy="62389"/>
            </a:xfrm>
            <a:custGeom>
              <a:avLst/>
              <a:gdLst/>
              <a:ahLst/>
              <a:cxnLst/>
              <a:rect l="l" t="t" r="r" b="b"/>
              <a:pathLst>
                <a:path w="3586" h="2139" extrusionOk="0">
                  <a:moveTo>
                    <a:pt x="3106" y="0"/>
                  </a:moveTo>
                  <a:cubicBezTo>
                    <a:pt x="1819" y="0"/>
                    <a:pt x="653" y="724"/>
                    <a:pt x="1" y="1772"/>
                  </a:cubicBezTo>
                  <a:lnTo>
                    <a:pt x="3112" y="2139"/>
                  </a:lnTo>
                  <a:lnTo>
                    <a:pt x="3585" y="2084"/>
                  </a:lnTo>
                  <a:lnTo>
                    <a:pt x="950" y="1772"/>
                  </a:lnTo>
                  <a:cubicBezTo>
                    <a:pt x="1521" y="853"/>
                    <a:pt x="2488" y="183"/>
                    <a:pt x="3584" y="34"/>
                  </a:cubicBezTo>
                  <a:cubicBezTo>
                    <a:pt x="3427" y="12"/>
                    <a:pt x="3267" y="0"/>
                    <a:pt x="310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1"/>
            <p:cNvSpPr/>
            <p:nvPr/>
          </p:nvSpPr>
          <p:spPr>
            <a:xfrm>
              <a:off x="4301955" y="3392208"/>
              <a:ext cx="21059" cy="21059"/>
            </a:xfrm>
            <a:custGeom>
              <a:avLst/>
              <a:gdLst/>
              <a:ahLst/>
              <a:cxnLst/>
              <a:rect l="l" t="t" r="r" b="b"/>
              <a:pathLst>
                <a:path w="722" h="722" extrusionOk="0">
                  <a:moveTo>
                    <a:pt x="361" y="0"/>
                  </a:moveTo>
                  <a:cubicBezTo>
                    <a:pt x="162" y="0"/>
                    <a:pt x="1" y="162"/>
                    <a:pt x="1" y="361"/>
                  </a:cubicBezTo>
                  <a:cubicBezTo>
                    <a:pt x="1" y="560"/>
                    <a:pt x="162" y="721"/>
                    <a:pt x="361" y="721"/>
                  </a:cubicBezTo>
                  <a:cubicBezTo>
                    <a:pt x="560" y="721"/>
                    <a:pt x="721" y="560"/>
                    <a:pt x="721" y="361"/>
                  </a:cubicBezTo>
                  <a:cubicBezTo>
                    <a:pt x="721" y="163"/>
                    <a:pt x="560" y="2"/>
                    <a:pt x="361"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1"/>
            <p:cNvSpPr/>
            <p:nvPr/>
          </p:nvSpPr>
          <p:spPr>
            <a:xfrm>
              <a:off x="4206081" y="3445906"/>
              <a:ext cx="28234" cy="62506"/>
            </a:xfrm>
            <a:custGeom>
              <a:avLst/>
              <a:gdLst/>
              <a:ahLst/>
              <a:cxnLst/>
              <a:rect l="l" t="t" r="r" b="b"/>
              <a:pathLst>
                <a:path w="968" h="2143" extrusionOk="0">
                  <a:moveTo>
                    <a:pt x="880" y="1"/>
                  </a:moveTo>
                  <a:lnTo>
                    <a:pt x="197" y="74"/>
                  </a:lnTo>
                  <a:cubicBezTo>
                    <a:pt x="138" y="241"/>
                    <a:pt x="93" y="415"/>
                    <a:pt x="59" y="591"/>
                  </a:cubicBezTo>
                  <a:lnTo>
                    <a:pt x="53" y="619"/>
                  </a:lnTo>
                  <a:cubicBezTo>
                    <a:pt x="20" y="814"/>
                    <a:pt x="1" y="1016"/>
                    <a:pt x="1" y="1219"/>
                  </a:cubicBezTo>
                  <a:cubicBezTo>
                    <a:pt x="1" y="1537"/>
                    <a:pt x="42" y="1846"/>
                    <a:pt x="118" y="2142"/>
                  </a:cubicBezTo>
                  <a:cubicBezTo>
                    <a:pt x="717" y="2142"/>
                    <a:pt x="968" y="74"/>
                    <a:pt x="968" y="74"/>
                  </a:cubicBezTo>
                  <a:lnTo>
                    <a:pt x="880" y="1"/>
                  </a:lnTo>
                  <a:close/>
                </a:path>
              </a:pathLst>
            </a:custGeom>
            <a:solidFill>
              <a:srgbClr val="E7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1"/>
            <p:cNvSpPr/>
            <p:nvPr/>
          </p:nvSpPr>
          <p:spPr>
            <a:xfrm>
              <a:off x="4390712" y="3445906"/>
              <a:ext cx="28205" cy="62506"/>
            </a:xfrm>
            <a:custGeom>
              <a:avLst/>
              <a:gdLst/>
              <a:ahLst/>
              <a:cxnLst/>
              <a:rect l="l" t="t" r="r" b="b"/>
              <a:pathLst>
                <a:path w="967" h="2143" extrusionOk="0">
                  <a:moveTo>
                    <a:pt x="92" y="1"/>
                  </a:moveTo>
                  <a:lnTo>
                    <a:pt x="0" y="74"/>
                  </a:lnTo>
                  <a:cubicBezTo>
                    <a:pt x="0" y="74"/>
                    <a:pt x="252" y="2142"/>
                    <a:pt x="850" y="2142"/>
                  </a:cubicBezTo>
                  <a:cubicBezTo>
                    <a:pt x="927" y="1846"/>
                    <a:pt x="967" y="1537"/>
                    <a:pt x="967" y="1219"/>
                  </a:cubicBezTo>
                  <a:cubicBezTo>
                    <a:pt x="967" y="1010"/>
                    <a:pt x="949" y="803"/>
                    <a:pt x="916" y="604"/>
                  </a:cubicBezTo>
                  <a:lnTo>
                    <a:pt x="914" y="591"/>
                  </a:lnTo>
                  <a:cubicBezTo>
                    <a:pt x="897" y="491"/>
                    <a:pt x="875" y="393"/>
                    <a:pt x="848" y="297"/>
                  </a:cubicBezTo>
                  <a:cubicBezTo>
                    <a:pt x="828" y="220"/>
                    <a:pt x="806" y="147"/>
                    <a:pt x="781" y="74"/>
                  </a:cubicBezTo>
                  <a:lnTo>
                    <a:pt x="92" y="1"/>
                  </a:lnTo>
                  <a:close/>
                </a:path>
              </a:pathLst>
            </a:custGeom>
            <a:solidFill>
              <a:srgbClr val="E7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1"/>
            <p:cNvSpPr/>
            <p:nvPr/>
          </p:nvSpPr>
          <p:spPr>
            <a:xfrm>
              <a:off x="4234286" y="3356361"/>
              <a:ext cx="156454" cy="20738"/>
            </a:xfrm>
            <a:custGeom>
              <a:avLst/>
              <a:gdLst/>
              <a:ahLst/>
              <a:cxnLst/>
              <a:rect l="l" t="t" r="r" b="b"/>
              <a:pathLst>
                <a:path w="5364" h="711" extrusionOk="0">
                  <a:moveTo>
                    <a:pt x="1" y="0"/>
                  </a:moveTo>
                  <a:lnTo>
                    <a:pt x="1" y="711"/>
                  </a:lnTo>
                  <a:lnTo>
                    <a:pt x="5363" y="711"/>
                  </a:lnTo>
                  <a:lnTo>
                    <a:pt x="5363"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1"/>
            <p:cNvSpPr/>
            <p:nvPr/>
          </p:nvSpPr>
          <p:spPr>
            <a:xfrm>
              <a:off x="4211769" y="3426684"/>
              <a:ext cx="201693" cy="21380"/>
            </a:xfrm>
            <a:custGeom>
              <a:avLst/>
              <a:gdLst/>
              <a:ahLst/>
              <a:cxnLst/>
              <a:rect l="l" t="t" r="r" b="b"/>
              <a:pathLst>
                <a:path w="6915" h="733" extrusionOk="0">
                  <a:moveTo>
                    <a:pt x="349" y="0"/>
                  </a:moveTo>
                  <a:cubicBezTo>
                    <a:pt x="207" y="230"/>
                    <a:pt x="90" y="475"/>
                    <a:pt x="1" y="733"/>
                  </a:cubicBezTo>
                  <a:lnTo>
                    <a:pt x="6914" y="733"/>
                  </a:lnTo>
                  <a:cubicBezTo>
                    <a:pt x="6828" y="475"/>
                    <a:pt x="6711" y="230"/>
                    <a:pt x="6572"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1"/>
            <p:cNvSpPr/>
            <p:nvPr/>
          </p:nvSpPr>
          <p:spPr>
            <a:xfrm>
              <a:off x="4211769" y="3426684"/>
              <a:ext cx="37830" cy="21380"/>
            </a:xfrm>
            <a:custGeom>
              <a:avLst/>
              <a:gdLst/>
              <a:ahLst/>
              <a:cxnLst/>
              <a:rect l="l" t="t" r="r" b="b"/>
              <a:pathLst>
                <a:path w="1297" h="733" extrusionOk="0">
                  <a:moveTo>
                    <a:pt x="349" y="0"/>
                  </a:moveTo>
                  <a:cubicBezTo>
                    <a:pt x="207" y="232"/>
                    <a:pt x="90" y="477"/>
                    <a:pt x="1" y="733"/>
                  </a:cubicBezTo>
                  <a:lnTo>
                    <a:pt x="947" y="733"/>
                  </a:lnTo>
                  <a:cubicBezTo>
                    <a:pt x="1036" y="475"/>
                    <a:pt x="1153" y="230"/>
                    <a:pt x="1297"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2" name="Google Shape;2072;p51"/>
          <p:cNvGrpSpPr/>
          <p:nvPr/>
        </p:nvGrpSpPr>
        <p:grpSpPr>
          <a:xfrm>
            <a:off x="6778480" y="1603847"/>
            <a:ext cx="343360" cy="337089"/>
            <a:chOff x="6778480" y="1527647"/>
            <a:chExt cx="343360" cy="337089"/>
          </a:xfrm>
        </p:grpSpPr>
        <p:sp>
          <p:nvSpPr>
            <p:cNvPr id="2073" name="Google Shape;2073;p51"/>
            <p:cNvSpPr/>
            <p:nvPr/>
          </p:nvSpPr>
          <p:spPr>
            <a:xfrm>
              <a:off x="6796097" y="1697722"/>
              <a:ext cx="29488" cy="53493"/>
            </a:xfrm>
            <a:custGeom>
              <a:avLst/>
              <a:gdLst/>
              <a:ahLst/>
              <a:cxnLst/>
              <a:rect l="l" t="t" r="r" b="b"/>
              <a:pathLst>
                <a:path w="1011" h="1834" extrusionOk="0">
                  <a:moveTo>
                    <a:pt x="258" y="1"/>
                  </a:moveTo>
                  <a:cubicBezTo>
                    <a:pt x="258" y="1"/>
                    <a:pt x="60" y="468"/>
                    <a:pt x="0" y="1517"/>
                  </a:cubicBezTo>
                  <a:lnTo>
                    <a:pt x="506" y="1833"/>
                  </a:lnTo>
                  <a:lnTo>
                    <a:pt x="1011" y="1517"/>
                  </a:lnTo>
                  <a:cubicBezTo>
                    <a:pt x="951" y="468"/>
                    <a:pt x="753" y="1"/>
                    <a:pt x="753"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1"/>
            <p:cNvSpPr/>
            <p:nvPr/>
          </p:nvSpPr>
          <p:spPr>
            <a:xfrm>
              <a:off x="6796097" y="1697693"/>
              <a:ext cx="19921" cy="53464"/>
            </a:xfrm>
            <a:custGeom>
              <a:avLst/>
              <a:gdLst/>
              <a:ahLst/>
              <a:cxnLst/>
              <a:rect l="l" t="t" r="r" b="b"/>
              <a:pathLst>
                <a:path w="683" h="1833" extrusionOk="0">
                  <a:moveTo>
                    <a:pt x="258" y="0"/>
                  </a:moveTo>
                  <a:cubicBezTo>
                    <a:pt x="258" y="0"/>
                    <a:pt x="60" y="466"/>
                    <a:pt x="0" y="1516"/>
                  </a:cubicBezTo>
                  <a:lnTo>
                    <a:pt x="506" y="1833"/>
                  </a:lnTo>
                  <a:lnTo>
                    <a:pt x="683" y="1721"/>
                  </a:lnTo>
                  <a:lnTo>
                    <a:pt x="356" y="1516"/>
                  </a:lnTo>
                  <a:cubicBezTo>
                    <a:pt x="416" y="469"/>
                    <a:pt x="614" y="0"/>
                    <a:pt x="614"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1"/>
            <p:cNvSpPr/>
            <p:nvPr/>
          </p:nvSpPr>
          <p:spPr>
            <a:xfrm>
              <a:off x="7074705" y="1697722"/>
              <a:ext cx="29488" cy="53493"/>
            </a:xfrm>
            <a:custGeom>
              <a:avLst/>
              <a:gdLst/>
              <a:ahLst/>
              <a:cxnLst/>
              <a:rect l="l" t="t" r="r" b="b"/>
              <a:pathLst>
                <a:path w="1011" h="1834" extrusionOk="0">
                  <a:moveTo>
                    <a:pt x="260" y="1"/>
                  </a:moveTo>
                  <a:cubicBezTo>
                    <a:pt x="260" y="1"/>
                    <a:pt x="62" y="468"/>
                    <a:pt x="0" y="1517"/>
                  </a:cubicBezTo>
                  <a:lnTo>
                    <a:pt x="506" y="1833"/>
                  </a:lnTo>
                  <a:lnTo>
                    <a:pt x="1011" y="1517"/>
                  </a:lnTo>
                  <a:cubicBezTo>
                    <a:pt x="951" y="468"/>
                    <a:pt x="753" y="1"/>
                    <a:pt x="753"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1"/>
            <p:cNvSpPr/>
            <p:nvPr/>
          </p:nvSpPr>
          <p:spPr>
            <a:xfrm>
              <a:off x="7074705" y="1697693"/>
              <a:ext cx="19980" cy="53464"/>
            </a:xfrm>
            <a:custGeom>
              <a:avLst/>
              <a:gdLst/>
              <a:ahLst/>
              <a:cxnLst/>
              <a:rect l="l" t="t" r="r" b="b"/>
              <a:pathLst>
                <a:path w="685" h="1833" extrusionOk="0">
                  <a:moveTo>
                    <a:pt x="260" y="0"/>
                  </a:moveTo>
                  <a:cubicBezTo>
                    <a:pt x="260" y="0"/>
                    <a:pt x="62" y="466"/>
                    <a:pt x="0" y="1516"/>
                  </a:cubicBezTo>
                  <a:lnTo>
                    <a:pt x="506" y="1833"/>
                  </a:lnTo>
                  <a:lnTo>
                    <a:pt x="684" y="1721"/>
                  </a:lnTo>
                  <a:lnTo>
                    <a:pt x="356" y="1516"/>
                  </a:lnTo>
                  <a:cubicBezTo>
                    <a:pt x="416" y="469"/>
                    <a:pt x="614" y="0"/>
                    <a:pt x="614"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1"/>
            <p:cNvSpPr/>
            <p:nvPr/>
          </p:nvSpPr>
          <p:spPr>
            <a:xfrm>
              <a:off x="6805664" y="1560664"/>
              <a:ext cx="10354" cy="134958"/>
            </a:xfrm>
            <a:custGeom>
              <a:avLst/>
              <a:gdLst/>
              <a:ahLst/>
              <a:cxnLst/>
              <a:rect l="l" t="t" r="r" b="b"/>
              <a:pathLst>
                <a:path w="355" h="4627" extrusionOk="0">
                  <a:moveTo>
                    <a:pt x="178" y="1"/>
                  </a:moveTo>
                  <a:cubicBezTo>
                    <a:pt x="79" y="1"/>
                    <a:pt x="0" y="80"/>
                    <a:pt x="0" y="179"/>
                  </a:cubicBezTo>
                  <a:lnTo>
                    <a:pt x="0" y="4449"/>
                  </a:lnTo>
                  <a:cubicBezTo>
                    <a:pt x="0" y="4547"/>
                    <a:pt x="79" y="4626"/>
                    <a:pt x="178" y="4626"/>
                  </a:cubicBezTo>
                  <a:cubicBezTo>
                    <a:pt x="274" y="4626"/>
                    <a:pt x="355" y="4546"/>
                    <a:pt x="355" y="4449"/>
                  </a:cubicBezTo>
                  <a:lnTo>
                    <a:pt x="355" y="179"/>
                  </a:lnTo>
                  <a:cubicBezTo>
                    <a:pt x="355" y="80"/>
                    <a:pt x="277"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1"/>
            <p:cNvSpPr/>
            <p:nvPr/>
          </p:nvSpPr>
          <p:spPr>
            <a:xfrm>
              <a:off x="7084272" y="1560664"/>
              <a:ext cx="10413" cy="134958"/>
            </a:xfrm>
            <a:custGeom>
              <a:avLst/>
              <a:gdLst/>
              <a:ahLst/>
              <a:cxnLst/>
              <a:rect l="l" t="t" r="r" b="b"/>
              <a:pathLst>
                <a:path w="357" h="4627" extrusionOk="0">
                  <a:moveTo>
                    <a:pt x="178" y="1"/>
                  </a:moveTo>
                  <a:cubicBezTo>
                    <a:pt x="80" y="1"/>
                    <a:pt x="0" y="80"/>
                    <a:pt x="0" y="179"/>
                  </a:cubicBezTo>
                  <a:lnTo>
                    <a:pt x="0" y="4449"/>
                  </a:lnTo>
                  <a:cubicBezTo>
                    <a:pt x="0" y="4547"/>
                    <a:pt x="80" y="4626"/>
                    <a:pt x="178" y="4626"/>
                  </a:cubicBezTo>
                  <a:cubicBezTo>
                    <a:pt x="276" y="4626"/>
                    <a:pt x="356" y="4546"/>
                    <a:pt x="356" y="4449"/>
                  </a:cubicBezTo>
                  <a:lnTo>
                    <a:pt x="356" y="179"/>
                  </a:lnTo>
                  <a:cubicBezTo>
                    <a:pt x="356" y="80"/>
                    <a:pt x="277"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1"/>
            <p:cNvSpPr/>
            <p:nvPr/>
          </p:nvSpPr>
          <p:spPr>
            <a:xfrm>
              <a:off x="6778480" y="1830551"/>
              <a:ext cx="32376" cy="21496"/>
            </a:xfrm>
            <a:custGeom>
              <a:avLst/>
              <a:gdLst/>
              <a:ahLst/>
              <a:cxnLst/>
              <a:rect l="l" t="t" r="r" b="b"/>
              <a:pathLst>
                <a:path w="1110" h="737" extrusionOk="0">
                  <a:moveTo>
                    <a:pt x="368" y="1"/>
                  </a:moveTo>
                  <a:cubicBezTo>
                    <a:pt x="165" y="1"/>
                    <a:pt x="1" y="165"/>
                    <a:pt x="1" y="368"/>
                  </a:cubicBezTo>
                  <a:cubicBezTo>
                    <a:pt x="1" y="572"/>
                    <a:pt x="165" y="736"/>
                    <a:pt x="368" y="736"/>
                  </a:cubicBezTo>
                  <a:lnTo>
                    <a:pt x="1110" y="736"/>
                  </a:lnTo>
                  <a:lnTo>
                    <a:pt x="1110" y="2"/>
                  </a:lnTo>
                  <a:lnTo>
                    <a:pt x="368" y="2"/>
                  </a:lnTo>
                  <a:lnTo>
                    <a:pt x="368"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1"/>
            <p:cNvSpPr/>
            <p:nvPr/>
          </p:nvSpPr>
          <p:spPr>
            <a:xfrm>
              <a:off x="7089434" y="1830551"/>
              <a:ext cx="32405" cy="21496"/>
            </a:xfrm>
            <a:custGeom>
              <a:avLst/>
              <a:gdLst/>
              <a:ahLst/>
              <a:cxnLst/>
              <a:rect l="l" t="t" r="r" b="b"/>
              <a:pathLst>
                <a:path w="1111" h="737" extrusionOk="0">
                  <a:moveTo>
                    <a:pt x="743" y="1"/>
                  </a:moveTo>
                  <a:lnTo>
                    <a:pt x="743" y="2"/>
                  </a:lnTo>
                  <a:lnTo>
                    <a:pt x="1" y="2"/>
                  </a:lnTo>
                  <a:lnTo>
                    <a:pt x="1" y="736"/>
                  </a:lnTo>
                  <a:lnTo>
                    <a:pt x="743" y="736"/>
                  </a:lnTo>
                  <a:cubicBezTo>
                    <a:pt x="945" y="736"/>
                    <a:pt x="1111" y="572"/>
                    <a:pt x="1111" y="368"/>
                  </a:cubicBezTo>
                  <a:cubicBezTo>
                    <a:pt x="1111" y="165"/>
                    <a:pt x="945" y="1"/>
                    <a:pt x="743"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1"/>
            <p:cNvSpPr/>
            <p:nvPr/>
          </p:nvSpPr>
          <p:spPr>
            <a:xfrm>
              <a:off x="6844486" y="1551039"/>
              <a:ext cx="211348" cy="290187"/>
            </a:xfrm>
            <a:custGeom>
              <a:avLst/>
              <a:gdLst/>
              <a:ahLst/>
              <a:cxnLst/>
              <a:rect l="l" t="t" r="r" b="b"/>
              <a:pathLst>
                <a:path w="7246" h="9949" extrusionOk="0">
                  <a:moveTo>
                    <a:pt x="1" y="1"/>
                  </a:moveTo>
                  <a:lnTo>
                    <a:pt x="1" y="9949"/>
                  </a:lnTo>
                  <a:lnTo>
                    <a:pt x="7246" y="9949"/>
                  </a:lnTo>
                  <a:lnTo>
                    <a:pt x="7246"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1"/>
            <p:cNvSpPr/>
            <p:nvPr/>
          </p:nvSpPr>
          <p:spPr>
            <a:xfrm>
              <a:off x="6778480" y="1540335"/>
              <a:ext cx="32376" cy="21526"/>
            </a:xfrm>
            <a:custGeom>
              <a:avLst/>
              <a:gdLst/>
              <a:ahLst/>
              <a:cxnLst/>
              <a:rect l="l" t="t" r="r" b="b"/>
              <a:pathLst>
                <a:path w="1110" h="738" extrusionOk="0">
                  <a:moveTo>
                    <a:pt x="368" y="0"/>
                  </a:moveTo>
                  <a:cubicBezTo>
                    <a:pt x="165" y="0"/>
                    <a:pt x="1" y="166"/>
                    <a:pt x="1" y="368"/>
                  </a:cubicBezTo>
                  <a:cubicBezTo>
                    <a:pt x="1" y="572"/>
                    <a:pt x="165" y="737"/>
                    <a:pt x="368" y="737"/>
                  </a:cubicBezTo>
                  <a:lnTo>
                    <a:pt x="1110" y="737"/>
                  </a:lnTo>
                  <a:lnTo>
                    <a:pt x="1110" y="2"/>
                  </a:lnTo>
                  <a:lnTo>
                    <a:pt x="368" y="2"/>
                  </a:lnTo>
                  <a:lnTo>
                    <a:pt x="368"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1"/>
            <p:cNvSpPr/>
            <p:nvPr/>
          </p:nvSpPr>
          <p:spPr>
            <a:xfrm>
              <a:off x="7089434" y="1540335"/>
              <a:ext cx="32405" cy="21526"/>
            </a:xfrm>
            <a:custGeom>
              <a:avLst/>
              <a:gdLst/>
              <a:ahLst/>
              <a:cxnLst/>
              <a:rect l="l" t="t" r="r" b="b"/>
              <a:pathLst>
                <a:path w="1111" h="738" extrusionOk="0">
                  <a:moveTo>
                    <a:pt x="743" y="0"/>
                  </a:moveTo>
                  <a:lnTo>
                    <a:pt x="743" y="2"/>
                  </a:lnTo>
                  <a:lnTo>
                    <a:pt x="1" y="2"/>
                  </a:lnTo>
                  <a:lnTo>
                    <a:pt x="1" y="737"/>
                  </a:lnTo>
                  <a:lnTo>
                    <a:pt x="743" y="737"/>
                  </a:lnTo>
                  <a:cubicBezTo>
                    <a:pt x="945" y="737"/>
                    <a:pt x="1111" y="572"/>
                    <a:pt x="1111" y="368"/>
                  </a:cubicBezTo>
                  <a:cubicBezTo>
                    <a:pt x="1111" y="166"/>
                    <a:pt x="945" y="0"/>
                    <a:pt x="743"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1"/>
            <p:cNvSpPr/>
            <p:nvPr/>
          </p:nvSpPr>
          <p:spPr>
            <a:xfrm>
              <a:off x="6793530" y="1588315"/>
              <a:ext cx="34593" cy="33543"/>
            </a:xfrm>
            <a:custGeom>
              <a:avLst/>
              <a:gdLst/>
              <a:ahLst/>
              <a:cxnLst/>
              <a:rect l="l" t="t" r="r" b="b"/>
              <a:pathLst>
                <a:path w="1186" h="1150" extrusionOk="0">
                  <a:moveTo>
                    <a:pt x="592" y="1"/>
                  </a:moveTo>
                  <a:cubicBezTo>
                    <a:pt x="545" y="1"/>
                    <a:pt x="498" y="19"/>
                    <a:pt x="462" y="56"/>
                  </a:cubicBezTo>
                  <a:lnTo>
                    <a:pt x="74" y="444"/>
                  </a:lnTo>
                  <a:cubicBezTo>
                    <a:pt x="0" y="517"/>
                    <a:pt x="0" y="635"/>
                    <a:pt x="74" y="706"/>
                  </a:cubicBezTo>
                  <a:lnTo>
                    <a:pt x="462" y="1094"/>
                  </a:lnTo>
                  <a:cubicBezTo>
                    <a:pt x="498" y="1131"/>
                    <a:pt x="546" y="1149"/>
                    <a:pt x="593" y="1149"/>
                  </a:cubicBezTo>
                  <a:cubicBezTo>
                    <a:pt x="641" y="1149"/>
                    <a:pt x="688" y="1131"/>
                    <a:pt x="724" y="1094"/>
                  </a:cubicBezTo>
                  <a:lnTo>
                    <a:pt x="1112" y="706"/>
                  </a:lnTo>
                  <a:cubicBezTo>
                    <a:pt x="1185" y="635"/>
                    <a:pt x="1185" y="517"/>
                    <a:pt x="1112" y="444"/>
                  </a:cubicBezTo>
                  <a:lnTo>
                    <a:pt x="724" y="56"/>
                  </a:lnTo>
                  <a:cubicBezTo>
                    <a:pt x="687" y="19"/>
                    <a:pt x="640" y="1"/>
                    <a:pt x="592"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1"/>
            <p:cNvSpPr/>
            <p:nvPr/>
          </p:nvSpPr>
          <p:spPr>
            <a:xfrm>
              <a:off x="6795543" y="1635566"/>
              <a:ext cx="30597" cy="30568"/>
            </a:xfrm>
            <a:custGeom>
              <a:avLst/>
              <a:gdLst/>
              <a:ahLst/>
              <a:cxnLst/>
              <a:rect l="l" t="t" r="r" b="b"/>
              <a:pathLst>
                <a:path w="1049" h="1048" extrusionOk="0">
                  <a:moveTo>
                    <a:pt x="525" y="0"/>
                  </a:moveTo>
                  <a:cubicBezTo>
                    <a:pt x="235" y="0"/>
                    <a:pt x="0" y="235"/>
                    <a:pt x="0" y="523"/>
                  </a:cubicBezTo>
                  <a:cubicBezTo>
                    <a:pt x="0" y="813"/>
                    <a:pt x="236" y="1048"/>
                    <a:pt x="525" y="1048"/>
                  </a:cubicBezTo>
                  <a:cubicBezTo>
                    <a:pt x="815" y="1048"/>
                    <a:pt x="1049" y="813"/>
                    <a:pt x="1049" y="523"/>
                  </a:cubicBezTo>
                  <a:cubicBezTo>
                    <a:pt x="1049" y="235"/>
                    <a:pt x="815" y="2"/>
                    <a:pt x="525"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1"/>
            <p:cNvSpPr/>
            <p:nvPr/>
          </p:nvSpPr>
          <p:spPr>
            <a:xfrm>
              <a:off x="6795543" y="1635566"/>
              <a:ext cx="20476" cy="30568"/>
            </a:xfrm>
            <a:custGeom>
              <a:avLst/>
              <a:gdLst/>
              <a:ahLst/>
              <a:cxnLst/>
              <a:rect l="l" t="t" r="r" b="b"/>
              <a:pathLst>
                <a:path w="702" h="1048" extrusionOk="0">
                  <a:moveTo>
                    <a:pt x="525" y="0"/>
                  </a:moveTo>
                  <a:cubicBezTo>
                    <a:pt x="236" y="0"/>
                    <a:pt x="0" y="235"/>
                    <a:pt x="0" y="523"/>
                  </a:cubicBezTo>
                  <a:cubicBezTo>
                    <a:pt x="0" y="813"/>
                    <a:pt x="235" y="1048"/>
                    <a:pt x="525" y="1048"/>
                  </a:cubicBezTo>
                  <a:cubicBezTo>
                    <a:pt x="586" y="1048"/>
                    <a:pt x="648" y="1036"/>
                    <a:pt x="702" y="1017"/>
                  </a:cubicBezTo>
                  <a:cubicBezTo>
                    <a:pt x="501" y="945"/>
                    <a:pt x="356" y="750"/>
                    <a:pt x="356" y="523"/>
                  </a:cubicBezTo>
                  <a:cubicBezTo>
                    <a:pt x="356" y="296"/>
                    <a:pt x="501" y="104"/>
                    <a:pt x="702" y="31"/>
                  </a:cubicBezTo>
                  <a:cubicBezTo>
                    <a:pt x="648" y="11"/>
                    <a:pt x="588" y="0"/>
                    <a:pt x="525"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1"/>
            <p:cNvSpPr/>
            <p:nvPr/>
          </p:nvSpPr>
          <p:spPr>
            <a:xfrm>
              <a:off x="6800560" y="1680163"/>
              <a:ext cx="20563" cy="20534"/>
            </a:xfrm>
            <a:custGeom>
              <a:avLst/>
              <a:gdLst/>
              <a:ahLst/>
              <a:cxnLst/>
              <a:rect l="l" t="t" r="r" b="b"/>
              <a:pathLst>
                <a:path w="705" h="704" extrusionOk="0">
                  <a:moveTo>
                    <a:pt x="353" y="1"/>
                  </a:moveTo>
                  <a:cubicBezTo>
                    <a:pt x="158" y="1"/>
                    <a:pt x="1" y="157"/>
                    <a:pt x="1" y="352"/>
                  </a:cubicBezTo>
                  <a:cubicBezTo>
                    <a:pt x="1" y="546"/>
                    <a:pt x="158" y="704"/>
                    <a:pt x="353" y="704"/>
                  </a:cubicBezTo>
                  <a:cubicBezTo>
                    <a:pt x="547" y="704"/>
                    <a:pt x="704" y="546"/>
                    <a:pt x="704" y="352"/>
                  </a:cubicBezTo>
                  <a:cubicBezTo>
                    <a:pt x="704" y="157"/>
                    <a:pt x="547" y="1"/>
                    <a:pt x="353"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1"/>
            <p:cNvSpPr/>
            <p:nvPr/>
          </p:nvSpPr>
          <p:spPr>
            <a:xfrm>
              <a:off x="7072226" y="1588315"/>
              <a:ext cx="34534" cy="33543"/>
            </a:xfrm>
            <a:custGeom>
              <a:avLst/>
              <a:gdLst/>
              <a:ahLst/>
              <a:cxnLst/>
              <a:rect l="l" t="t" r="r" b="b"/>
              <a:pathLst>
                <a:path w="1184" h="1150" extrusionOk="0">
                  <a:moveTo>
                    <a:pt x="593" y="1"/>
                  </a:moveTo>
                  <a:cubicBezTo>
                    <a:pt x="546" y="1"/>
                    <a:pt x="498" y="19"/>
                    <a:pt x="462" y="56"/>
                  </a:cubicBezTo>
                  <a:lnTo>
                    <a:pt x="74" y="444"/>
                  </a:lnTo>
                  <a:cubicBezTo>
                    <a:pt x="0" y="517"/>
                    <a:pt x="0" y="635"/>
                    <a:pt x="74" y="706"/>
                  </a:cubicBezTo>
                  <a:lnTo>
                    <a:pt x="462" y="1094"/>
                  </a:lnTo>
                  <a:cubicBezTo>
                    <a:pt x="497" y="1131"/>
                    <a:pt x="544" y="1149"/>
                    <a:pt x="591" y="1149"/>
                  </a:cubicBezTo>
                  <a:cubicBezTo>
                    <a:pt x="638" y="1149"/>
                    <a:pt x="686" y="1131"/>
                    <a:pt x="722" y="1094"/>
                  </a:cubicBezTo>
                  <a:lnTo>
                    <a:pt x="1111" y="706"/>
                  </a:lnTo>
                  <a:cubicBezTo>
                    <a:pt x="1184" y="635"/>
                    <a:pt x="1184" y="517"/>
                    <a:pt x="1111" y="444"/>
                  </a:cubicBezTo>
                  <a:lnTo>
                    <a:pt x="722" y="56"/>
                  </a:lnTo>
                  <a:cubicBezTo>
                    <a:pt x="687" y="19"/>
                    <a:pt x="640" y="1"/>
                    <a:pt x="593"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1"/>
            <p:cNvSpPr/>
            <p:nvPr/>
          </p:nvSpPr>
          <p:spPr>
            <a:xfrm>
              <a:off x="7074180" y="1635566"/>
              <a:ext cx="30597" cy="30568"/>
            </a:xfrm>
            <a:custGeom>
              <a:avLst/>
              <a:gdLst/>
              <a:ahLst/>
              <a:cxnLst/>
              <a:rect l="l" t="t" r="r" b="b"/>
              <a:pathLst>
                <a:path w="1049" h="1048" extrusionOk="0">
                  <a:moveTo>
                    <a:pt x="524" y="0"/>
                  </a:moveTo>
                  <a:cubicBezTo>
                    <a:pt x="235" y="0"/>
                    <a:pt x="1" y="235"/>
                    <a:pt x="1" y="523"/>
                  </a:cubicBezTo>
                  <a:cubicBezTo>
                    <a:pt x="1" y="813"/>
                    <a:pt x="235" y="1048"/>
                    <a:pt x="524" y="1048"/>
                  </a:cubicBezTo>
                  <a:cubicBezTo>
                    <a:pt x="814" y="1048"/>
                    <a:pt x="1048" y="813"/>
                    <a:pt x="1048" y="523"/>
                  </a:cubicBezTo>
                  <a:cubicBezTo>
                    <a:pt x="1048" y="235"/>
                    <a:pt x="814" y="2"/>
                    <a:pt x="524"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1"/>
            <p:cNvSpPr/>
            <p:nvPr/>
          </p:nvSpPr>
          <p:spPr>
            <a:xfrm>
              <a:off x="7074180" y="1635566"/>
              <a:ext cx="20505" cy="30568"/>
            </a:xfrm>
            <a:custGeom>
              <a:avLst/>
              <a:gdLst/>
              <a:ahLst/>
              <a:cxnLst/>
              <a:rect l="l" t="t" r="r" b="b"/>
              <a:pathLst>
                <a:path w="703" h="1048" extrusionOk="0">
                  <a:moveTo>
                    <a:pt x="524" y="0"/>
                  </a:moveTo>
                  <a:cubicBezTo>
                    <a:pt x="235" y="0"/>
                    <a:pt x="1" y="235"/>
                    <a:pt x="1" y="523"/>
                  </a:cubicBezTo>
                  <a:cubicBezTo>
                    <a:pt x="1" y="813"/>
                    <a:pt x="235" y="1048"/>
                    <a:pt x="524" y="1048"/>
                  </a:cubicBezTo>
                  <a:cubicBezTo>
                    <a:pt x="587" y="1048"/>
                    <a:pt x="647" y="1036"/>
                    <a:pt x="702" y="1017"/>
                  </a:cubicBezTo>
                  <a:cubicBezTo>
                    <a:pt x="500" y="945"/>
                    <a:pt x="355" y="750"/>
                    <a:pt x="355" y="523"/>
                  </a:cubicBezTo>
                  <a:cubicBezTo>
                    <a:pt x="355" y="296"/>
                    <a:pt x="500" y="104"/>
                    <a:pt x="702" y="31"/>
                  </a:cubicBezTo>
                  <a:cubicBezTo>
                    <a:pt x="647" y="11"/>
                    <a:pt x="587" y="0"/>
                    <a:pt x="524"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1"/>
            <p:cNvSpPr/>
            <p:nvPr/>
          </p:nvSpPr>
          <p:spPr>
            <a:xfrm>
              <a:off x="7079197" y="1680163"/>
              <a:ext cx="20534" cy="20534"/>
            </a:xfrm>
            <a:custGeom>
              <a:avLst/>
              <a:gdLst/>
              <a:ahLst/>
              <a:cxnLst/>
              <a:rect l="l" t="t" r="r" b="b"/>
              <a:pathLst>
                <a:path w="704" h="704" extrusionOk="0">
                  <a:moveTo>
                    <a:pt x="354" y="1"/>
                  </a:moveTo>
                  <a:cubicBezTo>
                    <a:pt x="353" y="1"/>
                    <a:pt x="353" y="1"/>
                    <a:pt x="352" y="1"/>
                  </a:cubicBezTo>
                  <a:cubicBezTo>
                    <a:pt x="158" y="1"/>
                    <a:pt x="0" y="157"/>
                    <a:pt x="0" y="352"/>
                  </a:cubicBezTo>
                  <a:cubicBezTo>
                    <a:pt x="0" y="546"/>
                    <a:pt x="158" y="704"/>
                    <a:pt x="352" y="704"/>
                  </a:cubicBezTo>
                  <a:cubicBezTo>
                    <a:pt x="546" y="704"/>
                    <a:pt x="703" y="546"/>
                    <a:pt x="703" y="352"/>
                  </a:cubicBezTo>
                  <a:cubicBezTo>
                    <a:pt x="703" y="158"/>
                    <a:pt x="548" y="1"/>
                    <a:pt x="354"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1"/>
            <p:cNvSpPr/>
            <p:nvPr/>
          </p:nvSpPr>
          <p:spPr>
            <a:xfrm>
              <a:off x="6873770" y="1551039"/>
              <a:ext cx="24413" cy="290187"/>
            </a:xfrm>
            <a:custGeom>
              <a:avLst/>
              <a:gdLst/>
              <a:ahLst/>
              <a:cxnLst/>
              <a:rect l="l" t="t" r="r" b="b"/>
              <a:pathLst>
                <a:path w="837" h="9949" extrusionOk="0">
                  <a:moveTo>
                    <a:pt x="0" y="1"/>
                  </a:moveTo>
                  <a:lnTo>
                    <a:pt x="0" y="9949"/>
                  </a:lnTo>
                  <a:lnTo>
                    <a:pt x="837" y="9949"/>
                  </a:lnTo>
                  <a:lnTo>
                    <a:pt x="837"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1"/>
            <p:cNvSpPr/>
            <p:nvPr/>
          </p:nvSpPr>
          <p:spPr>
            <a:xfrm>
              <a:off x="7002165" y="1551039"/>
              <a:ext cx="24413" cy="290187"/>
            </a:xfrm>
            <a:custGeom>
              <a:avLst/>
              <a:gdLst/>
              <a:ahLst/>
              <a:cxnLst/>
              <a:rect l="l" t="t" r="r" b="b"/>
              <a:pathLst>
                <a:path w="837" h="9949" extrusionOk="0">
                  <a:moveTo>
                    <a:pt x="0" y="1"/>
                  </a:moveTo>
                  <a:lnTo>
                    <a:pt x="0" y="9949"/>
                  </a:lnTo>
                  <a:lnTo>
                    <a:pt x="836" y="9949"/>
                  </a:lnTo>
                  <a:lnTo>
                    <a:pt x="836"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1"/>
            <p:cNvSpPr/>
            <p:nvPr/>
          </p:nvSpPr>
          <p:spPr>
            <a:xfrm>
              <a:off x="6813568" y="1536280"/>
              <a:ext cx="273154" cy="29634"/>
            </a:xfrm>
            <a:custGeom>
              <a:avLst/>
              <a:gdLst/>
              <a:ahLst/>
              <a:cxnLst/>
              <a:rect l="l" t="t" r="r" b="b"/>
              <a:pathLst>
                <a:path w="9365" h="1016" extrusionOk="0">
                  <a:moveTo>
                    <a:pt x="0" y="0"/>
                  </a:moveTo>
                  <a:lnTo>
                    <a:pt x="0" y="1015"/>
                  </a:lnTo>
                  <a:lnTo>
                    <a:pt x="9365" y="1015"/>
                  </a:lnTo>
                  <a:lnTo>
                    <a:pt x="93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1"/>
            <p:cNvSpPr/>
            <p:nvPr/>
          </p:nvSpPr>
          <p:spPr>
            <a:xfrm>
              <a:off x="6813568" y="1536280"/>
              <a:ext cx="25580" cy="29634"/>
            </a:xfrm>
            <a:custGeom>
              <a:avLst/>
              <a:gdLst/>
              <a:ahLst/>
              <a:cxnLst/>
              <a:rect l="l" t="t" r="r" b="b"/>
              <a:pathLst>
                <a:path w="877" h="1016" extrusionOk="0">
                  <a:moveTo>
                    <a:pt x="0" y="0"/>
                  </a:moveTo>
                  <a:lnTo>
                    <a:pt x="0" y="1015"/>
                  </a:lnTo>
                  <a:lnTo>
                    <a:pt x="876" y="1015"/>
                  </a:lnTo>
                  <a:lnTo>
                    <a:pt x="876"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1"/>
            <p:cNvSpPr/>
            <p:nvPr/>
          </p:nvSpPr>
          <p:spPr>
            <a:xfrm>
              <a:off x="6799772" y="1527647"/>
              <a:ext cx="22138" cy="46931"/>
            </a:xfrm>
            <a:custGeom>
              <a:avLst/>
              <a:gdLst/>
              <a:ahLst/>
              <a:cxnLst/>
              <a:rect l="l" t="t" r="r" b="b"/>
              <a:pathLst>
                <a:path w="759" h="1609" extrusionOk="0">
                  <a:moveTo>
                    <a:pt x="169" y="0"/>
                  </a:moveTo>
                  <a:cubicBezTo>
                    <a:pt x="76" y="0"/>
                    <a:pt x="0" y="75"/>
                    <a:pt x="0" y="169"/>
                  </a:cubicBezTo>
                  <a:lnTo>
                    <a:pt x="0" y="1440"/>
                  </a:lnTo>
                  <a:cubicBezTo>
                    <a:pt x="0" y="1534"/>
                    <a:pt x="76" y="1609"/>
                    <a:pt x="169" y="1609"/>
                  </a:cubicBezTo>
                  <a:lnTo>
                    <a:pt x="590" y="1609"/>
                  </a:lnTo>
                  <a:cubicBezTo>
                    <a:pt x="684" y="1609"/>
                    <a:pt x="759" y="1534"/>
                    <a:pt x="759" y="1440"/>
                  </a:cubicBezTo>
                  <a:lnTo>
                    <a:pt x="759" y="169"/>
                  </a:lnTo>
                  <a:cubicBezTo>
                    <a:pt x="759" y="75"/>
                    <a:pt x="684" y="0"/>
                    <a:pt x="590"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1"/>
            <p:cNvSpPr/>
            <p:nvPr/>
          </p:nvSpPr>
          <p:spPr>
            <a:xfrm>
              <a:off x="7061142" y="1536280"/>
              <a:ext cx="25638" cy="29634"/>
            </a:xfrm>
            <a:custGeom>
              <a:avLst/>
              <a:gdLst/>
              <a:ahLst/>
              <a:cxnLst/>
              <a:rect l="l" t="t" r="r" b="b"/>
              <a:pathLst>
                <a:path w="879" h="1016" extrusionOk="0">
                  <a:moveTo>
                    <a:pt x="1" y="0"/>
                  </a:moveTo>
                  <a:lnTo>
                    <a:pt x="1" y="1015"/>
                  </a:lnTo>
                  <a:lnTo>
                    <a:pt x="878" y="1015"/>
                  </a:lnTo>
                  <a:lnTo>
                    <a:pt x="878"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1"/>
            <p:cNvSpPr/>
            <p:nvPr/>
          </p:nvSpPr>
          <p:spPr>
            <a:xfrm>
              <a:off x="6813568" y="1826468"/>
              <a:ext cx="273154" cy="29634"/>
            </a:xfrm>
            <a:custGeom>
              <a:avLst/>
              <a:gdLst/>
              <a:ahLst/>
              <a:cxnLst/>
              <a:rect l="l" t="t" r="r" b="b"/>
              <a:pathLst>
                <a:path w="9365" h="1016" extrusionOk="0">
                  <a:moveTo>
                    <a:pt x="0" y="0"/>
                  </a:moveTo>
                  <a:lnTo>
                    <a:pt x="0" y="1015"/>
                  </a:lnTo>
                  <a:lnTo>
                    <a:pt x="9365" y="1015"/>
                  </a:lnTo>
                  <a:lnTo>
                    <a:pt x="93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1"/>
            <p:cNvSpPr/>
            <p:nvPr/>
          </p:nvSpPr>
          <p:spPr>
            <a:xfrm>
              <a:off x="6813568" y="1826468"/>
              <a:ext cx="25580" cy="29634"/>
            </a:xfrm>
            <a:custGeom>
              <a:avLst/>
              <a:gdLst/>
              <a:ahLst/>
              <a:cxnLst/>
              <a:rect l="l" t="t" r="r" b="b"/>
              <a:pathLst>
                <a:path w="877" h="1016" extrusionOk="0">
                  <a:moveTo>
                    <a:pt x="0" y="0"/>
                  </a:moveTo>
                  <a:lnTo>
                    <a:pt x="0" y="1015"/>
                  </a:lnTo>
                  <a:lnTo>
                    <a:pt x="876" y="1015"/>
                  </a:lnTo>
                  <a:lnTo>
                    <a:pt x="876"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1"/>
            <p:cNvSpPr/>
            <p:nvPr/>
          </p:nvSpPr>
          <p:spPr>
            <a:xfrm>
              <a:off x="7061142" y="1826468"/>
              <a:ext cx="25638" cy="29634"/>
            </a:xfrm>
            <a:custGeom>
              <a:avLst/>
              <a:gdLst/>
              <a:ahLst/>
              <a:cxnLst/>
              <a:rect l="l" t="t" r="r" b="b"/>
              <a:pathLst>
                <a:path w="879" h="1016" extrusionOk="0">
                  <a:moveTo>
                    <a:pt x="1" y="0"/>
                  </a:moveTo>
                  <a:lnTo>
                    <a:pt x="1" y="1015"/>
                  </a:lnTo>
                  <a:lnTo>
                    <a:pt x="878" y="1015"/>
                  </a:lnTo>
                  <a:lnTo>
                    <a:pt x="878"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1"/>
            <p:cNvSpPr/>
            <p:nvPr/>
          </p:nvSpPr>
          <p:spPr>
            <a:xfrm>
              <a:off x="7078409" y="1527647"/>
              <a:ext cx="22138" cy="46931"/>
            </a:xfrm>
            <a:custGeom>
              <a:avLst/>
              <a:gdLst/>
              <a:ahLst/>
              <a:cxnLst/>
              <a:rect l="l" t="t" r="r" b="b"/>
              <a:pathLst>
                <a:path w="759" h="1609" extrusionOk="0">
                  <a:moveTo>
                    <a:pt x="169" y="0"/>
                  </a:moveTo>
                  <a:cubicBezTo>
                    <a:pt x="75" y="0"/>
                    <a:pt x="1" y="75"/>
                    <a:pt x="1" y="169"/>
                  </a:cubicBezTo>
                  <a:lnTo>
                    <a:pt x="1" y="1440"/>
                  </a:lnTo>
                  <a:cubicBezTo>
                    <a:pt x="1" y="1534"/>
                    <a:pt x="75" y="1609"/>
                    <a:pt x="169" y="1609"/>
                  </a:cubicBezTo>
                  <a:lnTo>
                    <a:pt x="590" y="1609"/>
                  </a:lnTo>
                  <a:cubicBezTo>
                    <a:pt x="683" y="1609"/>
                    <a:pt x="758" y="1534"/>
                    <a:pt x="758" y="1440"/>
                  </a:cubicBezTo>
                  <a:lnTo>
                    <a:pt x="758" y="169"/>
                  </a:lnTo>
                  <a:cubicBezTo>
                    <a:pt x="758" y="75"/>
                    <a:pt x="683" y="0"/>
                    <a:pt x="590"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1"/>
            <p:cNvSpPr/>
            <p:nvPr/>
          </p:nvSpPr>
          <p:spPr>
            <a:xfrm>
              <a:off x="6799772" y="1817776"/>
              <a:ext cx="22138" cy="46960"/>
            </a:xfrm>
            <a:custGeom>
              <a:avLst/>
              <a:gdLst/>
              <a:ahLst/>
              <a:cxnLst/>
              <a:rect l="l" t="t" r="r" b="b"/>
              <a:pathLst>
                <a:path w="759" h="1610" extrusionOk="0">
                  <a:moveTo>
                    <a:pt x="169" y="1"/>
                  </a:moveTo>
                  <a:cubicBezTo>
                    <a:pt x="76" y="1"/>
                    <a:pt x="0" y="76"/>
                    <a:pt x="0" y="169"/>
                  </a:cubicBezTo>
                  <a:lnTo>
                    <a:pt x="0" y="1442"/>
                  </a:lnTo>
                  <a:cubicBezTo>
                    <a:pt x="0" y="1534"/>
                    <a:pt x="76" y="1609"/>
                    <a:pt x="169" y="1609"/>
                  </a:cubicBezTo>
                  <a:lnTo>
                    <a:pt x="590" y="1609"/>
                  </a:lnTo>
                  <a:cubicBezTo>
                    <a:pt x="684" y="1609"/>
                    <a:pt x="759" y="1534"/>
                    <a:pt x="759" y="1442"/>
                  </a:cubicBezTo>
                  <a:lnTo>
                    <a:pt x="759" y="169"/>
                  </a:lnTo>
                  <a:cubicBezTo>
                    <a:pt x="759" y="76"/>
                    <a:pt x="684" y="1"/>
                    <a:pt x="590"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1"/>
            <p:cNvSpPr/>
            <p:nvPr/>
          </p:nvSpPr>
          <p:spPr>
            <a:xfrm>
              <a:off x="7078409" y="1817776"/>
              <a:ext cx="22138" cy="46960"/>
            </a:xfrm>
            <a:custGeom>
              <a:avLst/>
              <a:gdLst/>
              <a:ahLst/>
              <a:cxnLst/>
              <a:rect l="l" t="t" r="r" b="b"/>
              <a:pathLst>
                <a:path w="759" h="1610" extrusionOk="0">
                  <a:moveTo>
                    <a:pt x="169" y="1"/>
                  </a:moveTo>
                  <a:cubicBezTo>
                    <a:pt x="75" y="1"/>
                    <a:pt x="1" y="76"/>
                    <a:pt x="1" y="169"/>
                  </a:cubicBezTo>
                  <a:lnTo>
                    <a:pt x="1" y="1442"/>
                  </a:lnTo>
                  <a:cubicBezTo>
                    <a:pt x="1" y="1534"/>
                    <a:pt x="75" y="1609"/>
                    <a:pt x="169" y="1609"/>
                  </a:cubicBezTo>
                  <a:lnTo>
                    <a:pt x="590" y="1609"/>
                  </a:lnTo>
                  <a:cubicBezTo>
                    <a:pt x="683" y="1609"/>
                    <a:pt x="758" y="1534"/>
                    <a:pt x="758" y="1442"/>
                  </a:cubicBezTo>
                  <a:lnTo>
                    <a:pt x="758" y="169"/>
                  </a:lnTo>
                  <a:cubicBezTo>
                    <a:pt x="758" y="76"/>
                    <a:pt x="683" y="1"/>
                    <a:pt x="590"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1"/>
            <p:cNvSpPr/>
            <p:nvPr/>
          </p:nvSpPr>
          <p:spPr>
            <a:xfrm>
              <a:off x="6795543" y="1741940"/>
              <a:ext cx="30597" cy="18492"/>
            </a:xfrm>
            <a:custGeom>
              <a:avLst/>
              <a:gdLst/>
              <a:ahLst/>
              <a:cxnLst/>
              <a:rect l="l" t="t" r="r" b="b"/>
              <a:pathLst>
                <a:path w="1049" h="634" extrusionOk="0">
                  <a:moveTo>
                    <a:pt x="19" y="1"/>
                  </a:moveTo>
                  <a:cubicBezTo>
                    <a:pt x="7" y="191"/>
                    <a:pt x="0" y="404"/>
                    <a:pt x="0" y="634"/>
                  </a:cubicBezTo>
                  <a:lnTo>
                    <a:pt x="1049" y="634"/>
                  </a:lnTo>
                  <a:cubicBezTo>
                    <a:pt x="1049" y="402"/>
                    <a:pt x="1042" y="191"/>
                    <a:pt x="1030"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1"/>
            <p:cNvSpPr/>
            <p:nvPr/>
          </p:nvSpPr>
          <p:spPr>
            <a:xfrm>
              <a:off x="6795572" y="1741911"/>
              <a:ext cx="10938" cy="18492"/>
            </a:xfrm>
            <a:custGeom>
              <a:avLst/>
              <a:gdLst/>
              <a:ahLst/>
              <a:cxnLst/>
              <a:rect l="l" t="t" r="r" b="b"/>
              <a:pathLst>
                <a:path w="375" h="634" extrusionOk="0">
                  <a:moveTo>
                    <a:pt x="18" y="0"/>
                  </a:moveTo>
                  <a:cubicBezTo>
                    <a:pt x="8" y="192"/>
                    <a:pt x="1" y="403"/>
                    <a:pt x="1" y="633"/>
                  </a:cubicBezTo>
                  <a:lnTo>
                    <a:pt x="355" y="633"/>
                  </a:lnTo>
                  <a:cubicBezTo>
                    <a:pt x="355" y="403"/>
                    <a:pt x="362" y="191"/>
                    <a:pt x="374"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1"/>
            <p:cNvSpPr/>
            <p:nvPr/>
          </p:nvSpPr>
          <p:spPr>
            <a:xfrm>
              <a:off x="7074180" y="1741940"/>
              <a:ext cx="30597" cy="18492"/>
            </a:xfrm>
            <a:custGeom>
              <a:avLst/>
              <a:gdLst/>
              <a:ahLst/>
              <a:cxnLst/>
              <a:rect l="l" t="t" r="r" b="b"/>
              <a:pathLst>
                <a:path w="1049" h="634" extrusionOk="0">
                  <a:moveTo>
                    <a:pt x="18" y="1"/>
                  </a:moveTo>
                  <a:cubicBezTo>
                    <a:pt x="8" y="191"/>
                    <a:pt x="1" y="402"/>
                    <a:pt x="1" y="634"/>
                  </a:cubicBezTo>
                  <a:lnTo>
                    <a:pt x="1048" y="634"/>
                  </a:lnTo>
                  <a:cubicBezTo>
                    <a:pt x="1048" y="404"/>
                    <a:pt x="1041" y="191"/>
                    <a:pt x="1029"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1"/>
            <p:cNvSpPr/>
            <p:nvPr/>
          </p:nvSpPr>
          <p:spPr>
            <a:xfrm>
              <a:off x="7074180" y="1741911"/>
              <a:ext cx="10938" cy="18492"/>
            </a:xfrm>
            <a:custGeom>
              <a:avLst/>
              <a:gdLst/>
              <a:ahLst/>
              <a:cxnLst/>
              <a:rect l="l" t="t" r="r" b="b"/>
              <a:pathLst>
                <a:path w="375" h="634" extrusionOk="0">
                  <a:moveTo>
                    <a:pt x="18" y="0"/>
                  </a:moveTo>
                  <a:cubicBezTo>
                    <a:pt x="8" y="192"/>
                    <a:pt x="1" y="403"/>
                    <a:pt x="1" y="633"/>
                  </a:cubicBezTo>
                  <a:lnTo>
                    <a:pt x="355" y="633"/>
                  </a:lnTo>
                  <a:cubicBezTo>
                    <a:pt x="355" y="403"/>
                    <a:pt x="363" y="191"/>
                    <a:pt x="374"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1"/>
            <p:cNvSpPr/>
            <p:nvPr/>
          </p:nvSpPr>
          <p:spPr>
            <a:xfrm>
              <a:off x="6898154" y="1565827"/>
              <a:ext cx="104040" cy="20738"/>
            </a:xfrm>
            <a:custGeom>
              <a:avLst/>
              <a:gdLst/>
              <a:ahLst/>
              <a:cxnLst/>
              <a:rect l="l" t="t" r="r" b="b"/>
              <a:pathLst>
                <a:path w="3567" h="711" extrusionOk="0">
                  <a:moveTo>
                    <a:pt x="1" y="0"/>
                  </a:moveTo>
                  <a:lnTo>
                    <a:pt x="1" y="711"/>
                  </a:lnTo>
                  <a:lnTo>
                    <a:pt x="3566" y="711"/>
                  </a:lnTo>
                  <a:lnTo>
                    <a:pt x="3566"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1"/>
            <p:cNvSpPr/>
            <p:nvPr/>
          </p:nvSpPr>
          <p:spPr>
            <a:xfrm>
              <a:off x="7026549" y="1565827"/>
              <a:ext cx="29284" cy="20767"/>
            </a:xfrm>
            <a:custGeom>
              <a:avLst/>
              <a:gdLst/>
              <a:ahLst/>
              <a:cxnLst/>
              <a:rect l="l" t="t" r="r" b="b"/>
              <a:pathLst>
                <a:path w="1004" h="712" extrusionOk="0">
                  <a:moveTo>
                    <a:pt x="0" y="1"/>
                  </a:moveTo>
                  <a:lnTo>
                    <a:pt x="0" y="711"/>
                  </a:lnTo>
                  <a:lnTo>
                    <a:pt x="1004" y="711"/>
                  </a:lnTo>
                  <a:lnTo>
                    <a:pt x="1004"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1"/>
            <p:cNvSpPr/>
            <p:nvPr/>
          </p:nvSpPr>
          <p:spPr>
            <a:xfrm>
              <a:off x="6844486" y="1565827"/>
              <a:ext cx="29313" cy="20767"/>
            </a:xfrm>
            <a:custGeom>
              <a:avLst/>
              <a:gdLst/>
              <a:ahLst/>
              <a:cxnLst/>
              <a:rect l="l" t="t" r="r" b="b"/>
              <a:pathLst>
                <a:path w="1005" h="712" extrusionOk="0">
                  <a:moveTo>
                    <a:pt x="1" y="1"/>
                  </a:moveTo>
                  <a:lnTo>
                    <a:pt x="1" y="711"/>
                  </a:lnTo>
                  <a:lnTo>
                    <a:pt x="1004" y="711"/>
                  </a:lnTo>
                  <a:lnTo>
                    <a:pt x="1004"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1"/>
            <p:cNvSpPr/>
            <p:nvPr/>
          </p:nvSpPr>
          <p:spPr>
            <a:xfrm>
              <a:off x="7002165" y="1565827"/>
              <a:ext cx="24413" cy="20767"/>
            </a:xfrm>
            <a:custGeom>
              <a:avLst/>
              <a:gdLst/>
              <a:ahLst/>
              <a:cxnLst/>
              <a:rect l="l" t="t" r="r" b="b"/>
              <a:pathLst>
                <a:path w="837" h="712" extrusionOk="0">
                  <a:moveTo>
                    <a:pt x="0" y="1"/>
                  </a:moveTo>
                  <a:lnTo>
                    <a:pt x="0" y="711"/>
                  </a:lnTo>
                  <a:lnTo>
                    <a:pt x="836" y="711"/>
                  </a:lnTo>
                  <a:lnTo>
                    <a:pt x="836"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1"/>
            <p:cNvSpPr/>
            <p:nvPr/>
          </p:nvSpPr>
          <p:spPr>
            <a:xfrm>
              <a:off x="6873770" y="1565827"/>
              <a:ext cx="24413" cy="20767"/>
            </a:xfrm>
            <a:custGeom>
              <a:avLst/>
              <a:gdLst/>
              <a:ahLst/>
              <a:cxnLst/>
              <a:rect l="l" t="t" r="r" b="b"/>
              <a:pathLst>
                <a:path w="837" h="712" extrusionOk="0">
                  <a:moveTo>
                    <a:pt x="0" y="1"/>
                  </a:moveTo>
                  <a:lnTo>
                    <a:pt x="0" y="711"/>
                  </a:lnTo>
                  <a:lnTo>
                    <a:pt x="837" y="711"/>
                  </a:lnTo>
                  <a:lnTo>
                    <a:pt x="837" y="1"/>
                  </a:lnTo>
                  <a:close/>
                </a:path>
              </a:pathLst>
            </a:custGeom>
            <a:solidFill>
              <a:srgbClr val="D4AA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1"/>
            <p:cNvSpPr/>
            <p:nvPr/>
          </p:nvSpPr>
          <p:spPr>
            <a:xfrm>
              <a:off x="6898154" y="1806809"/>
              <a:ext cx="104040" cy="20738"/>
            </a:xfrm>
            <a:custGeom>
              <a:avLst/>
              <a:gdLst/>
              <a:ahLst/>
              <a:cxnLst/>
              <a:rect l="l" t="t" r="r" b="b"/>
              <a:pathLst>
                <a:path w="3567" h="711" extrusionOk="0">
                  <a:moveTo>
                    <a:pt x="1" y="0"/>
                  </a:moveTo>
                  <a:lnTo>
                    <a:pt x="1" y="711"/>
                  </a:lnTo>
                  <a:lnTo>
                    <a:pt x="3566" y="711"/>
                  </a:lnTo>
                  <a:lnTo>
                    <a:pt x="3566"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1"/>
            <p:cNvSpPr/>
            <p:nvPr/>
          </p:nvSpPr>
          <p:spPr>
            <a:xfrm>
              <a:off x="7026549" y="1806809"/>
              <a:ext cx="29284" cy="20738"/>
            </a:xfrm>
            <a:custGeom>
              <a:avLst/>
              <a:gdLst/>
              <a:ahLst/>
              <a:cxnLst/>
              <a:rect l="l" t="t" r="r" b="b"/>
              <a:pathLst>
                <a:path w="1004" h="711" extrusionOk="0">
                  <a:moveTo>
                    <a:pt x="0" y="0"/>
                  </a:moveTo>
                  <a:lnTo>
                    <a:pt x="0" y="711"/>
                  </a:lnTo>
                  <a:lnTo>
                    <a:pt x="1004" y="711"/>
                  </a:lnTo>
                  <a:lnTo>
                    <a:pt x="1004"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1"/>
            <p:cNvSpPr/>
            <p:nvPr/>
          </p:nvSpPr>
          <p:spPr>
            <a:xfrm>
              <a:off x="6844486" y="1806809"/>
              <a:ext cx="29313" cy="20738"/>
            </a:xfrm>
            <a:custGeom>
              <a:avLst/>
              <a:gdLst/>
              <a:ahLst/>
              <a:cxnLst/>
              <a:rect l="l" t="t" r="r" b="b"/>
              <a:pathLst>
                <a:path w="1005" h="711" extrusionOk="0">
                  <a:moveTo>
                    <a:pt x="1" y="0"/>
                  </a:moveTo>
                  <a:lnTo>
                    <a:pt x="1" y="711"/>
                  </a:lnTo>
                  <a:lnTo>
                    <a:pt x="1004" y="711"/>
                  </a:lnTo>
                  <a:lnTo>
                    <a:pt x="1004"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1"/>
            <p:cNvSpPr/>
            <p:nvPr/>
          </p:nvSpPr>
          <p:spPr>
            <a:xfrm>
              <a:off x="7002165" y="1805730"/>
              <a:ext cx="24413" cy="20767"/>
            </a:xfrm>
            <a:custGeom>
              <a:avLst/>
              <a:gdLst/>
              <a:ahLst/>
              <a:cxnLst/>
              <a:rect l="l" t="t" r="r" b="b"/>
              <a:pathLst>
                <a:path w="837" h="712" extrusionOk="0">
                  <a:moveTo>
                    <a:pt x="0" y="1"/>
                  </a:moveTo>
                  <a:lnTo>
                    <a:pt x="0" y="711"/>
                  </a:lnTo>
                  <a:lnTo>
                    <a:pt x="836" y="711"/>
                  </a:lnTo>
                  <a:lnTo>
                    <a:pt x="836"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1"/>
            <p:cNvSpPr/>
            <p:nvPr/>
          </p:nvSpPr>
          <p:spPr>
            <a:xfrm>
              <a:off x="6873770" y="1805730"/>
              <a:ext cx="24413" cy="20767"/>
            </a:xfrm>
            <a:custGeom>
              <a:avLst/>
              <a:gdLst/>
              <a:ahLst/>
              <a:cxnLst/>
              <a:rect l="l" t="t" r="r" b="b"/>
              <a:pathLst>
                <a:path w="837" h="712" extrusionOk="0">
                  <a:moveTo>
                    <a:pt x="0" y="1"/>
                  </a:moveTo>
                  <a:lnTo>
                    <a:pt x="0" y="711"/>
                  </a:lnTo>
                  <a:lnTo>
                    <a:pt x="837" y="711"/>
                  </a:lnTo>
                  <a:lnTo>
                    <a:pt x="837"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8" name="Google Shape;2118;p51"/>
          <p:cNvGrpSpPr/>
          <p:nvPr/>
        </p:nvGrpSpPr>
        <p:grpSpPr>
          <a:xfrm>
            <a:off x="8106739" y="2804293"/>
            <a:ext cx="290625" cy="343360"/>
            <a:chOff x="8106739" y="2728093"/>
            <a:chExt cx="290625" cy="343360"/>
          </a:xfrm>
        </p:grpSpPr>
        <p:sp>
          <p:nvSpPr>
            <p:cNvPr id="2119" name="Google Shape;2119;p51"/>
            <p:cNvSpPr/>
            <p:nvPr/>
          </p:nvSpPr>
          <p:spPr>
            <a:xfrm>
              <a:off x="8116947" y="2826388"/>
              <a:ext cx="270208" cy="245065"/>
            </a:xfrm>
            <a:custGeom>
              <a:avLst/>
              <a:gdLst/>
              <a:ahLst/>
              <a:cxnLst/>
              <a:rect l="l" t="t" r="r" b="b"/>
              <a:pathLst>
                <a:path w="9264" h="8402" extrusionOk="0">
                  <a:moveTo>
                    <a:pt x="1176" y="1"/>
                  </a:moveTo>
                  <a:cubicBezTo>
                    <a:pt x="445" y="1023"/>
                    <a:pt x="0" y="2371"/>
                    <a:pt x="0" y="3849"/>
                  </a:cubicBezTo>
                  <a:cubicBezTo>
                    <a:pt x="0" y="5697"/>
                    <a:pt x="696" y="7344"/>
                    <a:pt x="1778" y="8402"/>
                  </a:cubicBezTo>
                  <a:lnTo>
                    <a:pt x="7485" y="8402"/>
                  </a:lnTo>
                  <a:cubicBezTo>
                    <a:pt x="8568" y="7344"/>
                    <a:pt x="9264" y="5697"/>
                    <a:pt x="9264" y="3849"/>
                  </a:cubicBezTo>
                  <a:cubicBezTo>
                    <a:pt x="9264" y="2371"/>
                    <a:pt x="8818" y="1023"/>
                    <a:pt x="8087" y="1"/>
                  </a:cubicBez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1"/>
            <p:cNvSpPr/>
            <p:nvPr/>
          </p:nvSpPr>
          <p:spPr>
            <a:xfrm>
              <a:off x="8116947" y="2826388"/>
              <a:ext cx="79481" cy="245065"/>
            </a:xfrm>
            <a:custGeom>
              <a:avLst/>
              <a:gdLst/>
              <a:ahLst/>
              <a:cxnLst/>
              <a:rect l="l" t="t" r="r" b="b"/>
              <a:pathLst>
                <a:path w="2725" h="8402" extrusionOk="0">
                  <a:moveTo>
                    <a:pt x="1176" y="1"/>
                  </a:moveTo>
                  <a:cubicBezTo>
                    <a:pt x="445" y="1023"/>
                    <a:pt x="0" y="2371"/>
                    <a:pt x="0" y="3849"/>
                  </a:cubicBezTo>
                  <a:cubicBezTo>
                    <a:pt x="0" y="5697"/>
                    <a:pt x="696" y="7344"/>
                    <a:pt x="1778" y="8402"/>
                  </a:cubicBezTo>
                  <a:lnTo>
                    <a:pt x="2725" y="8402"/>
                  </a:lnTo>
                  <a:cubicBezTo>
                    <a:pt x="1642" y="7344"/>
                    <a:pt x="946" y="5697"/>
                    <a:pt x="946" y="3849"/>
                  </a:cubicBezTo>
                  <a:cubicBezTo>
                    <a:pt x="946" y="2371"/>
                    <a:pt x="1392" y="1023"/>
                    <a:pt x="2123"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1"/>
            <p:cNvSpPr/>
            <p:nvPr/>
          </p:nvSpPr>
          <p:spPr>
            <a:xfrm>
              <a:off x="8120068" y="2819504"/>
              <a:ext cx="263849" cy="60464"/>
            </a:xfrm>
            <a:custGeom>
              <a:avLst/>
              <a:gdLst/>
              <a:ahLst/>
              <a:cxnLst/>
              <a:rect l="l" t="t" r="r" b="b"/>
              <a:pathLst>
                <a:path w="9046" h="2073" extrusionOk="0">
                  <a:moveTo>
                    <a:pt x="942" y="1"/>
                  </a:moveTo>
                  <a:lnTo>
                    <a:pt x="873" y="101"/>
                  </a:lnTo>
                  <a:cubicBezTo>
                    <a:pt x="501" y="625"/>
                    <a:pt x="207" y="1223"/>
                    <a:pt x="0" y="1863"/>
                  </a:cubicBezTo>
                  <a:cubicBezTo>
                    <a:pt x="166" y="1993"/>
                    <a:pt x="375" y="2072"/>
                    <a:pt x="604" y="2072"/>
                  </a:cubicBezTo>
                  <a:cubicBezTo>
                    <a:pt x="1146" y="2072"/>
                    <a:pt x="1584" y="1633"/>
                    <a:pt x="1584" y="1092"/>
                  </a:cubicBezTo>
                  <a:cubicBezTo>
                    <a:pt x="1584" y="1634"/>
                    <a:pt x="2023" y="2072"/>
                    <a:pt x="2564" y="2072"/>
                  </a:cubicBezTo>
                  <a:cubicBezTo>
                    <a:pt x="3105" y="2072"/>
                    <a:pt x="3542" y="1633"/>
                    <a:pt x="3542" y="1092"/>
                  </a:cubicBezTo>
                  <a:cubicBezTo>
                    <a:pt x="3542" y="1634"/>
                    <a:pt x="3981" y="2072"/>
                    <a:pt x="4522" y="2072"/>
                  </a:cubicBezTo>
                  <a:cubicBezTo>
                    <a:pt x="5064" y="2072"/>
                    <a:pt x="5502" y="1633"/>
                    <a:pt x="5502" y="1092"/>
                  </a:cubicBezTo>
                  <a:cubicBezTo>
                    <a:pt x="5502" y="1634"/>
                    <a:pt x="5941" y="2072"/>
                    <a:pt x="6482" y="2072"/>
                  </a:cubicBezTo>
                  <a:cubicBezTo>
                    <a:pt x="7024" y="2072"/>
                    <a:pt x="7460" y="1633"/>
                    <a:pt x="7460" y="1092"/>
                  </a:cubicBezTo>
                  <a:cubicBezTo>
                    <a:pt x="7460" y="1634"/>
                    <a:pt x="7900" y="2072"/>
                    <a:pt x="8440" y="2072"/>
                  </a:cubicBezTo>
                  <a:cubicBezTo>
                    <a:pt x="8667" y="2072"/>
                    <a:pt x="8878" y="1995"/>
                    <a:pt x="9045" y="1863"/>
                  </a:cubicBezTo>
                  <a:cubicBezTo>
                    <a:pt x="8840" y="1223"/>
                    <a:pt x="8544" y="625"/>
                    <a:pt x="8169" y="101"/>
                  </a:cubicBezTo>
                  <a:lnTo>
                    <a:pt x="8101" y="1"/>
                  </a:ln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1"/>
            <p:cNvSpPr/>
            <p:nvPr/>
          </p:nvSpPr>
          <p:spPr>
            <a:xfrm>
              <a:off x="8120097" y="2819504"/>
              <a:ext cx="55185" cy="60464"/>
            </a:xfrm>
            <a:custGeom>
              <a:avLst/>
              <a:gdLst/>
              <a:ahLst/>
              <a:cxnLst/>
              <a:rect l="l" t="t" r="r" b="b"/>
              <a:pathLst>
                <a:path w="1892" h="2073" extrusionOk="0">
                  <a:moveTo>
                    <a:pt x="945" y="1"/>
                  </a:moveTo>
                  <a:lnTo>
                    <a:pt x="875" y="101"/>
                  </a:lnTo>
                  <a:cubicBezTo>
                    <a:pt x="500" y="625"/>
                    <a:pt x="206" y="1223"/>
                    <a:pt x="1" y="1863"/>
                  </a:cubicBezTo>
                  <a:cubicBezTo>
                    <a:pt x="168" y="1993"/>
                    <a:pt x="376" y="2072"/>
                    <a:pt x="604" y="2072"/>
                  </a:cubicBezTo>
                  <a:cubicBezTo>
                    <a:pt x="777" y="2072"/>
                    <a:pt x="938" y="2028"/>
                    <a:pt x="1079" y="1949"/>
                  </a:cubicBezTo>
                  <a:cubicBezTo>
                    <a:pt x="1032" y="1926"/>
                    <a:pt x="988" y="1896"/>
                    <a:pt x="947" y="1863"/>
                  </a:cubicBezTo>
                  <a:cubicBezTo>
                    <a:pt x="1152" y="1223"/>
                    <a:pt x="1446" y="625"/>
                    <a:pt x="1823" y="101"/>
                  </a:cubicBezTo>
                  <a:lnTo>
                    <a:pt x="1892"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1"/>
            <p:cNvSpPr/>
            <p:nvPr/>
          </p:nvSpPr>
          <p:spPr>
            <a:xfrm>
              <a:off x="8106739" y="2900794"/>
              <a:ext cx="290625" cy="20651"/>
            </a:xfrm>
            <a:custGeom>
              <a:avLst/>
              <a:gdLst/>
              <a:ahLst/>
              <a:cxnLst/>
              <a:rect l="l" t="t" r="r" b="b"/>
              <a:pathLst>
                <a:path w="9964" h="708" extrusionOk="0">
                  <a:moveTo>
                    <a:pt x="355" y="0"/>
                  </a:moveTo>
                  <a:cubicBezTo>
                    <a:pt x="158" y="0"/>
                    <a:pt x="0" y="158"/>
                    <a:pt x="0" y="355"/>
                  </a:cubicBezTo>
                  <a:cubicBezTo>
                    <a:pt x="0" y="549"/>
                    <a:pt x="158" y="708"/>
                    <a:pt x="355" y="708"/>
                  </a:cubicBezTo>
                  <a:lnTo>
                    <a:pt x="9609" y="708"/>
                  </a:lnTo>
                  <a:cubicBezTo>
                    <a:pt x="9806" y="708"/>
                    <a:pt x="9964" y="551"/>
                    <a:pt x="9964" y="355"/>
                  </a:cubicBezTo>
                  <a:cubicBezTo>
                    <a:pt x="9964" y="158"/>
                    <a:pt x="9806" y="0"/>
                    <a:pt x="9609" y="0"/>
                  </a:cubicBezTo>
                  <a:close/>
                </a:path>
              </a:pathLst>
            </a:custGeom>
            <a:solidFill>
              <a:srgbClr val="D4AA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1"/>
            <p:cNvSpPr/>
            <p:nvPr/>
          </p:nvSpPr>
          <p:spPr>
            <a:xfrm>
              <a:off x="8106797" y="2900823"/>
              <a:ext cx="37947" cy="20621"/>
            </a:xfrm>
            <a:custGeom>
              <a:avLst/>
              <a:gdLst/>
              <a:ahLst/>
              <a:cxnLst/>
              <a:rect l="l" t="t" r="r" b="b"/>
              <a:pathLst>
                <a:path w="1301" h="707" extrusionOk="0">
                  <a:moveTo>
                    <a:pt x="354" y="0"/>
                  </a:moveTo>
                  <a:cubicBezTo>
                    <a:pt x="158" y="0"/>
                    <a:pt x="1" y="157"/>
                    <a:pt x="1" y="354"/>
                  </a:cubicBezTo>
                  <a:cubicBezTo>
                    <a:pt x="1" y="550"/>
                    <a:pt x="158" y="707"/>
                    <a:pt x="354" y="707"/>
                  </a:cubicBezTo>
                  <a:lnTo>
                    <a:pt x="1300" y="707"/>
                  </a:lnTo>
                  <a:cubicBezTo>
                    <a:pt x="1104" y="707"/>
                    <a:pt x="947" y="550"/>
                    <a:pt x="947" y="354"/>
                  </a:cubicBezTo>
                  <a:cubicBezTo>
                    <a:pt x="947" y="157"/>
                    <a:pt x="1104" y="0"/>
                    <a:pt x="1300"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1"/>
            <p:cNvSpPr/>
            <p:nvPr/>
          </p:nvSpPr>
          <p:spPr>
            <a:xfrm>
              <a:off x="8131035" y="3030356"/>
              <a:ext cx="242032" cy="20680"/>
            </a:xfrm>
            <a:custGeom>
              <a:avLst/>
              <a:gdLst/>
              <a:ahLst/>
              <a:cxnLst/>
              <a:rect l="l" t="t" r="r" b="b"/>
              <a:pathLst>
                <a:path w="8298" h="709" extrusionOk="0">
                  <a:moveTo>
                    <a:pt x="354" y="1"/>
                  </a:moveTo>
                  <a:cubicBezTo>
                    <a:pt x="159" y="1"/>
                    <a:pt x="1" y="159"/>
                    <a:pt x="1" y="354"/>
                  </a:cubicBezTo>
                  <a:cubicBezTo>
                    <a:pt x="1" y="550"/>
                    <a:pt x="159" y="708"/>
                    <a:pt x="354" y="708"/>
                  </a:cubicBezTo>
                  <a:lnTo>
                    <a:pt x="7944" y="708"/>
                  </a:lnTo>
                  <a:cubicBezTo>
                    <a:pt x="8139" y="708"/>
                    <a:pt x="8297" y="550"/>
                    <a:pt x="8297" y="354"/>
                  </a:cubicBezTo>
                  <a:cubicBezTo>
                    <a:pt x="8297" y="159"/>
                    <a:pt x="8139" y="1"/>
                    <a:pt x="7944" y="1"/>
                  </a:cubicBezTo>
                  <a:close/>
                </a:path>
              </a:pathLst>
            </a:custGeom>
            <a:solidFill>
              <a:srgbClr val="D4AA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1"/>
            <p:cNvSpPr/>
            <p:nvPr/>
          </p:nvSpPr>
          <p:spPr>
            <a:xfrm>
              <a:off x="8131064" y="3030356"/>
              <a:ext cx="37976" cy="20680"/>
            </a:xfrm>
            <a:custGeom>
              <a:avLst/>
              <a:gdLst/>
              <a:ahLst/>
              <a:cxnLst/>
              <a:rect l="l" t="t" r="r" b="b"/>
              <a:pathLst>
                <a:path w="1302" h="709" extrusionOk="0">
                  <a:moveTo>
                    <a:pt x="354" y="1"/>
                  </a:moveTo>
                  <a:cubicBezTo>
                    <a:pt x="159" y="1"/>
                    <a:pt x="1" y="159"/>
                    <a:pt x="1" y="354"/>
                  </a:cubicBezTo>
                  <a:cubicBezTo>
                    <a:pt x="1" y="550"/>
                    <a:pt x="159" y="708"/>
                    <a:pt x="354" y="708"/>
                  </a:cubicBezTo>
                  <a:lnTo>
                    <a:pt x="1302" y="708"/>
                  </a:lnTo>
                  <a:cubicBezTo>
                    <a:pt x="1105" y="708"/>
                    <a:pt x="949" y="550"/>
                    <a:pt x="949" y="354"/>
                  </a:cubicBezTo>
                  <a:cubicBezTo>
                    <a:pt x="949" y="159"/>
                    <a:pt x="1105" y="1"/>
                    <a:pt x="130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1"/>
            <p:cNvSpPr/>
            <p:nvPr/>
          </p:nvSpPr>
          <p:spPr>
            <a:xfrm>
              <a:off x="8225917" y="2936379"/>
              <a:ext cx="52151" cy="52151"/>
            </a:xfrm>
            <a:custGeom>
              <a:avLst/>
              <a:gdLst/>
              <a:ahLst/>
              <a:cxnLst/>
              <a:rect l="l" t="t" r="r" b="b"/>
              <a:pathLst>
                <a:path w="1788" h="1788" extrusionOk="0">
                  <a:moveTo>
                    <a:pt x="894" y="0"/>
                  </a:moveTo>
                  <a:cubicBezTo>
                    <a:pt x="401" y="0"/>
                    <a:pt x="1" y="402"/>
                    <a:pt x="1" y="894"/>
                  </a:cubicBezTo>
                  <a:cubicBezTo>
                    <a:pt x="1" y="1389"/>
                    <a:pt x="402" y="1787"/>
                    <a:pt x="894" y="1787"/>
                  </a:cubicBezTo>
                  <a:cubicBezTo>
                    <a:pt x="1390" y="1787"/>
                    <a:pt x="1788" y="1386"/>
                    <a:pt x="1788" y="894"/>
                  </a:cubicBezTo>
                  <a:cubicBezTo>
                    <a:pt x="1788" y="402"/>
                    <a:pt x="1390" y="0"/>
                    <a:pt x="894" y="0"/>
                  </a:cubicBezTo>
                  <a:close/>
                </a:path>
              </a:pathLst>
            </a:custGeom>
            <a:solidFill>
              <a:srgbClr val="D3A8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1"/>
            <p:cNvSpPr/>
            <p:nvPr/>
          </p:nvSpPr>
          <p:spPr>
            <a:xfrm>
              <a:off x="8221017" y="2953967"/>
              <a:ext cx="62098" cy="62127"/>
            </a:xfrm>
            <a:custGeom>
              <a:avLst/>
              <a:gdLst/>
              <a:ahLst/>
              <a:cxnLst/>
              <a:rect l="l" t="t" r="r" b="b"/>
              <a:pathLst>
                <a:path w="2129" h="2130" extrusionOk="0">
                  <a:moveTo>
                    <a:pt x="1065" y="546"/>
                  </a:moveTo>
                  <a:cubicBezTo>
                    <a:pt x="1352" y="546"/>
                    <a:pt x="1587" y="780"/>
                    <a:pt x="1587" y="1067"/>
                  </a:cubicBezTo>
                  <a:cubicBezTo>
                    <a:pt x="1587" y="1354"/>
                    <a:pt x="1352" y="1589"/>
                    <a:pt x="1065" y="1589"/>
                  </a:cubicBezTo>
                  <a:cubicBezTo>
                    <a:pt x="777" y="1589"/>
                    <a:pt x="542" y="1354"/>
                    <a:pt x="542" y="1067"/>
                  </a:cubicBezTo>
                  <a:cubicBezTo>
                    <a:pt x="542" y="780"/>
                    <a:pt x="777" y="546"/>
                    <a:pt x="1065" y="546"/>
                  </a:cubicBezTo>
                  <a:close/>
                  <a:moveTo>
                    <a:pt x="1065" y="1"/>
                  </a:moveTo>
                  <a:cubicBezTo>
                    <a:pt x="477" y="1"/>
                    <a:pt x="0" y="480"/>
                    <a:pt x="0" y="1066"/>
                  </a:cubicBezTo>
                  <a:cubicBezTo>
                    <a:pt x="0" y="1653"/>
                    <a:pt x="479" y="2129"/>
                    <a:pt x="1065" y="2129"/>
                  </a:cubicBezTo>
                  <a:cubicBezTo>
                    <a:pt x="1651" y="2129"/>
                    <a:pt x="2127" y="1653"/>
                    <a:pt x="2129" y="1066"/>
                  </a:cubicBezTo>
                  <a:cubicBezTo>
                    <a:pt x="2129" y="477"/>
                    <a:pt x="1651" y="1"/>
                    <a:pt x="1065" y="1"/>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1"/>
            <p:cNvSpPr/>
            <p:nvPr/>
          </p:nvSpPr>
          <p:spPr>
            <a:xfrm>
              <a:off x="8246130" y="2856080"/>
              <a:ext cx="11871" cy="11930"/>
            </a:xfrm>
            <a:custGeom>
              <a:avLst/>
              <a:gdLst/>
              <a:ahLst/>
              <a:cxnLst/>
              <a:rect l="l" t="t" r="r" b="b"/>
              <a:pathLst>
                <a:path w="407" h="409" extrusionOk="0">
                  <a:moveTo>
                    <a:pt x="204" y="1"/>
                  </a:moveTo>
                  <a:cubicBezTo>
                    <a:pt x="92" y="1"/>
                    <a:pt x="1" y="93"/>
                    <a:pt x="1" y="204"/>
                  </a:cubicBezTo>
                  <a:cubicBezTo>
                    <a:pt x="1" y="316"/>
                    <a:pt x="92" y="408"/>
                    <a:pt x="204" y="408"/>
                  </a:cubicBezTo>
                  <a:cubicBezTo>
                    <a:pt x="316" y="408"/>
                    <a:pt x="407" y="316"/>
                    <a:pt x="407" y="204"/>
                  </a:cubicBezTo>
                  <a:cubicBezTo>
                    <a:pt x="407" y="93"/>
                    <a:pt x="316" y="1"/>
                    <a:pt x="204" y="1"/>
                  </a:cubicBez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1"/>
            <p:cNvSpPr/>
            <p:nvPr/>
          </p:nvSpPr>
          <p:spPr>
            <a:xfrm>
              <a:off x="8189312" y="2856080"/>
              <a:ext cx="11871" cy="11930"/>
            </a:xfrm>
            <a:custGeom>
              <a:avLst/>
              <a:gdLst/>
              <a:ahLst/>
              <a:cxnLst/>
              <a:rect l="l" t="t" r="r" b="b"/>
              <a:pathLst>
                <a:path w="407" h="409" extrusionOk="0">
                  <a:moveTo>
                    <a:pt x="204" y="1"/>
                  </a:moveTo>
                  <a:cubicBezTo>
                    <a:pt x="91" y="1"/>
                    <a:pt x="1" y="93"/>
                    <a:pt x="1" y="204"/>
                  </a:cubicBezTo>
                  <a:cubicBezTo>
                    <a:pt x="1" y="316"/>
                    <a:pt x="91" y="408"/>
                    <a:pt x="204" y="408"/>
                  </a:cubicBezTo>
                  <a:cubicBezTo>
                    <a:pt x="315" y="408"/>
                    <a:pt x="406" y="316"/>
                    <a:pt x="406" y="204"/>
                  </a:cubicBezTo>
                  <a:cubicBezTo>
                    <a:pt x="406" y="93"/>
                    <a:pt x="317" y="1"/>
                    <a:pt x="204" y="1"/>
                  </a:cubicBez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1"/>
            <p:cNvSpPr/>
            <p:nvPr/>
          </p:nvSpPr>
          <p:spPr>
            <a:xfrm>
              <a:off x="8132523" y="2856080"/>
              <a:ext cx="11900" cy="11930"/>
            </a:xfrm>
            <a:custGeom>
              <a:avLst/>
              <a:gdLst/>
              <a:ahLst/>
              <a:cxnLst/>
              <a:rect l="l" t="t" r="r" b="b"/>
              <a:pathLst>
                <a:path w="408" h="409" extrusionOk="0">
                  <a:moveTo>
                    <a:pt x="204" y="1"/>
                  </a:moveTo>
                  <a:cubicBezTo>
                    <a:pt x="93" y="1"/>
                    <a:pt x="1" y="93"/>
                    <a:pt x="1" y="204"/>
                  </a:cubicBezTo>
                  <a:cubicBezTo>
                    <a:pt x="1" y="316"/>
                    <a:pt x="93" y="408"/>
                    <a:pt x="204" y="408"/>
                  </a:cubicBezTo>
                  <a:cubicBezTo>
                    <a:pt x="316" y="408"/>
                    <a:pt x="408" y="316"/>
                    <a:pt x="408" y="204"/>
                  </a:cubicBezTo>
                  <a:cubicBezTo>
                    <a:pt x="408" y="93"/>
                    <a:pt x="316" y="1"/>
                    <a:pt x="204" y="1"/>
                  </a:cubicBez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1"/>
            <p:cNvSpPr/>
            <p:nvPr/>
          </p:nvSpPr>
          <p:spPr>
            <a:xfrm>
              <a:off x="8302919" y="2856080"/>
              <a:ext cx="11871" cy="11930"/>
            </a:xfrm>
            <a:custGeom>
              <a:avLst/>
              <a:gdLst/>
              <a:ahLst/>
              <a:cxnLst/>
              <a:rect l="l" t="t" r="r" b="b"/>
              <a:pathLst>
                <a:path w="407" h="409" extrusionOk="0">
                  <a:moveTo>
                    <a:pt x="203" y="1"/>
                  </a:moveTo>
                  <a:cubicBezTo>
                    <a:pt x="91" y="1"/>
                    <a:pt x="1" y="93"/>
                    <a:pt x="1" y="204"/>
                  </a:cubicBezTo>
                  <a:cubicBezTo>
                    <a:pt x="1" y="316"/>
                    <a:pt x="91" y="408"/>
                    <a:pt x="203" y="408"/>
                  </a:cubicBezTo>
                  <a:cubicBezTo>
                    <a:pt x="315" y="408"/>
                    <a:pt x="406" y="316"/>
                    <a:pt x="406" y="204"/>
                  </a:cubicBezTo>
                  <a:cubicBezTo>
                    <a:pt x="406" y="93"/>
                    <a:pt x="315" y="1"/>
                    <a:pt x="203" y="1"/>
                  </a:cubicBez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1"/>
            <p:cNvSpPr/>
            <p:nvPr/>
          </p:nvSpPr>
          <p:spPr>
            <a:xfrm>
              <a:off x="8359650" y="2856080"/>
              <a:ext cx="11900" cy="11930"/>
            </a:xfrm>
            <a:custGeom>
              <a:avLst/>
              <a:gdLst/>
              <a:ahLst/>
              <a:cxnLst/>
              <a:rect l="l" t="t" r="r" b="b"/>
              <a:pathLst>
                <a:path w="408" h="409" extrusionOk="0">
                  <a:moveTo>
                    <a:pt x="204" y="1"/>
                  </a:moveTo>
                  <a:cubicBezTo>
                    <a:pt x="93" y="1"/>
                    <a:pt x="1" y="93"/>
                    <a:pt x="1" y="204"/>
                  </a:cubicBezTo>
                  <a:cubicBezTo>
                    <a:pt x="1" y="316"/>
                    <a:pt x="93" y="408"/>
                    <a:pt x="204" y="408"/>
                  </a:cubicBezTo>
                  <a:cubicBezTo>
                    <a:pt x="316" y="408"/>
                    <a:pt x="408" y="316"/>
                    <a:pt x="408" y="204"/>
                  </a:cubicBezTo>
                  <a:cubicBezTo>
                    <a:pt x="408" y="93"/>
                    <a:pt x="319" y="1"/>
                    <a:pt x="204" y="1"/>
                  </a:cubicBez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1"/>
            <p:cNvSpPr/>
            <p:nvPr/>
          </p:nvSpPr>
          <p:spPr>
            <a:xfrm>
              <a:off x="8146581" y="2728093"/>
              <a:ext cx="75281" cy="73327"/>
            </a:xfrm>
            <a:custGeom>
              <a:avLst/>
              <a:gdLst/>
              <a:ahLst/>
              <a:cxnLst/>
              <a:rect l="l" t="t" r="r" b="b"/>
              <a:pathLst>
                <a:path w="2581" h="2514" extrusionOk="0">
                  <a:moveTo>
                    <a:pt x="388" y="1"/>
                  </a:moveTo>
                  <a:cubicBezTo>
                    <a:pt x="297" y="1"/>
                    <a:pt x="207" y="35"/>
                    <a:pt x="138" y="104"/>
                  </a:cubicBezTo>
                  <a:cubicBezTo>
                    <a:pt x="1" y="242"/>
                    <a:pt x="1" y="468"/>
                    <a:pt x="138" y="604"/>
                  </a:cubicBezTo>
                  <a:lnTo>
                    <a:pt x="1943" y="2410"/>
                  </a:lnTo>
                  <a:cubicBezTo>
                    <a:pt x="2012" y="2479"/>
                    <a:pt x="2103" y="2513"/>
                    <a:pt x="2193" y="2513"/>
                  </a:cubicBezTo>
                  <a:cubicBezTo>
                    <a:pt x="2284" y="2513"/>
                    <a:pt x="2374" y="2479"/>
                    <a:pt x="2443" y="2410"/>
                  </a:cubicBezTo>
                  <a:cubicBezTo>
                    <a:pt x="2580" y="2271"/>
                    <a:pt x="2580" y="2048"/>
                    <a:pt x="2443" y="1910"/>
                  </a:cubicBezTo>
                  <a:lnTo>
                    <a:pt x="638" y="104"/>
                  </a:lnTo>
                  <a:cubicBezTo>
                    <a:pt x="569" y="35"/>
                    <a:pt x="478" y="1"/>
                    <a:pt x="3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1"/>
            <p:cNvSpPr/>
            <p:nvPr/>
          </p:nvSpPr>
          <p:spPr>
            <a:xfrm>
              <a:off x="8282239" y="2728093"/>
              <a:ext cx="75310" cy="73327"/>
            </a:xfrm>
            <a:custGeom>
              <a:avLst/>
              <a:gdLst/>
              <a:ahLst/>
              <a:cxnLst/>
              <a:rect l="l" t="t" r="r" b="b"/>
              <a:pathLst>
                <a:path w="2582" h="2514" extrusionOk="0">
                  <a:moveTo>
                    <a:pt x="2195" y="1"/>
                  </a:moveTo>
                  <a:cubicBezTo>
                    <a:pt x="2104" y="1"/>
                    <a:pt x="2013" y="35"/>
                    <a:pt x="1944" y="104"/>
                  </a:cubicBezTo>
                  <a:lnTo>
                    <a:pt x="140" y="1910"/>
                  </a:lnTo>
                  <a:cubicBezTo>
                    <a:pt x="1" y="2048"/>
                    <a:pt x="1" y="2271"/>
                    <a:pt x="140" y="2410"/>
                  </a:cubicBezTo>
                  <a:cubicBezTo>
                    <a:pt x="209" y="2479"/>
                    <a:pt x="299" y="2513"/>
                    <a:pt x="389" y="2513"/>
                  </a:cubicBezTo>
                  <a:cubicBezTo>
                    <a:pt x="480" y="2513"/>
                    <a:pt x="570" y="2479"/>
                    <a:pt x="639" y="2410"/>
                  </a:cubicBezTo>
                  <a:lnTo>
                    <a:pt x="2445" y="604"/>
                  </a:lnTo>
                  <a:cubicBezTo>
                    <a:pt x="2582" y="468"/>
                    <a:pt x="2582" y="242"/>
                    <a:pt x="2445" y="104"/>
                  </a:cubicBezTo>
                  <a:cubicBezTo>
                    <a:pt x="2376" y="35"/>
                    <a:pt x="2286" y="1"/>
                    <a:pt x="21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1"/>
            <p:cNvSpPr/>
            <p:nvPr/>
          </p:nvSpPr>
          <p:spPr>
            <a:xfrm>
              <a:off x="8196779" y="2777357"/>
              <a:ext cx="42205" cy="42176"/>
            </a:xfrm>
            <a:custGeom>
              <a:avLst/>
              <a:gdLst/>
              <a:ahLst/>
              <a:cxnLst/>
              <a:rect l="l" t="t" r="r" b="b"/>
              <a:pathLst>
                <a:path w="1447" h="1446" extrusionOk="0">
                  <a:moveTo>
                    <a:pt x="725" y="0"/>
                  </a:moveTo>
                  <a:cubicBezTo>
                    <a:pt x="325" y="0"/>
                    <a:pt x="1" y="324"/>
                    <a:pt x="1" y="722"/>
                  </a:cubicBezTo>
                  <a:cubicBezTo>
                    <a:pt x="1" y="1122"/>
                    <a:pt x="325" y="1446"/>
                    <a:pt x="725" y="1446"/>
                  </a:cubicBezTo>
                  <a:cubicBezTo>
                    <a:pt x="1123" y="1446"/>
                    <a:pt x="1447" y="1122"/>
                    <a:pt x="1447" y="722"/>
                  </a:cubicBezTo>
                  <a:cubicBezTo>
                    <a:pt x="1447" y="324"/>
                    <a:pt x="1123"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1"/>
            <p:cNvSpPr/>
            <p:nvPr/>
          </p:nvSpPr>
          <p:spPr>
            <a:xfrm>
              <a:off x="8194708" y="2777299"/>
              <a:ext cx="30101" cy="42235"/>
            </a:xfrm>
            <a:custGeom>
              <a:avLst/>
              <a:gdLst/>
              <a:ahLst/>
              <a:cxnLst/>
              <a:rect l="l" t="t" r="r" b="b"/>
              <a:pathLst>
                <a:path w="1032" h="1448" extrusionOk="0">
                  <a:moveTo>
                    <a:pt x="795" y="1"/>
                  </a:moveTo>
                  <a:cubicBezTo>
                    <a:pt x="610" y="1"/>
                    <a:pt x="424" y="71"/>
                    <a:pt x="283" y="212"/>
                  </a:cubicBezTo>
                  <a:cubicBezTo>
                    <a:pt x="0" y="494"/>
                    <a:pt x="0" y="954"/>
                    <a:pt x="283" y="1236"/>
                  </a:cubicBezTo>
                  <a:cubicBezTo>
                    <a:pt x="423" y="1377"/>
                    <a:pt x="607" y="1448"/>
                    <a:pt x="791" y="1448"/>
                  </a:cubicBezTo>
                  <a:cubicBezTo>
                    <a:pt x="872" y="1448"/>
                    <a:pt x="954" y="1434"/>
                    <a:pt x="1031" y="1407"/>
                  </a:cubicBezTo>
                  <a:cubicBezTo>
                    <a:pt x="930" y="1373"/>
                    <a:pt x="837" y="1316"/>
                    <a:pt x="756" y="1236"/>
                  </a:cubicBezTo>
                  <a:cubicBezTo>
                    <a:pt x="475" y="954"/>
                    <a:pt x="475" y="494"/>
                    <a:pt x="756" y="212"/>
                  </a:cubicBezTo>
                  <a:cubicBezTo>
                    <a:pt x="837" y="131"/>
                    <a:pt x="930" y="75"/>
                    <a:pt x="1031" y="40"/>
                  </a:cubicBezTo>
                  <a:cubicBezTo>
                    <a:pt x="955" y="14"/>
                    <a:pt x="875" y="1"/>
                    <a:pt x="795"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1"/>
            <p:cNvSpPr/>
            <p:nvPr/>
          </p:nvSpPr>
          <p:spPr>
            <a:xfrm>
              <a:off x="8265147" y="2777357"/>
              <a:ext cx="42205" cy="42176"/>
            </a:xfrm>
            <a:custGeom>
              <a:avLst/>
              <a:gdLst/>
              <a:ahLst/>
              <a:cxnLst/>
              <a:rect l="l" t="t" r="r" b="b"/>
              <a:pathLst>
                <a:path w="1447" h="1446" extrusionOk="0">
                  <a:moveTo>
                    <a:pt x="724" y="0"/>
                  </a:moveTo>
                  <a:cubicBezTo>
                    <a:pt x="324" y="0"/>
                    <a:pt x="1" y="324"/>
                    <a:pt x="1" y="722"/>
                  </a:cubicBezTo>
                  <a:cubicBezTo>
                    <a:pt x="1" y="1122"/>
                    <a:pt x="324" y="1446"/>
                    <a:pt x="724" y="1446"/>
                  </a:cubicBezTo>
                  <a:cubicBezTo>
                    <a:pt x="1123" y="1446"/>
                    <a:pt x="1446" y="1122"/>
                    <a:pt x="1446" y="722"/>
                  </a:cubicBezTo>
                  <a:cubicBezTo>
                    <a:pt x="1446" y="324"/>
                    <a:pt x="1123"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1"/>
            <p:cNvSpPr/>
            <p:nvPr/>
          </p:nvSpPr>
          <p:spPr>
            <a:xfrm>
              <a:off x="8263047" y="2777299"/>
              <a:ext cx="30130" cy="42235"/>
            </a:xfrm>
            <a:custGeom>
              <a:avLst/>
              <a:gdLst/>
              <a:ahLst/>
              <a:cxnLst/>
              <a:rect l="l" t="t" r="r" b="b"/>
              <a:pathLst>
                <a:path w="1033" h="1448" extrusionOk="0">
                  <a:moveTo>
                    <a:pt x="795" y="1"/>
                  </a:moveTo>
                  <a:cubicBezTo>
                    <a:pt x="610" y="1"/>
                    <a:pt x="425" y="71"/>
                    <a:pt x="284" y="212"/>
                  </a:cubicBezTo>
                  <a:cubicBezTo>
                    <a:pt x="1" y="494"/>
                    <a:pt x="1" y="954"/>
                    <a:pt x="284" y="1236"/>
                  </a:cubicBezTo>
                  <a:cubicBezTo>
                    <a:pt x="424" y="1377"/>
                    <a:pt x="608" y="1448"/>
                    <a:pt x="792" y="1448"/>
                  </a:cubicBezTo>
                  <a:cubicBezTo>
                    <a:pt x="873" y="1448"/>
                    <a:pt x="954" y="1434"/>
                    <a:pt x="1032" y="1407"/>
                  </a:cubicBezTo>
                  <a:cubicBezTo>
                    <a:pt x="931" y="1373"/>
                    <a:pt x="837" y="1316"/>
                    <a:pt x="757" y="1236"/>
                  </a:cubicBezTo>
                  <a:cubicBezTo>
                    <a:pt x="475" y="954"/>
                    <a:pt x="475" y="494"/>
                    <a:pt x="757" y="212"/>
                  </a:cubicBezTo>
                  <a:cubicBezTo>
                    <a:pt x="837" y="131"/>
                    <a:pt x="931" y="75"/>
                    <a:pt x="1032" y="40"/>
                  </a:cubicBezTo>
                  <a:cubicBezTo>
                    <a:pt x="955" y="14"/>
                    <a:pt x="875" y="1"/>
                    <a:pt x="795"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1"/>
            <p:cNvSpPr/>
            <p:nvPr/>
          </p:nvSpPr>
          <p:spPr>
            <a:xfrm>
              <a:off x="8246859" y="2945945"/>
              <a:ext cx="10413" cy="33601"/>
            </a:xfrm>
            <a:custGeom>
              <a:avLst/>
              <a:gdLst/>
              <a:ahLst/>
              <a:cxnLst/>
              <a:rect l="l" t="t" r="r" b="b"/>
              <a:pathLst>
                <a:path w="357" h="1152" extrusionOk="0">
                  <a:moveTo>
                    <a:pt x="179" y="0"/>
                  </a:moveTo>
                  <a:cubicBezTo>
                    <a:pt x="80" y="0"/>
                    <a:pt x="1" y="79"/>
                    <a:pt x="1" y="178"/>
                  </a:cubicBezTo>
                  <a:lnTo>
                    <a:pt x="1" y="974"/>
                  </a:lnTo>
                  <a:cubicBezTo>
                    <a:pt x="1" y="1073"/>
                    <a:pt x="80" y="1152"/>
                    <a:pt x="179" y="1152"/>
                  </a:cubicBezTo>
                  <a:cubicBezTo>
                    <a:pt x="276" y="1152"/>
                    <a:pt x="357" y="1073"/>
                    <a:pt x="357" y="974"/>
                  </a:cubicBezTo>
                  <a:lnTo>
                    <a:pt x="357" y="178"/>
                  </a:lnTo>
                  <a:cubicBezTo>
                    <a:pt x="357" y="79"/>
                    <a:pt x="278" y="0"/>
                    <a:pt x="179" y="0"/>
                  </a:cubicBezTo>
                  <a:close/>
                </a:path>
              </a:pathLst>
            </a:custGeom>
            <a:solidFill>
              <a:srgbClr val="BB94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1" name="Google Shape;2141;p51"/>
          <p:cNvGrpSpPr/>
          <p:nvPr/>
        </p:nvGrpSpPr>
        <p:grpSpPr>
          <a:xfrm>
            <a:off x="6124078" y="1601105"/>
            <a:ext cx="343564" cy="341697"/>
            <a:chOff x="6124078" y="1524905"/>
            <a:chExt cx="343564" cy="341697"/>
          </a:xfrm>
        </p:grpSpPr>
        <p:sp>
          <p:nvSpPr>
            <p:cNvPr id="2142" name="Google Shape;2142;p51"/>
            <p:cNvSpPr/>
            <p:nvPr/>
          </p:nvSpPr>
          <p:spPr>
            <a:xfrm>
              <a:off x="6271665" y="1662400"/>
              <a:ext cx="48418" cy="66619"/>
            </a:xfrm>
            <a:custGeom>
              <a:avLst/>
              <a:gdLst/>
              <a:ahLst/>
              <a:cxnLst/>
              <a:rect l="l" t="t" r="r" b="b"/>
              <a:pathLst>
                <a:path w="1660" h="2284" extrusionOk="0">
                  <a:moveTo>
                    <a:pt x="830" y="1"/>
                  </a:moveTo>
                  <a:cubicBezTo>
                    <a:pt x="797" y="1"/>
                    <a:pt x="765" y="19"/>
                    <a:pt x="749" y="54"/>
                  </a:cubicBezTo>
                  <a:cubicBezTo>
                    <a:pt x="654" y="289"/>
                    <a:pt x="454" y="668"/>
                    <a:pt x="35" y="1081"/>
                  </a:cubicBezTo>
                  <a:cubicBezTo>
                    <a:pt x="1" y="1114"/>
                    <a:pt x="1" y="1169"/>
                    <a:pt x="35" y="1203"/>
                  </a:cubicBezTo>
                  <a:cubicBezTo>
                    <a:pt x="452" y="1616"/>
                    <a:pt x="654" y="1992"/>
                    <a:pt x="749" y="2230"/>
                  </a:cubicBezTo>
                  <a:cubicBezTo>
                    <a:pt x="765" y="2266"/>
                    <a:pt x="797" y="2284"/>
                    <a:pt x="830" y="2284"/>
                  </a:cubicBezTo>
                  <a:cubicBezTo>
                    <a:pt x="862" y="2284"/>
                    <a:pt x="895" y="2266"/>
                    <a:pt x="909" y="2230"/>
                  </a:cubicBezTo>
                  <a:cubicBezTo>
                    <a:pt x="1004" y="1995"/>
                    <a:pt x="1208" y="1616"/>
                    <a:pt x="1625" y="1203"/>
                  </a:cubicBezTo>
                  <a:cubicBezTo>
                    <a:pt x="1659" y="1169"/>
                    <a:pt x="1659" y="1115"/>
                    <a:pt x="1625" y="1081"/>
                  </a:cubicBezTo>
                  <a:cubicBezTo>
                    <a:pt x="1208" y="668"/>
                    <a:pt x="1004" y="290"/>
                    <a:pt x="909" y="54"/>
                  </a:cubicBezTo>
                  <a:cubicBezTo>
                    <a:pt x="895" y="19"/>
                    <a:pt x="862" y="1"/>
                    <a:pt x="830" y="1"/>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1"/>
            <p:cNvSpPr/>
            <p:nvPr/>
          </p:nvSpPr>
          <p:spPr>
            <a:xfrm>
              <a:off x="6290682" y="1565244"/>
              <a:ext cx="10413" cy="81202"/>
            </a:xfrm>
            <a:custGeom>
              <a:avLst/>
              <a:gdLst/>
              <a:ahLst/>
              <a:cxnLst/>
              <a:rect l="l" t="t" r="r" b="b"/>
              <a:pathLst>
                <a:path w="357" h="2784" extrusionOk="0">
                  <a:moveTo>
                    <a:pt x="180" y="0"/>
                  </a:moveTo>
                  <a:cubicBezTo>
                    <a:pt x="80" y="0"/>
                    <a:pt x="1" y="78"/>
                    <a:pt x="1" y="177"/>
                  </a:cubicBezTo>
                  <a:lnTo>
                    <a:pt x="1" y="2605"/>
                  </a:lnTo>
                  <a:cubicBezTo>
                    <a:pt x="1" y="2704"/>
                    <a:pt x="80" y="2783"/>
                    <a:pt x="180" y="2783"/>
                  </a:cubicBezTo>
                  <a:cubicBezTo>
                    <a:pt x="276" y="2783"/>
                    <a:pt x="357" y="2703"/>
                    <a:pt x="357" y="2605"/>
                  </a:cubicBezTo>
                  <a:lnTo>
                    <a:pt x="357" y="177"/>
                  </a:lnTo>
                  <a:cubicBezTo>
                    <a:pt x="357" y="78"/>
                    <a:pt x="278" y="0"/>
                    <a:pt x="180"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1"/>
            <p:cNvSpPr/>
            <p:nvPr/>
          </p:nvSpPr>
          <p:spPr>
            <a:xfrm>
              <a:off x="6290682" y="1745120"/>
              <a:ext cx="10413" cy="81202"/>
            </a:xfrm>
            <a:custGeom>
              <a:avLst/>
              <a:gdLst/>
              <a:ahLst/>
              <a:cxnLst/>
              <a:rect l="l" t="t" r="r" b="b"/>
              <a:pathLst>
                <a:path w="357" h="2784" extrusionOk="0">
                  <a:moveTo>
                    <a:pt x="180" y="0"/>
                  </a:moveTo>
                  <a:cubicBezTo>
                    <a:pt x="80" y="0"/>
                    <a:pt x="1" y="78"/>
                    <a:pt x="1" y="177"/>
                  </a:cubicBezTo>
                  <a:lnTo>
                    <a:pt x="1" y="2605"/>
                  </a:lnTo>
                  <a:cubicBezTo>
                    <a:pt x="1" y="2704"/>
                    <a:pt x="80" y="2783"/>
                    <a:pt x="180" y="2783"/>
                  </a:cubicBezTo>
                  <a:cubicBezTo>
                    <a:pt x="276" y="2783"/>
                    <a:pt x="357" y="2704"/>
                    <a:pt x="357" y="2605"/>
                  </a:cubicBezTo>
                  <a:lnTo>
                    <a:pt x="357" y="177"/>
                  </a:lnTo>
                  <a:cubicBezTo>
                    <a:pt x="357" y="78"/>
                    <a:pt x="278" y="0"/>
                    <a:pt x="180"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1"/>
            <p:cNvSpPr/>
            <p:nvPr/>
          </p:nvSpPr>
          <p:spPr>
            <a:xfrm>
              <a:off x="6318683" y="1579011"/>
              <a:ext cx="66531" cy="73765"/>
            </a:xfrm>
            <a:custGeom>
              <a:avLst/>
              <a:gdLst/>
              <a:ahLst/>
              <a:cxnLst/>
              <a:rect l="l" t="t" r="r" b="b"/>
              <a:pathLst>
                <a:path w="2281" h="2529" extrusionOk="0">
                  <a:moveTo>
                    <a:pt x="2077" y="0"/>
                  </a:moveTo>
                  <a:cubicBezTo>
                    <a:pt x="2050" y="0"/>
                    <a:pt x="2024" y="6"/>
                    <a:pt x="1998" y="19"/>
                  </a:cubicBezTo>
                  <a:cubicBezTo>
                    <a:pt x="488" y="759"/>
                    <a:pt x="47" y="2240"/>
                    <a:pt x="28" y="2301"/>
                  </a:cubicBezTo>
                  <a:cubicBezTo>
                    <a:pt x="0" y="2395"/>
                    <a:pt x="56" y="2495"/>
                    <a:pt x="150" y="2521"/>
                  </a:cubicBezTo>
                  <a:cubicBezTo>
                    <a:pt x="166" y="2527"/>
                    <a:pt x="182" y="2528"/>
                    <a:pt x="198" y="2528"/>
                  </a:cubicBezTo>
                  <a:cubicBezTo>
                    <a:pt x="276" y="2528"/>
                    <a:pt x="347" y="2477"/>
                    <a:pt x="371" y="2401"/>
                  </a:cubicBezTo>
                  <a:cubicBezTo>
                    <a:pt x="374" y="2386"/>
                    <a:pt x="787" y="1009"/>
                    <a:pt x="2156" y="337"/>
                  </a:cubicBezTo>
                  <a:cubicBezTo>
                    <a:pt x="2244" y="293"/>
                    <a:pt x="2281" y="187"/>
                    <a:pt x="2237" y="100"/>
                  </a:cubicBezTo>
                  <a:cubicBezTo>
                    <a:pt x="2206" y="37"/>
                    <a:pt x="2143" y="0"/>
                    <a:pt x="2077"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1"/>
            <p:cNvSpPr/>
            <p:nvPr/>
          </p:nvSpPr>
          <p:spPr>
            <a:xfrm>
              <a:off x="6338021" y="1631308"/>
              <a:ext cx="89165" cy="40601"/>
            </a:xfrm>
            <a:custGeom>
              <a:avLst/>
              <a:gdLst/>
              <a:ahLst/>
              <a:cxnLst/>
              <a:rect l="l" t="t" r="r" b="b"/>
              <a:pathLst>
                <a:path w="3057" h="1392" extrusionOk="0">
                  <a:moveTo>
                    <a:pt x="2757" y="1"/>
                  </a:moveTo>
                  <a:cubicBezTo>
                    <a:pt x="1147" y="1"/>
                    <a:pt x="113" y="1044"/>
                    <a:pt x="68" y="1091"/>
                  </a:cubicBezTo>
                  <a:cubicBezTo>
                    <a:pt x="1" y="1160"/>
                    <a:pt x="2" y="1274"/>
                    <a:pt x="73" y="1342"/>
                  </a:cubicBezTo>
                  <a:cubicBezTo>
                    <a:pt x="106" y="1374"/>
                    <a:pt x="153" y="1391"/>
                    <a:pt x="197" y="1391"/>
                  </a:cubicBezTo>
                  <a:cubicBezTo>
                    <a:pt x="244" y="1391"/>
                    <a:pt x="289" y="1372"/>
                    <a:pt x="323" y="1339"/>
                  </a:cubicBezTo>
                  <a:cubicBezTo>
                    <a:pt x="333" y="1329"/>
                    <a:pt x="1301" y="357"/>
                    <a:pt x="2760" y="357"/>
                  </a:cubicBezTo>
                  <a:cubicBezTo>
                    <a:pt x="2796" y="357"/>
                    <a:pt x="2833" y="357"/>
                    <a:pt x="2870" y="359"/>
                  </a:cubicBezTo>
                  <a:cubicBezTo>
                    <a:pt x="2871" y="359"/>
                    <a:pt x="2872" y="359"/>
                    <a:pt x="2873" y="359"/>
                  </a:cubicBezTo>
                  <a:cubicBezTo>
                    <a:pt x="2969" y="359"/>
                    <a:pt x="3049" y="285"/>
                    <a:pt x="3054" y="186"/>
                  </a:cubicBezTo>
                  <a:cubicBezTo>
                    <a:pt x="3056" y="89"/>
                    <a:pt x="2980" y="7"/>
                    <a:pt x="2881" y="3"/>
                  </a:cubicBezTo>
                  <a:cubicBezTo>
                    <a:pt x="2839" y="1"/>
                    <a:pt x="2798" y="1"/>
                    <a:pt x="2757"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1"/>
            <p:cNvSpPr/>
            <p:nvPr/>
          </p:nvSpPr>
          <p:spPr>
            <a:xfrm>
              <a:off x="6346013" y="1683576"/>
              <a:ext cx="94882" cy="24472"/>
            </a:xfrm>
            <a:custGeom>
              <a:avLst/>
              <a:gdLst/>
              <a:ahLst/>
              <a:cxnLst/>
              <a:rect l="l" t="t" r="r" b="b"/>
              <a:pathLst>
                <a:path w="3253" h="839" extrusionOk="0">
                  <a:moveTo>
                    <a:pt x="1204" y="0"/>
                  </a:moveTo>
                  <a:cubicBezTo>
                    <a:pt x="601" y="0"/>
                    <a:pt x="179" y="131"/>
                    <a:pt x="146" y="141"/>
                  </a:cubicBezTo>
                  <a:cubicBezTo>
                    <a:pt x="52" y="172"/>
                    <a:pt x="1" y="270"/>
                    <a:pt x="30" y="364"/>
                  </a:cubicBezTo>
                  <a:cubicBezTo>
                    <a:pt x="54" y="440"/>
                    <a:pt x="125" y="488"/>
                    <a:pt x="200" y="488"/>
                  </a:cubicBezTo>
                  <a:cubicBezTo>
                    <a:pt x="218" y="488"/>
                    <a:pt x="236" y="485"/>
                    <a:pt x="254" y="480"/>
                  </a:cubicBezTo>
                  <a:cubicBezTo>
                    <a:pt x="262" y="478"/>
                    <a:pt x="648" y="360"/>
                    <a:pt x="1205" y="360"/>
                  </a:cubicBezTo>
                  <a:cubicBezTo>
                    <a:pt x="1704" y="360"/>
                    <a:pt x="2340" y="455"/>
                    <a:pt x="2963" y="815"/>
                  </a:cubicBezTo>
                  <a:cubicBezTo>
                    <a:pt x="2989" y="831"/>
                    <a:pt x="3021" y="839"/>
                    <a:pt x="3051" y="839"/>
                  </a:cubicBezTo>
                  <a:cubicBezTo>
                    <a:pt x="3111" y="839"/>
                    <a:pt x="3171" y="808"/>
                    <a:pt x="3204" y="751"/>
                  </a:cubicBezTo>
                  <a:cubicBezTo>
                    <a:pt x="3253" y="664"/>
                    <a:pt x="3223" y="556"/>
                    <a:pt x="3140" y="508"/>
                  </a:cubicBezTo>
                  <a:cubicBezTo>
                    <a:pt x="2448" y="107"/>
                    <a:pt x="1751" y="0"/>
                    <a:pt x="1204"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1"/>
            <p:cNvSpPr/>
            <p:nvPr/>
          </p:nvSpPr>
          <p:spPr>
            <a:xfrm>
              <a:off x="6341026" y="1714114"/>
              <a:ext cx="80123" cy="58627"/>
            </a:xfrm>
            <a:custGeom>
              <a:avLst/>
              <a:gdLst/>
              <a:ahLst/>
              <a:cxnLst/>
              <a:rect l="l" t="t" r="r" b="b"/>
              <a:pathLst>
                <a:path w="2747" h="2010" extrusionOk="0">
                  <a:moveTo>
                    <a:pt x="192" y="1"/>
                  </a:moveTo>
                  <a:cubicBezTo>
                    <a:pt x="107" y="1"/>
                    <a:pt x="35" y="61"/>
                    <a:pt x="18" y="146"/>
                  </a:cubicBezTo>
                  <a:cubicBezTo>
                    <a:pt x="0" y="244"/>
                    <a:pt x="65" y="335"/>
                    <a:pt x="162" y="354"/>
                  </a:cubicBezTo>
                  <a:cubicBezTo>
                    <a:pt x="176" y="357"/>
                    <a:pt x="1588" y="628"/>
                    <a:pt x="2394" y="1924"/>
                  </a:cubicBezTo>
                  <a:cubicBezTo>
                    <a:pt x="2426" y="1980"/>
                    <a:pt x="2485" y="2009"/>
                    <a:pt x="2543" y="2009"/>
                  </a:cubicBezTo>
                  <a:cubicBezTo>
                    <a:pt x="2577" y="2009"/>
                    <a:pt x="2608" y="2001"/>
                    <a:pt x="2639" y="1982"/>
                  </a:cubicBezTo>
                  <a:cubicBezTo>
                    <a:pt x="2721" y="1929"/>
                    <a:pt x="2747" y="1819"/>
                    <a:pt x="2696" y="1735"/>
                  </a:cubicBezTo>
                  <a:cubicBezTo>
                    <a:pt x="1805" y="307"/>
                    <a:pt x="289" y="14"/>
                    <a:pt x="226" y="4"/>
                  </a:cubicBezTo>
                  <a:cubicBezTo>
                    <a:pt x="214" y="2"/>
                    <a:pt x="203" y="1"/>
                    <a:pt x="192"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1"/>
            <p:cNvSpPr/>
            <p:nvPr/>
          </p:nvSpPr>
          <p:spPr>
            <a:xfrm>
              <a:off x="6323729" y="1735348"/>
              <a:ext cx="49031" cy="85111"/>
            </a:xfrm>
            <a:custGeom>
              <a:avLst/>
              <a:gdLst/>
              <a:ahLst/>
              <a:cxnLst/>
              <a:rect l="l" t="t" r="r" b="b"/>
              <a:pathLst>
                <a:path w="1681" h="2918" extrusionOk="0">
                  <a:moveTo>
                    <a:pt x="201" y="0"/>
                  </a:moveTo>
                  <a:cubicBezTo>
                    <a:pt x="149" y="0"/>
                    <a:pt x="96" y="23"/>
                    <a:pt x="62" y="67"/>
                  </a:cubicBezTo>
                  <a:cubicBezTo>
                    <a:pt x="0" y="145"/>
                    <a:pt x="12" y="256"/>
                    <a:pt x="89" y="316"/>
                  </a:cubicBezTo>
                  <a:cubicBezTo>
                    <a:pt x="100" y="323"/>
                    <a:pt x="1217" y="1233"/>
                    <a:pt x="1318" y="2752"/>
                  </a:cubicBezTo>
                  <a:cubicBezTo>
                    <a:pt x="1326" y="2847"/>
                    <a:pt x="1402" y="2918"/>
                    <a:pt x="1496" y="2918"/>
                  </a:cubicBezTo>
                  <a:lnTo>
                    <a:pt x="1509" y="2918"/>
                  </a:lnTo>
                  <a:cubicBezTo>
                    <a:pt x="1606" y="2913"/>
                    <a:pt x="1680" y="2827"/>
                    <a:pt x="1673" y="2730"/>
                  </a:cubicBezTo>
                  <a:cubicBezTo>
                    <a:pt x="1563" y="1050"/>
                    <a:pt x="362" y="79"/>
                    <a:pt x="311" y="38"/>
                  </a:cubicBezTo>
                  <a:cubicBezTo>
                    <a:pt x="278" y="12"/>
                    <a:pt x="240" y="0"/>
                    <a:pt x="201"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1"/>
            <p:cNvSpPr/>
            <p:nvPr/>
          </p:nvSpPr>
          <p:spPr>
            <a:xfrm>
              <a:off x="6206651" y="1579011"/>
              <a:ext cx="66502" cy="73765"/>
            </a:xfrm>
            <a:custGeom>
              <a:avLst/>
              <a:gdLst/>
              <a:ahLst/>
              <a:cxnLst/>
              <a:rect l="l" t="t" r="r" b="b"/>
              <a:pathLst>
                <a:path w="2280" h="2529" extrusionOk="0">
                  <a:moveTo>
                    <a:pt x="203" y="0"/>
                  </a:moveTo>
                  <a:cubicBezTo>
                    <a:pt x="138" y="0"/>
                    <a:pt x="76" y="37"/>
                    <a:pt x="44" y="100"/>
                  </a:cubicBezTo>
                  <a:cubicBezTo>
                    <a:pt x="1" y="187"/>
                    <a:pt x="37" y="293"/>
                    <a:pt x="125" y="337"/>
                  </a:cubicBezTo>
                  <a:cubicBezTo>
                    <a:pt x="1490" y="1008"/>
                    <a:pt x="1906" y="2386"/>
                    <a:pt x="1911" y="2401"/>
                  </a:cubicBezTo>
                  <a:cubicBezTo>
                    <a:pt x="1933" y="2477"/>
                    <a:pt x="2003" y="2528"/>
                    <a:pt x="2081" y="2528"/>
                  </a:cubicBezTo>
                  <a:cubicBezTo>
                    <a:pt x="2097" y="2528"/>
                    <a:pt x="2113" y="2527"/>
                    <a:pt x="2132" y="2521"/>
                  </a:cubicBezTo>
                  <a:cubicBezTo>
                    <a:pt x="2226" y="2495"/>
                    <a:pt x="2280" y="2395"/>
                    <a:pt x="2252" y="2301"/>
                  </a:cubicBezTo>
                  <a:cubicBezTo>
                    <a:pt x="2234" y="2240"/>
                    <a:pt x="1793" y="760"/>
                    <a:pt x="282" y="19"/>
                  </a:cubicBezTo>
                  <a:cubicBezTo>
                    <a:pt x="256" y="6"/>
                    <a:pt x="230" y="0"/>
                    <a:pt x="203"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1"/>
            <p:cNvSpPr/>
            <p:nvPr/>
          </p:nvSpPr>
          <p:spPr>
            <a:xfrm>
              <a:off x="6164562" y="1631308"/>
              <a:ext cx="89165" cy="40601"/>
            </a:xfrm>
            <a:custGeom>
              <a:avLst/>
              <a:gdLst/>
              <a:ahLst/>
              <a:cxnLst/>
              <a:rect l="l" t="t" r="r" b="b"/>
              <a:pathLst>
                <a:path w="3057" h="1392" extrusionOk="0">
                  <a:moveTo>
                    <a:pt x="303" y="1"/>
                  </a:moveTo>
                  <a:cubicBezTo>
                    <a:pt x="261" y="1"/>
                    <a:pt x="219" y="1"/>
                    <a:pt x="176" y="3"/>
                  </a:cubicBezTo>
                  <a:cubicBezTo>
                    <a:pt x="77" y="7"/>
                    <a:pt x="1" y="88"/>
                    <a:pt x="4" y="186"/>
                  </a:cubicBezTo>
                  <a:cubicBezTo>
                    <a:pt x="8" y="284"/>
                    <a:pt x="86" y="359"/>
                    <a:pt x="181" y="359"/>
                  </a:cubicBezTo>
                  <a:cubicBezTo>
                    <a:pt x="183" y="359"/>
                    <a:pt x="185" y="359"/>
                    <a:pt x="187" y="359"/>
                  </a:cubicBezTo>
                  <a:cubicBezTo>
                    <a:pt x="226" y="357"/>
                    <a:pt x="265" y="357"/>
                    <a:pt x="303" y="357"/>
                  </a:cubicBezTo>
                  <a:cubicBezTo>
                    <a:pt x="1759" y="357"/>
                    <a:pt x="2724" y="1327"/>
                    <a:pt x="2734" y="1337"/>
                  </a:cubicBezTo>
                  <a:cubicBezTo>
                    <a:pt x="2769" y="1372"/>
                    <a:pt x="2815" y="1391"/>
                    <a:pt x="2860" y="1391"/>
                  </a:cubicBezTo>
                  <a:cubicBezTo>
                    <a:pt x="2907" y="1391"/>
                    <a:pt x="2951" y="1375"/>
                    <a:pt x="2985" y="1342"/>
                  </a:cubicBezTo>
                  <a:cubicBezTo>
                    <a:pt x="3055" y="1274"/>
                    <a:pt x="3056" y="1160"/>
                    <a:pt x="2989" y="1091"/>
                  </a:cubicBezTo>
                  <a:cubicBezTo>
                    <a:pt x="2946" y="1044"/>
                    <a:pt x="1911" y="1"/>
                    <a:pt x="303"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1"/>
            <p:cNvSpPr/>
            <p:nvPr/>
          </p:nvSpPr>
          <p:spPr>
            <a:xfrm>
              <a:off x="6150883" y="1683576"/>
              <a:ext cx="94882" cy="24472"/>
            </a:xfrm>
            <a:custGeom>
              <a:avLst/>
              <a:gdLst/>
              <a:ahLst/>
              <a:cxnLst/>
              <a:rect l="l" t="t" r="r" b="b"/>
              <a:pathLst>
                <a:path w="3253" h="839" extrusionOk="0">
                  <a:moveTo>
                    <a:pt x="2048" y="1"/>
                  </a:moveTo>
                  <a:cubicBezTo>
                    <a:pt x="1501" y="1"/>
                    <a:pt x="805" y="108"/>
                    <a:pt x="114" y="508"/>
                  </a:cubicBezTo>
                  <a:cubicBezTo>
                    <a:pt x="30" y="557"/>
                    <a:pt x="1" y="667"/>
                    <a:pt x="51" y="751"/>
                  </a:cubicBezTo>
                  <a:cubicBezTo>
                    <a:pt x="83" y="808"/>
                    <a:pt x="142" y="839"/>
                    <a:pt x="205" y="839"/>
                  </a:cubicBezTo>
                  <a:cubicBezTo>
                    <a:pt x="235" y="839"/>
                    <a:pt x="265" y="831"/>
                    <a:pt x="292" y="815"/>
                  </a:cubicBezTo>
                  <a:cubicBezTo>
                    <a:pt x="914" y="455"/>
                    <a:pt x="1550" y="360"/>
                    <a:pt x="2049" y="360"/>
                  </a:cubicBezTo>
                  <a:cubicBezTo>
                    <a:pt x="2605" y="360"/>
                    <a:pt x="2992" y="478"/>
                    <a:pt x="2999" y="480"/>
                  </a:cubicBezTo>
                  <a:cubicBezTo>
                    <a:pt x="3017" y="485"/>
                    <a:pt x="3035" y="488"/>
                    <a:pt x="3053" y="488"/>
                  </a:cubicBezTo>
                  <a:cubicBezTo>
                    <a:pt x="3129" y="488"/>
                    <a:pt x="3200" y="440"/>
                    <a:pt x="3224" y="364"/>
                  </a:cubicBezTo>
                  <a:cubicBezTo>
                    <a:pt x="3253" y="270"/>
                    <a:pt x="3202" y="171"/>
                    <a:pt x="3108" y="141"/>
                  </a:cubicBezTo>
                  <a:cubicBezTo>
                    <a:pt x="3075" y="131"/>
                    <a:pt x="2653" y="1"/>
                    <a:pt x="2048"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1"/>
            <p:cNvSpPr/>
            <p:nvPr/>
          </p:nvSpPr>
          <p:spPr>
            <a:xfrm>
              <a:off x="6170717" y="1714144"/>
              <a:ext cx="80065" cy="58598"/>
            </a:xfrm>
            <a:custGeom>
              <a:avLst/>
              <a:gdLst/>
              <a:ahLst/>
              <a:cxnLst/>
              <a:rect l="l" t="t" r="r" b="b"/>
              <a:pathLst>
                <a:path w="2745" h="2009" extrusionOk="0">
                  <a:moveTo>
                    <a:pt x="2552" y="0"/>
                  </a:moveTo>
                  <a:cubicBezTo>
                    <a:pt x="2542" y="0"/>
                    <a:pt x="2531" y="1"/>
                    <a:pt x="2520" y="3"/>
                  </a:cubicBezTo>
                  <a:cubicBezTo>
                    <a:pt x="2456" y="15"/>
                    <a:pt x="940" y="308"/>
                    <a:pt x="52" y="1736"/>
                  </a:cubicBezTo>
                  <a:cubicBezTo>
                    <a:pt x="1" y="1819"/>
                    <a:pt x="24" y="1929"/>
                    <a:pt x="108" y="1981"/>
                  </a:cubicBezTo>
                  <a:cubicBezTo>
                    <a:pt x="137" y="2000"/>
                    <a:pt x="169" y="2008"/>
                    <a:pt x="201" y="2008"/>
                  </a:cubicBezTo>
                  <a:cubicBezTo>
                    <a:pt x="260" y="2008"/>
                    <a:pt x="318" y="1979"/>
                    <a:pt x="352" y="1923"/>
                  </a:cubicBezTo>
                  <a:cubicBezTo>
                    <a:pt x="1155" y="631"/>
                    <a:pt x="2568" y="355"/>
                    <a:pt x="2583" y="353"/>
                  </a:cubicBezTo>
                  <a:cubicBezTo>
                    <a:pt x="2680" y="334"/>
                    <a:pt x="2744" y="243"/>
                    <a:pt x="2727" y="147"/>
                  </a:cubicBezTo>
                  <a:cubicBezTo>
                    <a:pt x="2710" y="60"/>
                    <a:pt x="2636" y="0"/>
                    <a:pt x="2552"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1"/>
            <p:cNvSpPr/>
            <p:nvPr/>
          </p:nvSpPr>
          <p:spPr>
            <a:xfrm>
              <a:off x="6219076" y="1735348"/>
              <a:ext cx="49001" cy="85111"/>
            </a:xfrm>
            <a:custGeom>
              <a:avLst/>
              <a:gdLst/>
              <a:ahLst/>
              <a:cxnLst/>
              <a:rect l="l" t="t" r="r" b="b"/>
              <a:pathLst>
                <a:path w="1680" h="2918" extrusionOk="0">
                  <a:moveTo>
                    <a:pt x="1480" y="0"/>
                  </a:moveTo>
                  <a:cubicBezTo>
                    <a:pt x="1442" y="0"/>
                    <a:pt x="1403" y="12"/>
                    <a:pt x="1370" y="38"/>
                  </a:cubicBezTo>
                  <a:cubicBezTo>
                    <a:pt x="1319" y="80"/>
                    <a:pt x="119" y="1050"/>
                    <a:pt x="8" y="2730"/>
                  </a:cubicBezTo>
                  <a:cubicBezTo>
                    <a:pt x="1" y="2827"/>
                    <a:pt x="75" y="2910"/>
                    <a:pt x="174" y="2918"/>
                  </a:cubicBezTo>
                  <a:lnTo>
                    <a:pt x="184" y="2918"/>
                  </a:lnTo>
                  <a:cubicBezTo>
                    <a:pt x="276" y="2918"/>
                    <a:pt x="354" y="2844"/>
                    <a:pt x="361" y="2751"/>
                  </a:cubicBezTo>
                  <a:cubicBezTo>
                    <a:pt x="461" y="1235"/>
                    <a:pt x="1580" y="325"/>
                    <a:pt x="1590" y="316"/>
                  </a:cubicBezTo>
                  <a:cubicBezTo>
                    <a:pt x="1668" y="256"/>
                    <a:pt x="1679" y="143"/>
                    <a:pt x="1619" y="67"/>
                  </a:cubicBezTo>
                  <a:cubicBezTo>
                    <a:pt x="1585" y="23"/>
                    <a:pt x="1533" y="0"/>
                    <a:pt x="1480"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1"/>
            <p:cNvSpPr/>
            <p:nvPr/>
          </p:nvSpPr>
          <p:spPr>
            <a:xfrm>
              <a:off x="6285491" y="1524905"/>
              <a:ext cx="20855" cy="28817"/>
            </a:xfrm>
            <a:custGeom>
              <a:avLst/>
              <a:gdLst/>
              <a:ahLst/>
              <a:cxnLst/>
              <a:rect l="l" t="t" r="r" b="b"/>
              <a:pathLst>
                <a:path w="715" h="988" extrusionOk="0">
                  <a:moveTo>
                    <a:pt x="358" y="1"/>
                  </a:moveTo>
                  <a:cubicBezTo>
                    <a:pt x="344" y="1"/>
                    <a:pt x="330" y="9"/>
                    <a:pt x="324" y="24"/>
                  </a:cubicBezTo>
                  <a:cubicBezTo>
                    <a:pt x="281" y="125"/>
                    <a:pt x="196" y="288"/>
                    <a:pt x="15" y="468"/>
                  </a:cubicBezTo>
                  <a:cubicBezTo>
                    <a:pt x="0" y="482"/>
                    <a:pt x="0" y="506"/>
                    <a:pt x="15" y="520"/>
                  </a:cubicBezTo>
                  <a:cubicBezTo>
                    <a:pt x="196" y="698"/>
                    <a:pt x="283" y="860"/>
                    <a:pt x="324" y="963"/>
                  </a:cubicBezTo>
                  <a:cubicBezTo>
                    <a:pt x="330" y="979"/>
                    <a:pt x="344" y="987"/>
                    <a:pt x="358" y="987"/>
                  </a:cubicBezTo>
                  <a:cubicBezTo>
                    <a:pt x="371" y="987"/>
                    <a:pt x="385" y="979"/>
                    <a:pt x="391" y="963"/>
                  </a:cubicBezTo>
                  <a:cubicBezTo>
                    <a:pt x="434" y="863"/>
                    <a:pt x="520" y="699"/>
                    <a:pt x="702" y="520"/>
                  </a:cubicBezTo>
                  <a:cubicBezTo>
                    <a:pt x="715" y="506"/>
                    <a:pt x="715" y="482"/>
                    <a:pt x="702" y="468"/>
                  </a:cubicBezTo>
                  <a:cubicBezTo>
                    <a:pt x="520" y="289"/>
                    <a:pt x="434" y="126"/>
                    <a:pt x="391" y="24"/>
                  </a:cubicBezTo>
                  <a:cubicBezTo>
                    <a:pt x="385" y="9"/>
                    <a:pt x="371" y="1"/>
                    <a:pt x="358" y="1"/>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1"/>
            <p:cNvSpPr/>
            <p:nvPr/>
          </p:nvSpPr>
          <p:spPr>
            <a:xfrm>
              <a:off x="6285491" y="1837843"/>
              <a:ext cx="20855" cy="28759"/>
            </a:xfrm>
            <a:custGeom>
              <a:avLst/>
              <a:gdLst/>
              <a:ahLst/>
              <a:cxnLst/>
              <a:rect l="l" t="t" r="r" b="b"/>
              <a:pathLst>
                <a:path w="715" h="986" extrusionOk="0">
                  <a:moveTo>
                    <a:pt x="358" y="0"/>
                  </a:moveTo>
                  <a:cubicBezTo>
                    <a:pt x="344" y="0"/>
                    <a:pt x="330" y="8"/>
                    <a:pt x="324" y="23"/>
                  </a:cubicBezTo>
                  <a:cubicBezTo>
                    <a:pt x="283" y="126"/>
                    <a:pt x="196" y="288"/>
                    <a:pt x="15" y="466"/>
                  </a:cubicBezTo>
                  <a:cubicBezTo>
                    <a:pt x="0" y="480"/>
                    <a:pt x="0" y="505"/>
                    <a:pt x="15" y="520"/>
                  </a:cubicBezTo>
                  <a:cubicBezTo>
                    <a:pt x="196" y="699"/>
                    <a:pt x="281" y="861"/>
                    <a:pt x="324" y="962"/>
                  </a:cubicBezTo>
                  <a:cubicBezTo>
                    <a:pt x="330" y="978"/>
                    <a:pt x="344" y="985"/>
                    <a:pt x="358" y="985"/>
                  </a:cubicBezTo>
                  <a:cubicBezTo>
                    <a:pt x="371" y="985"/>
                    <a:pt x="385" y="978"/>
                    <a:pt x="391" y="962"/>
                  </a:cubicBezTo>
                  <a:cubicBezTo>
                    <a:pt x="434" y="860"/>
                    <a:pt x="520" y="697"/>
                    <a:pt x="702" y="520"/>
                  </a:cubicBezTo>
                  <a:cubicBezTo>
                    <a:pt x="715" y="505"/>
                    <a:pt x="715" y="480"/>
                    <a:pt x="702" y="466"/>
                  </a:cubicBezTo>
                  <a:cubicBezTo>
                    <a:pt x="520" y="287"/>
                    <a:pt x="434" y="124"/>
                    <a:pt x="391" y="23"/>
                  </a:cubicBezTo>
                  <a:cubicBezTo>
                    <a:pt x="385" y="8"/>
                    <a:pt x="371" y="0"/>
                    <a:pt x="358" y="0"/>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1"/>
            <p:cNvSpPr/>
            <p:nvPr/>
          </p:nvSpPr>
          <p:spPr>
            <a:xfrm>
              <a:off x="6388306" y="1555997"/>
              <a:ext cx="20942" cy="28788"/>
            </a:xfrm>
            <a:custGeom>
              <a:avLst/>
              <a:gdLst/>
              <a:ahLst/>
              <a:cxnLst/>
              <a:rect l="l" t="t" r="r" b="b"/>
              <a:pathLst>
                <a:path w="718" h="987" extrusionOk="0">
                  <a:moveTo>
                    <a:pt x="359" y="0"/>
                  </a:moveTo>
                  <a:cubicBezTo>
                    <a:pt x="346" y="0"/>
                    <a:pt x="332" y="8"/>
                    <a:pt x="326" y="24"/>
                  </a:cubicBezTo>
                  <a:cubicBezTo>
                    <a:pt x="284" y="124"/>
                    <a:pt x="197" y="288"/>
                    <a:pt x="16" y="467"/>
                  </a:cubicBezTo>
                  <a:cubicBezTo>
                    <a:pt x="1" y="481"/>
                    <a:pt x="1" y="505"/>
                    <a:pt x="16" y="519"/>
                  </a:cubicBezTo>
                  <a:cubicBezTo>
                    <a:pt x="197" y="698"/>
                    <a:pt x="285" y="861"/>
                    <a:pt x="326" y="963"/>
                  </a:cubicBezTo>
                  <a:cubicBezTo>
                    <a:pt x="331" y="979"/>
                    <a:pt x="345" y="986"/>
                    <a:pt x="359" y="986"/>
                  </a:cubicBezTo>
                  <a:cubicBezTo>
                    <a:pt x="373" y="986"/>
                    <a:pt x="387" y="979"/>
                    <a:pt x="394" y="963"/>
                  </a:cubicBezTo>
                  <a:cubicBezTo>
                    <a:pt x="436" y="862"/>
                    <a:pt x="521" y="700"/>
                    <a:pt x="703" y="519"/>
                  </a:cubicBezTo>
                  <a:cubicBezTo>
                    <a:pt x="717" y="505"/>
                    <a:pt x="717" y="481"/>
                    <a:pt x="703" y="467"/>
                  </a:cubicBezTo>
                  <a:cubicBezTo>
                    <a:pt x="521" y="289"/>
                    <a:pt x="433" y="127"/>
                    <a:pt x="394" y="24"/>
                  </a:cubicBezTo>
                  <a:cubicBezTo>
                    <a:pt x="387" y="8"/>
                    <a:pt x="373" y="0"/>
                    <a:pt x="359" y="0"/>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1"/>
            <p:cNvSpPr/>
            <p:nvPr/>
          </p:nvSpPr>
          <p:spPr>
            <a:xfrm>
              <a:off x="6438387" y="1622120"/>
              <a:ext cx="20884" cy="28759"/>
            </a:xfrm>
            <a:custGeom>
              <a:avLst/>
              <a:gdLst/>
              <a:ahLst/>
              <a:cxnLst/>
              <a:rect l="l" t="t" r="r" b="b"/>
              <a:pathLst>
                <a:path w="716" h="986" extrusionOk="0">
                  <a:moveTo>
                    <a:pt x="359" y="0"/>
                  </a:moveTo>
                  <a:cubicBezTo>
                    <a:pt x="345" y="0"/>
                    <a:pt x="331" y="8"/>
                    <a:pt x="324" y="23"/>
                  </a:cubicBezTo>
                  <a:cubicBezTo>
                    <a:pt x="282" y="124"/>
                    <a:pt x="196" y="287"/>
                    <a:pt x="15" y="466"/>
                  </a:cubicBezTo>
                  <a:cubicBezTo>
                    <a:pt x="1" y="482"/>
                    <a:pt x="1" y="505"/>
                    <a:pt x="15" y="520"/>
                  </a:cubicBezTo>
                  <a:cubicBezTo>
                    <a:pt x="196" y="697"/>
                    <a:pt x="283" y="860"/>
                    <a:pt x="324" y="962"/>
                  </a:cubicBezTo>
                  <a:cubicBezTo>
                    <a:pt x="330" y="978"/>
                    <a:pt x="343" y="985"/>
                    <a:pt x="357" y="985"/>
                  </a:cubicBezTo>
                  <a:cubicBezTo>
                    <a:pt x="371" y="985"/>
                    <a:pt x="385" y="978"/>
                    <a:pt x="392" y="962"/>
                  </a:cubicBezTo>
                  <a:cubicBezTo>
                    <a:pt x="434" y="863"/>
                    <a:pt x="521" y="699"/>
                    <a:pt x="701" y="520"/>
                  </a:cubicBezTo>
                  <a:cubicBezTo>
                    <a:pt x="716" y="505"/>
                    <a:pt x="716" y="482"/>
                    <a:pt x="701" y="467"/>
                  </a:cubicBezTo>
                  <a:cubicBezTo>
                    <a:pt x="521" y="288"/>
                    <a:pt x="433" y="126"/>
                    <a:pt x="392" y="23"/>
                  </a:cubicBezTo>
                  <a:cubicBezTo>
                    <a:pt x="387" y="8"/>
                    <a:pt x="373" y="0"/>
                    <a:pt x="359" y="0"/>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1"/>
            <p:cNvSpPr/>
            <p:nvPr/>
          </p:nvSpPr>
          <p:spPr>
            <a:xfrm>
              <a:off x="6446758" y="1701543"/>
              <a:ext cx="20884" cy="28759"/>
            </a:xfrm>
            <a:custGeom>
              <a:avLst/>
              <a:gdLst/>
              <a:ahLst/>
              <a:cxnLst/>
              <a:rect l="l" t="t" r="r" b="b"/>
              <a:pathLst>
                <a:path w="716" h="986" extrusionOk="0">
                  <a:moveTo>
                    <a:pt x="359" y="0"/>
                  </a:moveTo>
                  <a:cubicBezTo>
                    <a:pt x="345" y="0"/>
                    <a:pt x="331" y="8"/>
                    <a:pt x="325" y="23"/>
                  </a:cubicBezTo>
                  <a:cubicBezTo>
                    <a:pt x="282" y="125"/>
                    <a:pt x="197" y="287"/>
                    <a:pt x="15" y="466"/>
                  </a:cubicBezTo>
                  <a:cubicBezTo>
                    <a:pt x="1" y="480"/>
                    <a:pt x="1" y="504"/>
                    <a:pt x="15" y="520"/>
                  </a:cubicBezTo>
                  <a:cubicBezTo>
                    <a:pt x="197" y="697"/>
                    <a:pt x="284" y="860"/>
                    <a:pt x="325" y="962"/>
                  </a:cubicBezTo>
                  <a:cubicBezTo>
                    <a:pt x="330" y="978"/>
                    <a:pt x="344" y="985"/>
                    <a:pt x="358" y="985"/>
                  </a:cubicBezTo>
                  <a:cubicBezTo>
                    <a:pt x="372" y="985"/>
                    <a:pt x="386" y="978"/>
                    <a:pt x="392" y="962"/>
                  </a:cubicBezTo>
                  <a:cubicBezTo>
                    <a:pt x="434" y="861"/>
                    <a:pt x="521" y="699"/>
                    <a:pt x="702" y="520"/>
                  </a:cubicBezTo>
                  <a:cubicBezTo>
                    <a:pt x="716" y="504"/>
                    <a:pt x="716" y="480"/>
                    <a:pt x="702" y="466"/>
                  </a:cubicBezTo>
                  <a:cubicBezTo>
                    <a:pt x="521" y="289"/>
                    <a:pt x="434" y="126"/>
                    <a:pt x="392" y="23"/>
                  </a:cubicBezTo>
                  <a:cubicBezTo>
                    <a:pt x="387" y="8"/>
                    <a:pt x="373" y="0"/>
                    <a:pt x="359" y="0"/>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1"/>
            <p:cNvSpPr/>
            <p:nvPr/>
          </p:nvSpPr>
          <p:spPr>
            <a:xfrm>
              <a:off x="6422490" y="1773441"/>
              <a:ext cx="20942" cy="28759"/>
            </a:xfrm>
            <a:custGeom>
              <a:avLst/>
              <a:gdLst/>
              <a:ahLst/>
              <a:cxnLst/>
              <a:rect l="l" t="t" r="r" b="b"/>
              <a:pathLst>
                <a:path w="718" h="986" extrusionOk="0">
                  <a:moveTo>
                    <a:pt x="360" y="0"/>
                  </a:moveTo>
                  <a:cubicBezTo>
                    <a:pt x="346" y="0"/>
                    <a:pt x="332" y="8"/>
                    <a:pt x="326" y="22"/>
                  </a:cubicBezTo>
                  <a:cubicBezTo>
                    <a:pt x="283" y="123"/>
                    <a:pt x="197" y="286"/>
                    <a:pt x="15" y="466"/>
                  </a:cubicBezTo>
                  <a:cubicBezTo>
                    <a:pt x="1" y="481"/>
                    <a:pt x="1" y="504"/>
                    <a:pt x="15" y="519"/>
                  </a:cubicBezTo>
                  <a:cubicBezTo>
                    <a:pt x="197" y="696"/>
                    <a:pt x="285" y="859"/>
                    <a:pt x="326" y="961"/>
                  </a:cubicBezTo>
                  <a:cubicBezTo>
                    <a:pt x="331" y="977"/>
                    <a:pt x="345" y="985"/>
                    <a:pt x="359" y="985"/>
                  </a:cubicBezTo>
                  <a:cubicBezTo>
                    <a:pt x="372" y="985"/>
                    <a:pt x="387" y="977"/>
                    <a:pt x="393" y="961"/>
                  </a:cubicBezTo>
                  <a:cubicBezTo>
                    <a:pt x="436" y="862"/>
                    <a:pt x="521" y="699"/>
                    <a:pt x="702" y="519"/>
                  </a:cubicBezTo>
                  <a:cubicBezTo>
                    <a:pt x="717" y="504"/>
                    <a:pt x="717" y="481"/>
                    <a:pt x="702" y="466"/>
                  </a:cubicBezTo>
                  <a:cubicBezTo>
                    <a:pt x="521" y="289"/>
                    <a:pt x="433" y="125"/>
                    <a:pt x="393" y="22"/>
                  </a:cubicBezTo>
                  <a:cubicBezTo>
                    <a:pt x="388" y="8"/>
                    <a:pt x="374" y="0"/>
                    <a:pt x="360" y="0"/>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1"/>
            <p:cNvSpPr/>
            <p:nvPr/>
          </p:nvSpPr>
          <p:spPr>
            <a:xfrm>
              <a:off x="6356922" y="1832535"/>
              <a:ext cx="20913" cy="28759"/>
            </a:xfrm>
            <a:custGeom>
              <a:avLst/>
              <a:gdLst/>
              <a:ahLst/>
              <a:cxnLst/>
              <a:rect l="l" t="t" r="r" b="b"/>
              <a:pathLst>
                <a:path w="717" h="986" extrusionOk="0">
                  <a:moveTo>
                    <a:pt x="358" y="1"/>
                  </a:moveTo>
                  <a:cubicBezTo>
                    <a:pt x="344" y="1"/>
                    <a:pt x="331" y="8"/>
                    <a:pt x="325" y="24"/>
                  </a:cubicBezTo>
                  <a:cubicBezTo>
                    <a:pt x="283" y="125"/>
                    <a:pt x="197" y="287"/>
                    <a:pt x="15" y="467"/>
                  </a:cubicBezTo>
                  <a:cubicBezTo>
                    <a:pt x="0" y="482"/>
                    <a:pt x="0" y="506"/>
                    <a:pt x="15" y="520"/>
                  </a:cubicBezTo>
                  <a:cubicBezTo>
                    <a:pt x="197" y="697"/>
                    <a:pt x="284" y="860"/>
                    <a:pt x="325" y="963"/>
                  </a:cubicBezTo>
                  <a:cubicBezTo>
                    <a:pt x="331" y="978"/>
                    <a:pt x="344" y="986"/>
                    <a:pt x="358" y="986"/>
                  </a:cubicBezTo>
                  <a:cubicBezTo>
                    <a:pt x="372" y="986"/>
                    <a:pt x="386" y="978"/>
                    <a:pt x="393" y="963"/>
                  </a:cubicBezTo>
                  <a:cubicBezTo>
                    <a:pt x="435" y="863"/>
                    <a:pt x="520" y="699"/>
                    <a:pt x="702" y="520"/>
                  </a:cubicBezTo>
                  <a:cubicBezTo>
                    <a:pt x="717" y="506"/>
                    <a:pt x="717" y="482"/>
                    <a:pt x="702" y="467"/>
                  </a:cubicBezTo>
                  <a:cubicBezTo>
                    <a:pt x="520" y="289"/>
                    <a:pt x="435" y="126"/>
                    <a:pt x="393" y="24"/>
                  </a:cubicBezTo>
                  <a:cubicBezTo>
                    <a:pt x="386" y="8"/>
                    <a:pt x="372" y="1"/>
                    <a:pt x="358" y="1"/>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1"/>
            <p:cNvSpPr/>
            <p:nvPr/>
          </p:nvSpPr>
          <p:spPr>
            <a:xfrm>
              <a:off x="6182500" y="1555997"/>
              <a:ext cx="20942" cy="28788"/>
            </a:xfrm>
            <a:custGeom>
              <a:avLst/>
              <a:gdLst/>
              <a:ahLst/>
              <a:cxnLst/>
              <a:rect l="l" t="t" r="r" b="b"/>
              <a:pathLst>
                <a:path w="718" h="987" extrusionOk="0">
                  <a:moveTo>
                    <a:pt x="359" y="0"/>
                  </a:moveTo>
                  <a:cubicBezTo>
                    <a:pt x="345" y="0"/>
                    <a:pt x="331" y="8"/>
                    <a:pt x="325" y="24"/>
                  </a:cubicBezTo>
                  <a:cubicBezTo>
                    <a:pt x="282" y="127"/>
                    <a:pt x="197" y="289"/>
                    <a:pt x="16" y="467"/>
                  </a:cubicBezTo>
                  <a:cubicBezTo>
                    <a:pt x="1" y="481"/>
                    <a:pt x="1" y="505"/>
                    <a:pt x="16" y="519"/>
                  </a:cubicBezTo>
                  <a:cubicBezTo>
                    <a:pt x="197" y="700"/>
                    <a:pt x="282" y="862"/>
                    <a:pt x="325" y="963"/>
                  </a:cubicBezTo>
                  <a:cubicBezTo>
                    <a:pt x="331" y="979"/>
                    <a:pt x="345" y="986"/>
                    <a:pt x="359" y="986"/>
                  </a:cubicBezTo>
                  <a:cubicBezTo>
                    <a:pt x="373" y="986"/>
                    <a:pt x="387" y="979"/>
                    <a:pt x="392" y="963"/>
                  </a:cubicBezTo>
                  <a:cubicBezTo>
                    <a:pt x="434" y="861"/>
                    <a:pt x="521" y="698"/>
                    <a:pt x="703" y="519"/>
                  </a:cubicBezTo>
                  <a:cubicBezTo>
                    <a:pt x="717" y="505"/>
                    <a:pt x="717" y="481"/>
                    <a:pt x="703" y="467"/>
                  </a:cubicBezTo>
                  <a:cubicBezTo>
                    <a:pt x="521" y="288"/>
                    <a:pt x="434" y="124"/>
                    <a:pt x="392" y="24"/>
                  </a:cubicBezTo>
                  <a:cubicBezTo>
                    <a:pt x="387" y="8"/>
                    <a:pt x="373" y="0"/>
                    <a:pt x="359" y="0"/>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1"/>
            <p:cNvSpPr/>
            <p:nvPr/>
          </p:nvSpPr>
          <p:spPr>
            <a:xfrm>
              <a:off x="6132478" y="1622120"/>
              <a:ext cx="20884" cy="28759"/>
            </a:xfrm>
            <a:custGeom>
              <a:avLst/>
              <a:gdLst/>
              <a:ahLst/>
              <a:cxnLst/>
              <a:rect l="l" t="t" r="r" b="b"/>
              <a:pathLst>
                <a:path w="716" h="986" extrusionOk="0">
                  <a:moveTo>
                    <a:pt x="359" y="0"/>
                  </a:moveTo>
                  <a:cubicBezTo>
                    <a:pt x="345" y="0"/>
                    <a:pt x="331" y="8"/>
                    <a:pt x="324" y="23"/>
                  </a:cubicBezTo>
                  <a:cubicBezTo>
                    <a:pt x="283" y="126"/>
                    <a:pt x="195" y="288"/>
                    <a:pt x="15" y="467"/>
                  </a:cubicBezTo>
                  <a:cubicBezTo>
                    <a:pt x="1" y="482"/>
                    <a:pt x="1" y="505"/>
                    <a:pt x="15" y="520"/>
                  </a:cubicBezTo>
                  <a:cubicBezTo>
                    <a:pt x="195" y="699"/>
                    <a:pt x="282" y="863"/>
                    <a:pt x="324" y="962"/>
                  </a:cubicBezTo>
                  <a:cubicBezTo>
                    <a:pt x="331" y="978"/>
                    <a:pt x="345" y="985"/>
                    <a:pt x="359" y="985"/>
                  </a:cubicBezTo>
                  <a:cubicBezTo>
                    <a:pt x="373" y="985"/>
                    <a:pt x="387" y="978"/>
                    <a:pt x="392" y="962"/>
                  </a:cubicBezTo>
                  <a:cubicBezTo>
                    <a:pt x="434" y="860"/>
                    <a:pt x="521" y="697"/>
                    <a:pt x="701" y="520"/>
                  </a:cubicBezTo>
                  <a:cubicBezTo>
                    <a:pt x="715" y="505"/>
                    <a:pt x="715" y="482"/>
                    <a:pt x="701" y="466"/>
                  </a:cubicBezTo>
                  <a:cubicBezTo>
                    <a:pt x="521" y="287"/>
                    <a:pt x="434" y="124"/>
                    <a:pt x="392" y="23"/>
                  </a:cubicBezTo>
                  <a:cubicBezTo>
                    <a:pt x="387" y="8"/>
                    <a:pt x="373" y="0"/>
                    <a:pt x="359" y="0"/>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1"/>
            <p:cNvSpPr/>
            <p:nvPr/>
          </p:nvSpPr>
          <p:spPr>
            <a:xfrm>
              <a:off x="6124078" y="1701543"/>
              <a:ext cx="20913" cy="28759"/>
            </a:xfrm>
            <a:custGeom>
              <a:avLst/>
              <a:gdLst/>
              <a:ahLst/>
              <a:cxnLst/>
              <a:rect l="l" t="t" r="r" b="b"/>
              <a:pathLst>
                <a:path w="717" h="986" extrusionOk="0">
                  <a:moveTo>
                    <a:pt x="359" y="0"/>
                  </a:moveTo>
                  <a:cubicBezTo>
                    <a:pt x="345" y="0"/>
                    <a:pt x="331" y="8"/>
                    <a:pt x="325" y="23"/>
                  </a:cubicBezTo>
                  <a:cubicBezTo>
                    <a:pt x="284" y="126"/>
                    <a:pt x="196" y="289"/>
                    <a:pt x="15" y="466"/>
                  </a:cubicBezTo>
                  <a:cubicBezTo>
                    <a:pt x="0" y="480"/>
                    <a:pt x="0" y="504"/>
                    <a:pt x="15" y="520"/>
                  </a:cubicBezTo>
                  <a:cubicBezTo>
                    <a:pt x="196" y="699"/>
                    <a:pt x="283" y="861"/>
                    <a:pt x="325" y="962"/>
                  </a:cubicBezTo>
                  <a:cubicBezTo>
                    <a:pt x="331" y="978"/>
                    <a:pt x="345" y="985"/>
                    <a:pt x="359" y="985"/>
                  </a:cubicBezTo>
                  <a:cubicBezTo>
                    <a:pt x="373" y="985"/>
                    <a:pt x="387" y="978"/>
                    <a:pt x="393" y="962"/>
                  </a:cubicBezTo>
                  <a:cubicBezTo>
                    <a:pt x="432" y="860"/>
                    <a:pt x="520" y="697"/>
                    <a:pt x="702" y="520"/>
                  </a:cubicBezTo>
                  <a:cubicBezTo>
                    <a:pt x="716" y="504"/>
                    <a:pt x="716" y="480"/>
                    <a:pt x="702" y="466"/>
                  </a:cubicBezTo>
                  <a:cubicBezTo>
                    <a:pt x="520" y="287"/>
                    <a:pt x="435" y="125"/>
                    <a:pt x="393" y="23"/>
                  </a:cubicBezTo>
                  <a:cubicBezTo>
                    <a:pt x="387" y="8"/>
                    <a:pt x="373" y="0"/>
                    <a:pt x="359" y="0"/>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1"/>
            <p:cNvSpPr/>
            <p:nvPr/>
          </p:nvSpPr>
          <p:spPr>
            <a:xfrm>
              <a:off x="6148345" y="1773441"/>
              <a:ext cx="20913" cy="28759"/>
            </a:xfrm>
            <a:custGeom>
              <a:avLst/>
              <a:gdLst/>
              <a:ahLst/>
              <a:cxnLst/>
              <a:rect l="l" t="t" r="r" b="b"/>
              <a:pathLst>
                <a:path w="717" h="986" extrusionOk="0">
                  <a:moveTo>
                    <a:pt x="359" y="0"/>
                  </a:moveTo>
                  <a:cubicBezTo>
                    <a:pt x="345" y="0"/>
                    <a:pt x="330" y="8"/>
                    <a:pt x="324" y="22"/>
                  </a:cubicBezTo>
                  <a:cubicBezTo>
                    <a:pt x="284" y="125"/>
                    <a:pt x="196" y="289"/>
                    <a:pt x="15" y="466"/>
                  </a:cubicBezTo>
                  <a:cubicBezTo>
                    <a:pt x="0" y="481"/>
                    <a:pt x="0" y="504"/>
                    <a:pt x="15" y="519"/>
                  </a:cubicBezTo>
                  <a:cubicBezTo>
                    <a:pt x="196" y="699"/>
                    <a:pt x="281" y="862"/>
                    <a:pt x="324" y="961"/>
                  </a:cubicBezTo>
                  <a:cubicBezTo>
                    <a:pt x="330" y="977"/>
                    <a:pt x="345" y="985"/>
                    <a:pt x="359" y="985"/>
                  </a:cubicBezTo>
                  <a:cubicBezTo>
                    <a:pt x="372" y="985"/>
                    <a:pt x="386" y="977"/>
                    <a:pt x="391" y="961"/>
                  </a:cubicBezTo>
                  <a:cubicBezTo>
                    <a:pt x="434" y="859"/>
                    <a:pt x="520" y="696"/>
                    <a:pt x="702" y="519"/>
                  </a:cubicBezTo>
                  <a:cubicBezTo>
                    <a:pt x="716" y="504"/>
                    <a:pt x="716" y="481"/>
                    <a:pt x="702" y="466"/>
                  </a:cubicBezTo>
                  <a:cubicBezTo>
                    <a:pt x="520" y="286"/>
                    <a:pt x="434" y="123"/>
                    <a:pt x="391" y="22"/>
                  </a:cubicBezTo>
                  <a:cubicBezTo>
                    <a:pt x="386" y="8"/>
                    <a:pt x="372" y="0"/>
                    <a:pt x="359" y="0"/>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1"/>
            <p:cNvSpPr/>
            <p:nvPr/>
          </p:nvSpPr>
          <p:spPr>
            <a:xfrm>
              <a:off x="6213943" y="1832535"/>
              <a:ext cx="20942" cy="28759"/>
            </a:xfrm>
            <a:custGeom>
              <a:avLst/>
              <a:gdLst/>
              <a:ahLst/>
              <a:cxnLst/>
              <a:rect l="l" t="t" r="r" b="b"/>
              <a:pathLst>
                <a:path w="718" h="986" extrusionOk="0">
                  <a:moveTo>
                    <a:pt x="360" y="1"/>
                  </a:moveTo>
                  <a:cubicBezTo>
                    <a:pt x="346" y="1"/>
                    <a:pt x="331" y="8"/>
                    <a:pt x="325" y="24"/>
                  </a:cubicBezTo>
                  <a:cubicBezTo>
                    <a:pt x="285" y="126"/>
                    <a:pt x="197" y="289"/>
                    <a:pt x="16" y="467"/>
                  </a:cubicBezTo>
                  <a:cubicBezTo>
                    <a:pt x="1" y="482"/>
                    <a:pt x="1" y="506"/>
                    <a:pt x="16" y="520"/>
                  </a:cubicBezTo>
                  <a:cubicBezTo>
                    <a:pt x="197" y="699"/>
                    <a:pt x="284" y="863"/>
                    <a:pt x="325" y="963"/>
                  </a:cubicBezTo>
                  <a:cubicBezTo>
                    <a:pt x="331" y="978"/>
                    <a:pt x="346" y="986"/>
                    <a:pt x="360" y="986"/>
                  </a:cubicBezTo>
                  <a:cubicBezTo>
                    <a:pt x="374" y="986"/>
                    <a:pt x="388" y="978"/>
                    <a:pt x="394" y="963"/>
                  </a:cubicBezTo>
                  <a:cubicBezTo>
                    <a:pt x="435" y="860"/>
                    <a:pt x="521" y="697"/>
                    <a:pt x="703" y="520"/>
                  </a:cubicBezTo>
                  <a:cubicBezTo>
                    <a:pt x="717" y="506"/>
                    <a:pt x="717" y="482"/>
                    <a:pt x="703" y="467"/>
                  </a:cubicBezTo>
                  <a:cubicBezTo>
                    <a:pt x="521" y="287"/>
                    <a:pt x="435" y="125"/>
                    <a:pt x="394" y="24"/>
                  </a:cubicBezTo>
                  <a:cubicBezTo>
                    <a:pt x="388" y="8"/>
                    <a:pt x="374" y="1"/>
                    <a:pt x="360" y="1"/>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7" name="Google Shape;2167;p51"/>
          <p:cNvSpPr/>
          <p:nvPr/>
        </p:nvSpPr>
        <p:spPr>
          <a:xfrm>
            <a:off x="4247237" y="4231518"/>
            <a:ext cx="130554" cy="130554"/>
          </a:xfrm>
          <a:custGeom>
            <a:avLst/>
            <a:gdLst/>
            <a:ahLst/>
            <a:cxnLst/>
            <a:rect l="l" t="t" r="r" b="b"/>
            <a:pathLst>
              <a:path w="4476" h="4476" extrusionOk="0">
                <a:moveTo>
                  <a:pt x="2237" y="0"/>
                </a:moveTo>
                <a:cubicBezTo>
                  <a:pt x="1001" y="0"/>
                  <a:pt x="0" y="1002"/>
                  <a:pt x="0" y="2239"/>
                </a:cubicBezTo>
                <a:cubicBezTo>
                  <a:pt x="0" y="3474"/>
                  <a:pt x="1001" y="4476"/>
                  <a:pt x="2237" y="4476"/>
                </a:cubicBezTo>
                <a:cubicBezTo>
                  <a:pt x="3473" y="4476"/>
                  <a:pt x="4475" y="3474"/>
                  <a:pt x="4475" y="2239"/>
                </a:cubicBezTo>
                <a:cubicBezTo>
                  <a:pt x="4475" y="1002"/>
                  <a:pt x="3473" y="0"/>
                  <a:pt x="2237" y="0"/>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1"/>
          <p:cNvSpPr/>
          <p:nvPr/>
        </p:nvSpPr>
        <p:spPr>
          <a:xfrm>
            <a:off x="4263775" y="4248143"/>
            <a:ext cx="97478" cy="97449"/>
          </a:xfrm>
          <a:custGeom>
            <a:avLst/>
            <a:gdLst/>
            <a:ahLst/>
            <a:cxnLst/>
            <a:rect l="l" t="t" r="r" b="b"/>
            <a:pathLst>
              <a:path w="3342" h="3341" extrusionOk="0">
                <a:moveTo>
                  <a:pt x="1670" y="0"/>
                </a:moveTo>
                <a:cubicBezTo>
                  <a:pt x="749" y="0"/>
                  <a:pt x="0" y="749"/>
                  <a:pt x="0" y="1670"/>
                </a:cubicBezTo>
                <a:cubicBezTo>
                  <a:pt x="0" y="2592"/>
                  <a:pt x="749" y="3340"/>
                  <a:pt x="1670" y="3340"/>
                </a:cubicBezTo>
                <a:cubicBezTo>
                  <a:pt x="2593" y="3340"/>
                  <a:pt x="3341" y="2589"/>
                  <a:pt x="3340" y="1670"/>
                </a:cubicBezTo>
                <a:cubicBezTo>
                  <a:pt x="3340" y="749"/>
                  <a:pt x="2591" y="0"/>
                  <a:pt x="1670"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1"/>
          <p:cNvSpPr/>
          <p:nvPr/>
        </p:nvSpPr>
        <p:spPr>
          <a:xfrm>
            <a:off x="4263804" y="4248085"/>
            <a:ext cx="55652" cy="97449"/>
          </a:xfrm>
          <a:custGeom>
            <a:avLst/>
            <a:gdLst/>
            <a:ahLst/>
            <a:cxnLst/>
            <a:rect l="l" t="t" r="r" b="b"/>
            <a:pathLst>
              <a:path w="1908" h="3341" extrusionOk="0">
                <a:moveTo>
                  <a:pt x="1671" y="1"/>
                </a:moveTo>
                <a:cubicBezTo>
                  <a:pt x="751" y="1"/>
                  <a:pt x="1" y="749"/>
                  <a:pt x="1" y="1671"/>
                </a:cubicBezTo>
                <a:cubicBezTo>
                  <a:pt x="1" y="2591"/>
                  <a:pt x="751" y="3341"/>
                  <a:pt x="1671" y="3341"/>
                </a:cubicBezTo>
                <a:cubicBezTo>
                  <a:pt x="1751" y="3341"/>
                  <a:pt x="1830" y="3335"/>
                  <a:pt x="1908" y="3323"/>
                </a:cubicBezTo>
                <a:cubicBezTo>
                  <a:pt x="1098" y="3209"/>
                  <a:pt x="474" y="2510"/>
                  <a:pt x="474" y="1671"/>
                </a:cubicBezTo>
                <a:cubicBezTo>
                  <a:pt x="474" y="830"/>
                  <a:pt x="1098" y="133"/>
                  <a:pt x="1908" y="17"/>
                </a:cubicBezTo>
                <a:cubicBezTo>
                  <a:pt x="1830" y="5"/>
                  <a:pt x="1751" y="1"/>
                  <a:pt x="1671"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1"/>
          <p:cNvSpPr/>
          <p:nvPr/>
        </p:nvSpPr>
        <p:spPr>
          <a:xfrm>
            <a:off x="4290288" y="4274627"/>
            <a:ext cx="44422" cy="44422"/>
          </a:xfrm>
          <a:custGeom>
            <a:avLst/>
            <a:gdLst/>
            <a:ahLst/>
            <a:cxnLst/>
            <a:rect l="l" t="t" r="r" b="b"/>
            <a:pathLst>
              <a:path w="1523" h="1523" extrusionOk="0">
                <a:moveTo>
                  <a:pt x="297" y="1"/>
                </a:moveTo>
                <a:cubicBezTo>
                  <a:pt x="133" y="1"/>
                  <a:pt x="1" y="132"/>
                  <a:pt x="1" y="295"/>
                </a:cubicBezTo>
                <a:lnTo>
                  <a:pt x="1" y="1227"/>
                </a:lnTo>
                <a:cubicBezTo>
                  <a:pt x="1" y="1391"/>
                  <a:pt x="133" y="1522"/>
                  <a:pt x="297" y="1522"/>
                </a:cubicBezTo>
                <a:lnTo>
                  <a:pt x="1228" y="1522"/>
                </a:lnTo>
                <a:cubicBezTo>
                  <a:pt x="1391" y="1522"/>
                  <a:pt x="1523" y="1391"/>
                  <a:pt x="1523" y="1227"/>
                </a:cubicBezTo>
                <a:lnTo>
                  <a:pt x="1523" y="295"/>
                </a:lnTo>
                <a:cubicBezTo>
                  <a:pt x="1523" y="132"/>
                  <a:pt x="1391" y="1"/>
                  <a:pt x="1228" y="1"/>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1"/>
          <p:cNvSpPr/>
          <p:nvPr/>
        </p:nvSpPr>
        <p:spPr>
          <a:xfrm>
            <a:off x="4247237" y="4127915"/>
            <a:ext cx="130554" cy="130554"/>
          </a:xfrm>
          <a:custGeom>
            <a:avLst/>
            <a:gdLst/>
            <a:ahLst/>
            <a:cxnLst/>
            <a:rect l="l" t="t" r="r" b="b"/>
            <a:pathLst>
              <a:path w="4476" h="4476" extrusionOk="0">
                <a:moveTo>
                  <a:pt x="2237" y="0"/>
                </a:moveTo>
                <a:cubicBezTo>
                  <a:pt x="1001" y="0"/>
                  <a:pt x="0" y="1002"/>
                  <a:pt x="0" y="2239"/>
                </a:cubicBezTo>
                <a:cubicBezTo>
                  <a:pt x="0" y="3473"/>
                  <a:pt x="1001" y="4475"/>
                  <a:pt x="2237" y="4475"/>
                </a:cubicBezTo>
                <a:cubicBezTo>
                  <a:pt x="3473" y="4475"/>
                  <a:pt x="4475" y="3473"/>
                  <a:pt x="4475" y="2239"/>
                </a:cubicBezTo>
                <a:cubicBezTo>
                  <a:pt x="4475" y="1002"/>
                  <a:pt x="3473" y="0"/>
                  <a:pt x="2237" y="0"/>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1"/>
          <p:cNvSpPr/>
          <p:nvPr/>
        </p:nvSpPr>
        <p:spPr>
          <a:xfrm>
            <a:off x="4263775" y="4144482"/>
            <a:ext cx="97478" cy="97449"/>
          </a:xfrm>
          <a:custGeom>
            <a:avLst/>
            <a:gdLst/>
            <a:ahLst/>
            <a:cxnLst/>
            <a:rect l="l" t="t" r="r" b="b"/>
            <a:pathLst>
              <a:path w="3342" h="3341" extrusionOk="0">
                <a:moveTo>
                  <a:pt x="1670" y="1"/>
                </a:moveTo>
                <a:cubicBezTo>
                  <a:pt x="749" y="1"/>
                  <a:pt x="0" y="749"/>
                  <a:pt x="0" y="1671"/>
                </a:cubicBezTo>
                <a:cubicBezTo>
                  <a:pt x="0" y="2590"/>
                  <a:pt x="749" y="3340"/>
                  <a:pt x="1670" y="3340"/>
                </a:cubicBezTo>
                <a:cubicBezTo>
                  <a:pt x="2593" y="3340"/>
                  <a:pt x="3341" y="2590"/>
                  <a:pt x="3340" y="1671"/>
                </a:cubicBezTo>
                <a:cubicBezTo>
                  <a:pt x="3340" y="749"/>
                  <a:pt x="2591" y="1"/>
                  <a:pt x="1670"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1"/>
          <p:cNvSpPr/>
          <p:nvPr/>
        </p:nvSpPr>
        <p:spPr>
          <a:xfrm>
            <a:off x="4263804" y="4144482"/>
            <a:ext cx="55652" cy="97449"/>
          </a:xfrm>
          <a:custGeom>
            <a:avLst/>
            <a:gdLst/>
            <a:ahLst/>
            <a:cxnLst/>
            <a:rect l="l" t="t" r="r" b="b"/>
            <a:pathLst>
              <a:path w="1908" h="3341" extrusionOk="0">
                <a:moveTo>
                  <a:pt x="1671" y="1"/>
                </a:moveTo>
                <a:cubicBezTo>
                  <a:pt x="751" y="1"/>
                  <a:pt x="1" y="749"/>
                  <a:pt x="1" y="1671"/>
                </a:cubicBezTo>
                <a:cubicBezTo>
                  <a:pt x="1" y="2590"/>
                  <a:pt x="751" y="3340"/>
                  <a:pt x="1671" y="3340"/>
                </a:cubicBezTo>
                <a:cubicBezTo>
                  <a:pt x="1751" y="3340"/>
                  <a:pt x="1830" y="3335"/>
                  <a:pt x="1908" y="3323"/>
                </a:cubicBezTo>
                <a:cubicBezTo>
                  <a:pt x="1098" y="3209"/>
                  <a:pt x="474" y="2510"/>
                  <a:pt x="474" y="1671"/>
                </a:cubicBezTo>
                <a:cubicBezTo>
                  <a:pt x="474" y="830"/>
                  <a:pt x="1098" y="132"/>
                  <a:pt x="1908" y="17"/>
                </a:cubicBezTo>
                <a:cubicBezTo>
                  <a:pt x="1830" y="5"/>
                  <a:pt x="1751" y="1"/>
                  <a:pt x="1671"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1"/>
          <p:cNvSpPr/>
          <p:nvPr/>
        </p:nvSpPr>
        <p:spPr>
          <a:xfrm>
            <a:off x="4290288" y="4170966"/>
            <a:ext cx="44422" cy="44393"/>
          </a:xfrm>
          <a:custGeom>
            <a:avLst/>
            <a:gdLst/>
            <a:ahLst/>
            <a:cxnLst/>
            <a:rect l="l" t="t" r="r" b="b"/>
            <a:pathLst>
              <a:path w="1523" h="1522" extrusionOk="0">
                <a:moveTo>
                  <a:pt x="297" y="1"/>
                </a:moveTo>
                <a:cubicBezTo>
                  <a:pt x="133" y="1"/>
                  <a:pt x="1" y="133"/>
                  <a:pt x="1" y="295"/>
                </a:cubicBezTo>
                <a:lnTo>
                  <a:pt x="1" y="1227"/>
                </a:lnTo>
                <a:cubicBezTo>
                  <a:pt x="1" y="1389"/>
                  <a:pt x="133" y="1521"/>
                  <a:pt x="297" y="1521"/>
                </a:cubicBezTo>
                <a:lnTo>
                  <a:pt x="1228" y="1521"/>
                </a:lnTo>
                <a:cubicBezTo>
                  <a:pt x="1391" y="1521"/>
                  <a:pt x="1523" y="1389"/>
                  <a:pt x="1523" y="1227"/>
                </a:cubicBezTo>
                <a:lnTo>
                  <a:pt x="1523" y="295"/>
                </a:lnTo>
                <a:cubicBezTo>
                  <a:pt x="1523" y="133"/>
                  <a:pt x="1391" y="1"/>
                  <a:pt x="1228" y="1"/>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1"/>
          <p:cNvSpPr/>
          <p:nvPr/>
        </p:nvSpPr>
        <p:spPr>
          <a:xfrm>
            <a:off x="4247237" y="4024253"/>
            <a:ext cx="130554" cy="130554"/>
          </a:xfrm>
          <a:custGeom>
            <a:avLst/>
            <a:gdLst/>
            <a:ahLst/>
            <a:cxnLst/>
            <a:rect l="l" t="t" r="r" b="b"/>
            <a:pathLst>
              <a:path w="4476" h="4476" extrusionOk="0">
                <a:moveTo>
                  <a:pt x="2237" y="1"/>
                </a:moveTo>
                <a:cubicBezTo>
                  <a:pt x="1001" y="1"/>
                  <a:pt x="0" y="1003"/>
                  <a:pt x="0" y="2237"/>
                </a:cubicBezTo>
                <a:cubicBezTo>
                  <a:pt x="0" y="3474"/>
                  <a:pt x="1001" y="4476"/>
                  <a:pt x="2237" y="4476"/>
                </a:cubicBezTo>
                <a:cubicBezTo>
                  <a:pt x="3473" y="4476"/>
                  <a:pt x="4475" y="3474"/>
                  <a:pt x="4475" y="2237"/>
                </a:cubicBezTo>
                <a:cubicBezTo>
                  <a:pt x="4475" y="1004"/>
                  <a:pt x="3473" y="2"/>
                  <a:pt x="2237" y="1"/>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1"/>
          <p:cNvSpPr/>
          <p:nvPr/>
        </p:nvSpPr>
        <p:spPr>
          <a:xfrm>
            <a:off x="4263775" y="4040879"/>
            <a:ext cx="97478" cy="97449"/>
          </a:xfrm>
          <a:custGeom>
            <a:avLst/>
            <a:gdLst/>
            <a:ahLst/>
            <a:cxnLst/>
            <a:rect l="l" t="t" r="r" b="b"/>
            <a:pathLst>
              <a:path w="3342" h="3341" extrusionOk="0">
                <a:moveTo>
                  <a:pt x="1670" y="0"/>
                </a:moveTo>
                <a:cubicBezTo>
                  <a:pt x="749" y="0"/>
                  <a:pt x="0" y="749"/>
                  <a:pt x="0" y="1670"/>
                </a:cubicBezTo>
                <a:cubicBezTo>
                  <a:pt x="0" y="2590"/>
                  <a:pt x="749" y="3340"/>
                  <a:pt x="1670" y="3340"/>
                </a:cubicBezTo>
                <a:cubicBezTo>
                  <a:pt x="2593" y="3340"/>
                  <a:pt x="3341" y="2590"/>
                  <a:pt x="3340" y="1670"/>
                </a:cubicBezTo>
                <a:cubicBezTo>
                  <a:pt x="3340" y="749"/>
                  <a:pt x="2591" y="0"/>
                  <a:pt x="1670"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1"/>
          <p:cNvSpPr/>
          <p:nvPr/>
        </p:nvSpPr>
        <p:spPr>
          <a:xfrm>
            <a:off x="4263804" y="4040791"/>
            <a:ext cx="55652" cy="97449"/>
          </a:xfrm>
          <a:custGeom>
            <a:avLst/>
            <a:gdLst/>
            <a:ahLst/>
            <a:cxnLst/>
            <a:rect l="l" t="t" r="r" b="b"/>
            <a:pathLst>
              <a:path w="1908" h="3341" extrusionOk="0">
                <a:moveTo>
                  <a:pt x="1671" y="1"/>
                </a:moveTo>
                <a:cubicBezTo>
                  <a:pt x="751" y="1"/>
                  <a:pt x="1" y="751"/>
                  <a:pt x="1" y="1670"/>
                </a:cubicBezTo>
                <a:cubicBezTo>
                  <a:pt x="1" y="2592"/>
                  <a:pt x="751" y="3340"/>
                  <a:pt x="1671" y="3340"/>
                </a:cubicBezTo>
                <a:cubicBezTo>
                  <a:pt x="1751" y="3340"/>
                  <a:pt x="1830" y="3334"/>
                  <a:pt x="1908" y="3324"/>
                </a:cubicBezTo>
                <a:cubicBezTo>
                  <a:pt x="1098" y="3211"/>
                  <a:pt x="474" y="2513"/>
                  <a:pt x="474" y="1670"/>
                </a:cubicBezTo>
                <a:cubicBezTo>
                  <a:pt x="474" y="831"/>
                  <a:pt x="1098" y="132"/>
                  <a:pt x="1908" y="18"/>
                </a:cubicBezTo>
                <a:cubicBezTo>
                  <a:pt x="1830" y="6"/>
                  <a:pt x="1751" y="1"/>
                  <a:pt x="1671"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1"/>
          <p:cNvSpPr/>
          <p:nvPr/>
        </p:nvSpPr>
        <p:spPr>
          <a:xfrm>
            <a:off x="4290288" y="4067363"/>
            <a:ext cx="44422" cy="44393"/>
          </a:xfrm>
          <a:custGeom>
            <a:avLst/>
            <a:gdLst/>
            <a:ahLst/>
            <a:cxnLst/>
            <a:rect l="l" t="t" r="r" b="b"/>
            <a:pathLst>
              <a:path w="1523" h="1522" extrusionOk="0">
                <a:moveTo>
                  <a:pt x="297" y="1"/>
                </a:moveTo>
                <a:cubicBezTo>
                  <a:pt x="133" y="1"/>
                  <a:pt x="1" y="132"/>
                  <a:pt x="1" y="295"/>
                </a:cubicBezTo>
                <a:lnTo>
                  <a:pt x="1" y="1227"/>
                </a:lnTo>
                <a:cubicBezTo>
                  <a:pt x="1" y="1389"/>
                  <a:pt x="133" y="1521"/>
                  <a:pt x="297" y="1521"/>
                </a:cubicBezTo>
                <a:lnTo>
                  <a:pt x="1228" y="1521"/>
                </a:lnTo>
                <a:cubicBezTo>
                  <a:pt x="1391" y="1521"/>
                  <a:pt x="1523" y="1389"/>
                  <a:pt x="1523" y="1227"/>
                </a:cubicBezTo>
                <a:lnTo>
                  <a:pt x="1523" y="295"/>
                </a:lnTo>
                <a:cubicBezTo>
                  <a:pt x="1523" y="132"/>
                  <a:pt x="1391" y="1"/>
                  <a:pt x="1228" y="1"/>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1"/>
          <p:cNvSpPr/>
          <p:nvPr/>
        </p:nvSpPr>
        <p:spPr>
          <a:xfrm>
            <a:off x="4302276" y="4099739"/>
            <a:ext cx="20476" cy="83215"/>
          </a:xfrm>
          <a:custGeom>
            <a:avLst/>
            <a:gdLst/>
            <a:ahLst/>
            <a:cxnLst/>
            <a:rect l="l" t="t" r="r" b="b"/>
            <a:pathLst>
              <a:path w="702" h="2853" extrusionOk="0">
                <a:moveTo>
                  <a:pt x="350" y="1"/>
                </a:moveTo>
                <a:cubicBezTo>
                  <a:pt x="158" y="1"/>
                  <a:pt x="0" y="158"/>
                  <a:pt x="0" y="351"/>
                </a:cubicBezTo>
                <a:lnTo>
                  <a:pt x="0" y="2503"/>
                </a:lnTo>
                <a:cubicBezTo>
                  <a:pt x="0" y="2695"/>
                  <a:pt x="157" y="2853"/>
                  <a:pt x="350" y="2853"/>
                </a:cubicBezTo>
                <a:cubicBezTo>
                  <a:pt x="545" y="2853"/>
                  <a:pt x="702" y="2696"/>
                  <a:pt x="700" y="2503"/>
                </a:cubicBezTo>
                <a:lnTo>
                  <a:pt x="700" y="351"/>
                </a:lnTo>
                <a:cubicBezTo>
                  <a:pt x="700" y="159"/>
                  <a:pt x="545" y="1"/>
                  <a:pt x="350"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1"/>
          <p:cNvSpPr/>
          <p:nvPr/>
        </p:nvSpPr>
        <p:spPr>
          <a:xfrm>
            <a:off x="4302276" y="4203400"/>
            <a:ext cx="20476" cy="83215"/>
          </a:xfrm>
          <a:custGeom>
            <a:avLst/>
            <a:gdLst/>
            <a:ahLst/>
            <a:cxnLst/>
            <a:rect l="l" t="t" r="r" b="b"/>
            <a:pathLst>
              <a:path w="702" h="2853" extrusionOk="0">
                <a:moveTo>
                  <a:pt x="350" y="1"/>
                </a:moveTo>
                <a:cubicBezTo>
                  <a:pt x="158" y="1"/>
                  <a:pt x="0" y="157"/>
                  <a:pt x="0" y="351"/>
                </a:cubicBezTo>
                <a:lnTo>
                  <a:pt x="0" y="2503"/>
                </a:lnTo>
                <a:cubicBezTo>
                  <a:pt x="0" y="2694"/>
                  <a:pt x="157" y="2853"/>
                  <a:pt x="350" y="2853"/>
                </a:cubicBezTo>
                <a:cubicBezTo>
                  <a:pt x="545" y="2853"/>
                  <a:pt x="702" y="2694"/>
                  <a:pt x="700" y="2503"/>
                </a:cubicBezTo>
                <a:lnTo>
                  <a:pt x="700" y="351"/>
                </a:lnTo>
                <a:cubicBezTo>
                  <a:pt x="700" y="159"/>
                  <a:pt x="545" y="1"/>
                  <a:pt x="350"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1"/>
          <p:cNvSpPr/>
          <p:nvPr/>
        </p:nvSpPr>
        <p:spPr>
          <a:xfrm>
            <a:off x="4302305" y="4018711"/>
            <a:ext cx="20446" cy="60639"/>
          </a:xfrm>
          <a:custGeom>
            <a:avLst/>
            <a:gdLst/>
            <a:ahLst/>
            <a:cxnLst/>
            <a:rect l="l" t="t" r="r" b="b"/>
            <a:pathLst>
              <a:path w="701" h="2079" extrusionOk="0">
                <a:moveTo>
                  <a:pt x="0" y="0"/>
                </a:moveTo>
                <a:lnTo>
                  <a:pt x="0" y="1729"/>
                </a:lnTo>
                <a:cubicBezTo>
                  <a:pt x="0" y="1921"/>
                  <a:pt x="157" y="2079"/>
                  <a:pt x="351" y="2079"/>
                </a:cubicBezTo>
                <a:cubicBezTo>
                  <a:pt x="542" y="2079"/>
                  <a:pt x="701" y="1922"/>
                  <a:pt x="701" y="1729"/>
                </a:cubicBezTo>
                <a:lnTo>
                  <a:pt x="701" y="0"/>
                </a:ln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2" name="Google Shape;2182;p51"/>
          <p:cNvGrpSpPr/>
          <p:nvPr/>
        </p:nvGrpSpPr>
        <p:grpSpPr>
          <a:xfrm>
            <a:off x="4835778" y="2804293"/>
            <a:ext cx="306842" cy="343360"/>
            <a:chOff x="4835778" y="2728093"/>
            <a:chExt cx="306842" cy="343360"/>
          </a:xfrm>
        </p:grpSpPr>
        <p:sp>
          <p:nvSpPr>
            <p:cNvPr id="2183" name="Google Shape;2183;p51"/>
            <p:cNvSpPr/>
            <p:nvPr/>
          </p:nvSpPr>
          <p:spPr>
            <a:xfrm>
              <a:off x="4866200" y="2984126"/>
              <a:ext cx="245940" cy="87327"/>
            </a:xfrm>
            <a:custGeom>
              <a:avLst/>
              <a:gdLst/>
              <a:ahLst/>
              <a:cxnLst/>
              <a:rect l="l" t="t" r="r" b="b"/>
              <a:pathLst>
                <a:path w="8432" h="2994" extrusionOk="0">
                  <a:moveTo>
                    <a:pt x="2550" y="1"/>
                  </a:moveTo>
                  <a:cubicBezTo>
                    <a:pt x="835" y="1"/>
                    <a:pt x="0" y="404"/>
                    <a:pt x="0" y="2994"/>
                  </a:cubicBezTo>
                  <a:lnTo>
                    <a:pt x="1231" y="2994"/>
                  </a:lnTo>
                  <a:lnTo>
                    <a:pt x="1408" y="2796"/>
                  </a:lnTo>
                  <a:lnTo>
                    <a:pt x="1587" y="2994"/>
                  </a:lnTo>
                  <a:lnTo>
                    <a:pt x="6847" y="2994"/>
                  </a:lnTo>
                  <a:lnTo>
                    <a:pt x="7024" y="2851"/>
                  </a:lnTo>
                  <a:lnTo>
                    <a:pt x="7201" y="2994"/>
                  </a:lnTo>
                  <a:lnTo>
                    <a:pt x="8432" y="2994"/>
                  </a:lnTo>
                  <a:cubicBezTo>
                    <a:pt x="8432" y="401"/>
                    <a:pt x="7597" y="1"/>
                    <a:pt x="5881"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1"/>
            <p:cNvSpPr/>
            <p:nvPr/>
          </p:nvSpPr>
          <p:spPr>
            <a:xfrm>
              <a:off x="4866229" y="2984126"/>
              <a:ext cx="91673" cy="87327"/>
            </a:xfrm>
            <a:custGeom>
              <a:avLst/>
              <a:gdLst/>
              <a:ahLst/>
              <a:cxnLst/>
              <a:rect l="l" t="t" r="r" b="b"/>
              <a:pathLst>
                <a:path w="3143" h="2994" extrusionOk="0">
                  <a:moveTo>
                    <a:pt x="2552" y="1"/>
                  </a:moveTo>
                  <a:cubicBezTo>
                    <a:pt x="836" y="1"/>
                    <a:pt x="1" y="404"/>
                    <a:pt x="1" y="2994"/>
                  </a:cubicBezTo>
                  <a:lnTo>
                    <a:pt x="592" y="2994"/>
                  </a:lnTo>
                  <a:cubicBezTo>
                    <a:pt x="591" y="401"/>
                    <a:pt x="1427" y="1"/>
                    <a:pt x="3143"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1"/>
            <p:cNvSpPr/>
            <p:nvPr/>
          </p:nvSpPr>
          <p:spPr>
            <a:xfrm>
              <a:off x="4835778" y="2728093"/>
              <a:ext cx="77877" cy="77906"/>
            </a:xfrm>
            <a:custGeom>
              <a:avLst/>
              <a:gdLst/>
              <a:ahLst/>
              <a:cxnLst/>
              <a:rect l="l" t="t" r="r" b="b"/>
              <a:pathLst>
                <a:path w="2670" h="2671" extrusionOk="0">
                  <a:moveTo>
                    <a:pt x="1335" y="0"/>
                  </a:moveTo>
                  <a:cubicBezTo>
                    <a:pt x="596" y="0"/>
                    <a:pt x="0" y="599"/>
                    <a:pt x="0" y="1335"/>
                  </a:cubicBezTo>
                  <a:cubicBezTo>
                    <a:pt x="0" y="2073"/>
                    <a:pt x="598" y="2671"/>
                    <a:pt x="1335" y="2671"/>
                  </a:cubicBezTo>
                  <a:cubicBezTo>
                    <a:pt x="2072" y="2671"/>
                    <a:pt x="2669" y="2071"/>
                    <a:pt x="2669" y="1335"/>
                  </a:cubicBezTo>
                  <a:cubicBezTo>
                    <a:pt x="2669" y="598"/>
                    <a:pt x="2073" y="0"/>
                    <a:pt x="133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1"/>
            <p:cNvSpPr/>
            <p:nvPr/>
          </p:nvSpPr>
          <p:spPr>
            <a:xfrm>
              <a:off x="5064685" y="2728093"/>
              <a:ext cx="77936" cy="77906"/>
            </a:xfrm>
            <a:custGeom>
              <a:avLst/>
              <a:gdLst/>
              <a:ahLst/>
              <a:cxnLst/>
              <a:rect l="l" t="t" r="r" b="b"/>
              <a:pathLst>
                <a:path w="2672" h="2671" extrusionOk="0">
                  <a:moveTo>
                    <a:pt x="1337" y="0"/>
                  </a:moveTo>
                  <a:cubicBezTo>
                    <a:pt x="598" y="0"/>
                    <a:pt x="1" y="599"/>
                    <a:pt x="1" y="1335"/>
                  </a:cubicBezTo>
                  <a:cubicBezTo>
                    <a:pt x="1" y="2073"/>
                    <a:pt x="600" y="2671"/>
                    <a:pt x="1337" y="2671"/>
                  </a:cubicBezTo>
                  <a:cubicBezTo>
                    <a:pt x="2073" y="2671"/>
                    <a:pt x="2671" y="2071"/>
                    <a:pt x="2671" y="1335"/>
                  </a:cubicBezTo>
                  <a:cubicBezTo>
                    <a:pt x="2671" y="598"/>
                    <a:pt x="2072" y="0"/>
                    <a:pt x="133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1"/>
            <p:cNvSpPr/>
            <p:nvPr/>
          </p:nvSpPr>
          <p:spPr>
            <a:xfrm>
              <a:off x="4866083" y="2764553"/>
              <a:ext cx="59356" cy="56031"/>
            </a:xfrm>
            <a:custGeom>
              <a:avLst/>
              <a:gdLst/>
              <a:ahLst/>
              <a:cxnLst/>
              <a:rect l="l" t="t" r="r" b="b"/>
              <a:pathLst>
                <a:path w="2035" h="1921" extrusionOk="0">
                  <a:moveTo>
                    <a:pt x="1685" y="0"/>
                  </a:moveTo>
                  <a:cubicBezTo>
                    <a:pt x="988" y="0"/>
                    <a:pt x="1" y="1209"/>
                    <a:pt x="753" y="1920"/>
                  </a:cubicBezTo>
                  <a:lnTo>
                    <a:pt x="1847" y="895"/>
                  </a:lnTo>
                  <a:lnTo>
                    <a:pt x="2034" y="140"/>
                  </a:lnTo>
                  <a:cubicBezTo>
                    <a:pt x="1937" y="43"/>
                    <a:pt x="1816" y="0"/>
                    <a:pt x="1685"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1"/>
            <p:cNvSpPr/>
            <p:nvPr/>
          </p:nvSpPr>
          <p:spPr>
            <a:xfrm>
              <a:off x="5052930" y="2764553"/>
              <a:ext cx="59356" cy="56031"/>
            </a:xfrm>
            <a:custGeom>
              <a:avLst/>
              <a:gdLst/>
              <a:ahLst/>
              <a:cxnLst/>
              <a:rect l="l" t="t" r="r" b="b"/>
              <a:pathLst>
                <a:path w="2035" h="1921" extrusionOk="0">
                  <a:moveTo>
                    <a:pt x="351" y="0"/>
                  </a:moveTo>
                  <a:cubicBezTo>
                    <a:pt x="219" y="0"/>
                    <a:pt x="98" y="43"/>
                    <a:pt x="1" y="140"/>
                  </a:cubicBezTo>
                  <a:lnTo>
                    <a:pt x="190" y="895"/>
                  </a:lnTo>
                  <a:lnTo>
                    <a:pt x="1283" y="1920"/>
                  </a:lnTo>
                  <a:cubicBezTo>
                    <a:pt x="2034" y="1209"/>
                    <a:pt x="1048" y="0"/>
                    <a:pt x="351"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1"/>
            <p:cNvSpPr/>
            <p:nvPr/>
          </p:nvSpPr>
          <p:spPr>
            <a:xfrm>
              <a:off x="4846600" y="2833534"/>
              <a:ext cx="56993" cy="59443"/>
            </a:xfrm>
            <a:custGeom>
              <a:avLst/>
              <a:gdLst/>
              <a:ahLst/>
              <a:cxnLst/>
              <a:rect l="l" t="t" r="r" b="b"/>
              <a:pathLst>
                <a:path w="1954" h="2038" extrusionOk="0">
                  <a:moveTo>
                    <a:pt x="1040" y="0"/>
                  </a:moveTo>
                  <a:cubicBezTo>
                    <a:pt x="162" y="0"/>
                    <a:pt x="0" y="1593"/>
                    <a:pt x="1504" y="2038"/>
                  </a:cubicBezTo>
                  <a:lnTo>
                    <a:pt x="1954" y="1722"/>
                  </a:lnTo>
                  <a:lnTo>
                    <a:pt x="1290" y="40"/>
                  </a:lnTo>
                  <a:cubicBezTo>
                    <a:pt x="1202" y="13"/>
                    <a:pt x="1118" y="0"/>
                    <a:pt x="1040" y="0"/>
                  </a:cubicBezTo>
                  <a:close/>
                </a:path>
              </a:pathLst>
            </a:custGeom>
            <a:solidFill>
              <a:srgbClr val="F3B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1"/>
            <p:cNvSpPr/>
            <p:nvPr/>
          </p:nvSpPr>
          <p:spPr>
            <a:xfrm>
              <a:off x="5074777" y="2833534"/>
              <a:ext cx="57022" cy="59443"/>
            </a:xfrm>
            <a:custGeom>
              <a:avLst/>
              <a:gdLst/>
              <a:ahLst/>
              <a:cxnLst/>
              <a:rect l="l" t="t" r="r" b="b"/>
              <a:pathLst>
                <a:path w="1955" h="2038" extrusionOk="0">
                  <a:moveTo>
                    <a:pt x="914" y="0"/>
                  </a:moveTo>
                  <a:cubicBezTo>
                    <a:pt x="836" y="0"/>
                    <a:pt x="753" y="13"/>
                    <a:pt x="664" y="40"/>
                  </a:cubicBezTo>
                  <a:lnTo>
                    <a:pt x="0" y="1722"/>
                  </a:lnTo>
                  <a:lnTo>
                    <a:pt x="452" y="2038"/>
                  </a:lnTo>
                  <a:cubicBezTo>
                    <a:pt x="1955" y="1593"/>
                    <a:pt x="1793" y="0"/>
                    <a:pt x="914" y="0"/>
                  </a:cubicBezTo>
                  <a:close/>
                </a:path>
              </a:pathLst>
            </a:custGeom>
            <a:solidFill>
              <a:srgbClr val="F3B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1"/>
            <p:cNvSpPr/>
            <p:nvPr/>
          </p:nvSpPr>
          <p:spPr>
            <a:xfrm>
              <a:off x="4968549" y="2945158"/>
              <a:ext cx="41301" cy="85577"/>
            </a:xfrm>
            <a:custGeom>
              <a:avLst/>
              <a:gdLst/>
              <a:ahLst/>
              <a:cxnLst/>
              <a:rect l="l" t="t" r="r" b="b"/>
              <a:pathLst>
                <a:path w="1416" h="2934" extrusionOk="0">
                  <a:moveTo>
                    <a:pt x="1" y="1"/>
                  </a:moveTo>
                  <a:lnTo>
                    <a:pt x="1" y="1864"/>
                  </a:lnTo>
                  <a:lnTo>
                    <a:pt x="708" y="2934"/>
                  </a:lnTo>
                  <a:lnTo>
                    <a:pt x="1414" y="1839"/>
                  </a:lnTo>
                  <a:lnTo>
                    <a:pt x="1416" y="1839"/>
                  </a:lnTo>
                  <a:lnTo>
                    <a:pt x="1416" y="1"/>
                  </a:lnTo>
                  <a:close/>
                </a:path>
              </a:pathLst>
            </a:custGeom>
            <a:solidFill>
              <a:srgbClr val="F3B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1"/>
            <p:cNvSpPr/>
            <p:nvPr/>
          </p:nvSpPr>
          <p:spPr>
            <a:xfrm>
              <a:off x="4968520" y="2945129"/>
              <a:ext cx="41301" cy="31676"/>
            </a:xfrm>
            <a:custGeom>
              <a:avLst/>
              <a:gdLst/>
              <a:ahLst/>
              <a:cxnLst/>
              <a:rect l="l" t="t" r="r" b="b"/>
              <a:pathLst>
                <a:path w="1416" h="1086" extrusionOk="0">
                  <a:moveTo>
                    <a:pt x="0" y="1"/>
                  </a:moveTo>
                  <a:lnTo>
                    <a:pt x="0" y="1027"/>
                  </a:lnTo>
                  <a:cubicBezTo>
                    <a:pt x="232" y="1067"/>
                    <a:pt x="469" y="1086"/>
                    <a:pt x="709" y="1086"/>
                  </a:cubicBezTo>
                  <a:cubicBezTo>
                    <a:pt x="950" y="1086"/>
                    <a:pt x="1185" y="1067"/>
                    <a:pt x="1415" y="1027"/>
                  </a:cubicBezTo>
                  <a:lnTo>
                    <a:pt x="1415"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1"/>
            <p:cNvSpPr/>
            <p:nvPr/>
          </p:nvSpPr>
          <p:spPr>
            <a:xfrm>
              <a:off x="4882651" y="2790541"/>
              <a:ext cx="213039" cy="169055"/>
            </a:xfrm>
            <a:custGeom>
              <a:avLst/>
              <a:gdLst/>
              <a:ahLst/>
              <a:cxnLst/>
              <a:rect l="l" t="t" r="r" b="b"/>
              <a:pathLst>
                <a:path w="7304" h="5796" extrusionOk="0">
                  <a:moveTo>
                    <a:pt x="1277" y="1"/>
                  </a:moveTo>
                  <a:lnTo>
                    <a:pt x="59" y="1514"/>
                  </a:lnTo>
                  <a:lnTo>
                    <a:pt x="53" y="1542"/>
                  </a:lnTo>
                  <a:cubicBezTo>
                    <a:pt x="19" y="1738"/>
                    <a:pt x="0" y="1939"/>
                    <a:pt x="0" y="2142"/>
                  </a:cubicBezTo>
                  <a:cubicBezTo>
                    <a:pt x="0" y="2460"/>
                    <a:pt x="41" y="2771"/>
                    <a:pt x="119" y="3067"/>
                  </a:cubicBezTo>
                  <a:lnTo>
                    <a:pt x="126" y="3094"/>
                  </a:lnTo>
                  <a:cubicBezTo>
                    <a:pt x="544" y="4650"/>
                    <a:pt x="1964" y="5796"/>
                    <a:pt x="3653" y="5796"/>
                  </a:cubicBezTo>
                  <a:cubicBezTo>
                    <a:pt x="5344" y="5796"/>
                    <a:pt x="6765" y="4647"/>
                    <a:pt x="7182" y="3089"/>
                  </a:cubicBezTo>
                  <a:lnTo>
                    <a:pt x="7187" y="3067"/>
                  </a:lnTo>
                  <a:cubicBezTo>
                    <a:pt x="7264" y="2772"/>
                    <a:pt x="7304" y="2463"/>
                    <a:pt x="7304" y="2142"/>
                  </a:cubicBezTo>
                  <a:cubicBezTo>
                    <a:pt x="7304" y="1933"/>
                    <a:pt x="7286" y="1728"/>
                    <a:pt x="7251" y="1527"/>
                  </a:cubicBezTo>
                  <a:lnTo>
                    <a:pt x="7250" y="1514"/>
                  </a:lnTo>
                  <a:lnTo>
                    <a:pt x="7242" y="1514"/>
                  </a:lnTo>
                  <a:lnTo>
                    <a:pt x="6029" y="1"/>
                  </a:lnTo>
                  <a:close/>
                </a:path>
              </a:pathLst>
            </a:custGeom>
            <a:solidFill>
              <a:srgbClr val="FFD3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1"/>
            <p:cNvSpPr/>
            <p:nvPr/>
          </p:nvSpPr>
          <p:spPr>
            <a:xfrm>
              <a:off x="4915552" y="2843713"/>
              <a:ext cx="58773" cy="23305"/>
            </a:xfrm>
            <a:custGeom>
              <a:avLst/>
              <a:gdLst/>
              <a:ahLst/>
              <a:cxnLst/>
              <a:rect l="l" t="t" r="r" b="b"/>
              <a:pathLst>
                <a:path w="2015" h="799" extrusionOk="0">
                  <a:moveTo>
                    <a:pt x="642" y="1"/>
                  </a:moveTo>
                  <a:cubicBezTo>
                    <a:pt x="365" y="1"/>
                    <a:pt x="169" y="51"/>
                    <a:pt x="151" y="56"/>
                  </a:cubicBezTo>
                  <a:cubicBezTo>
                    <a:pt x="56" y="79"/>
                    <a:pt x="0" y="176"/>
                    <a:pt x="24" y="271"/>
                  </a:cubicBezTo>
                  <a:cubicBezTo>
                    <a:pt x="45" y="352"/>
                    <a:pt x="117" y="405"/>
                    <a:pt x="197" y="405"/>
                  </a:cubicBezTo>
                  <a:cubicBezTo>
                    <a:pt x="211" y="405"/>
                    <a:pt x="226" y="403"/>
                    <a:pt x="240" y="400"/>
                  </a:cubicBezTo>
                  <a:cubicBezTo>
                    <a:pt x="244" y="399"/>
                    <a:pt x="406" y="360"/>
                    <a:pt x="635" y="360"/>
                  </a:cubicBezTo>
                  <a:cubicBezTo>
                    <a:pt x="938" y="360"/>
                    <a:pt x="1360" y="429"/>
                    <a:pt x="1693" y="750"/>
                  </a:cubicBezTo>
                  <a:cubicBezTo>
                    <a:pt x="1729" y="782"/>
                    <a:pt x="1773" y="798"/>
                    <a:pt x="1816" y="798"/>
                  </a:cubicBezTo>
                  <a:cubicBezTo>
                    <a:pt x="1865" y="798"/>
                    <a:pt x="1910" y="782"/>
                    <a:pt x="1945" y="744"/>
                  </a:cubicBezTo>
                  <a:cubicBezTo>
                    <a:pt x="2014" y="674"/>
                    <a:pt x="2013" y="561"/>
                    <a:pt x="1941" y="492"/>
                  </a:cubicBezTo>
                  <a:cubicBezTo>
                    <a:pt x="1522" y="90"/>
                    <a:pt x="1011" y="1"/>
                    <a:pt x="64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1"/>
            <p:cNvSpPr/>
            <p:nvPr/>
          </p:nvSpPr>
          <p:spPr>
            <a:xfrm>
              <a:off x="4919868" y="2866172"/>
              <a:ext cx="51101" cy="18988"/>
            </a:xfrm>
            <a:custGeom>
              <a:avLst/>
              <a:gdLst/>
              <a:ahLst/>
              <a:cxnLst/>
              <a:rect l="l" t="t" r="r" b="b"/>
              <a:pathLst>
                <a:path w="1752" h="651" extrusionOk="0">
                  <a:moveTo>
                    <a:pt x="558" y="0"/>
                  </a:moveTo>
                  <a:cubicBezTo>
                    <a:pt x="434" y="0"/>
                    <a:pt x="302" y="11"/>
                    <a:pt x="161" y="36"/>
                  </a:cubicBezTo>
                  <a:cubicBezTo>
                    <a:pt x="64" y="53"/>
                    <a:pt x="0" y="144"/>
                    <a:pt x="18" y="241"/>
                  </a:cubicBezTo>
                  <a:cubicBezTo>
                    <a:pt x="32" y="327"/>
                    <a:pt x="107" y="388"/>
                    <a:pt x="193" y="388"/>
                  </a:cubicBezTo>
                  <a:cubicBezTo>
                    <a:pt x="203" y="388"/>
                    <a:pt x="213" y="387"/>
                    <a:pt x="223" y="386"/>
                  </a:cubicBezTo>
                  <a:cubicBezTo>
                    <a:pt x="337" y="365"/>
                    <a:pt x="449" y="355"/>
                    <a:pt x="559" y="355"/>
                  </a:cubicBezTo>
                  <a:cubicBezTo>
                    <a:pt x="751" y="355"/>
                    <a:pt x="937" y="386"/>
                    <a:pt x="1113" y="447"/>
                  </a:cubicBezTo>
                  <a:cubicBezTo>
                    <a:pt x="1321" y="519"/>
                    <a:pt x="1438" y="611"/>
                    <a:pt x="1441" y="613"/>
                  </a:cubicBezTo>
                  <a:cubicBezTo>
                    <a:pt x="1475" y="639"/>
                    <a:pt x="1513" y="651"/>
                    <a:pt x="1551" y="651"/>
                  </a:cubicBezTo>
                  <a:cubicBezTo>
                    <a:pt x="1603" y="651"/>
                    <a:pt x="1655" y="629"/>
                    <a:pt x="1692" y="585"/>
                  </a:cubicBezTo>
                  <a:cubicBezTo>
                    <a:pt x="1752" y="510"/>
                    <a:pt x="1742" y="399"/>
                    <a:pt x="1666" y="336"/>
                  </a:cubicBezTo>
                  <a:cubicBezTo>
                    <a:pt x="1644" y="321"/>
                    <a:pt x="1236" y="0"/>
                    <a:pt x="55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1"/>
            <p:cNvSpPr/>
            <p:nvPr/>
          </p:nvSpPr>
          <p:spPr>
            <a:xfrm>
              <a:off x="5004075" y="2843713"/>
              <a:ext cx="58860" cy="23305"/>
            </a:xfrm>
            <a:custGeom>
              <a:avLst/>
              <a:gdLst/>
              <a:ahLst/>
              <a:cxnLst/>
              <a:rect l="l" t="t" r="r" b="b"/>
              <a:pathLst>
                <a:path w="2018" h="799" extrusionOk="0">
                  <a:moveTo>
                    <a:pt x="1373" y="1"/>
                  </a:moveTo>
                  <a:cubicBezTo>
                    <a:pt x="1003" y="1"/>
                    <a:pt x="492" y="90"/>
                    <a:pt x="73" y="494"/>
                  </a:cubicBezTo>
                  <a:cubicBezTo>
                    <a:pt x="3" y="561"/>
                    <a:pt x="0" y="672"/>
                    <a:pt x="69" y="744"/>
                  </a:cubicBezTo>
                  <a:cubicBezTo>
                    <a:pt x="103" y="781"/>
                    <a:pt x="151" y="798"/>
                    <a:pt x="196" y="798"/>
                  </a:cubicBezTo>
                  <a:cubicBezTo>
                    <a:pt x="240" y="798"/>
                    <a:pt x="286" y="782"/>
                    <a:pt x="321" y="747"/>
                  </a:cubicBezTo>
                  <a:cubicBezTo>
                    <a:pt x="653" y="426"/>
                    <a:pt x="1074" y="356"/>
                    <a:pt x="1377" y="356"/>
                  </a:cubicBezTo>
                  <a:cubicBezTo>
                    <a:pt x="1607" y="356"/>
                    <a:pt x="1770" y="397"/>
                    <a:pt x="1776" y="398"/>
                  </a:cubicBezTo>
                  <a:cubicBezTo>
                    <a:pt x="1790" y="402"/>
                    <a:pt x="1805" y="404"/>
                    <a:pt x="1820" y="404"/>
                  </a:cubicBezTo>
                  <a:cubicBezTo>
                    <a:pt x="1897" y="404"/>
                    <a:pt x="1970" y="351"/>
                    <a:pt x="1991" y="271"/>
                  </a:cubicBezTo>
                  <a:cubicBezTo>
                    <a:pt x="2017" y="179"/>
                    <a:pt x="1960" y="81"/>
                    <a:pt x="1865" y="56"/>
                  </a:cubicBezTo>
                  <a:cubicBezTo>
                    <a:pt x="1846" y="51"/>
                    <a:pt x="1649" y="1"/>
                    <a:pt x="1373"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1"/>
            <p:cNvSpPr/>
            <p:nvPr/>
          </p:nvSpPr>
          <p:spPr>
            <a:xfrm>
              <a:off x="5007342" y="2866172"/>
              <a:ext cx="51189" cy="18988"/>
            </a:xfrm>
            <a:custGeom>
              <a:avLst/>
              <a:gdLst/>
              <a:ahLst/>
              <a:cxnLst/>
              <a:rect l="l" t="t" r="r" b="b"/>
              <a:pathLst>
                <a:path w="1755" h="651" extrusionOk="0">
                  <a:moveTo>
                    <a:pt x="1197" y="0"/>
                  </a:moveTo>
                  <a:cubicBezTo>
                    <a:pt x="519" y="0"/>
                    <a:pt x="110" y="321"/>
                    <a:pt x="90" y="336"/>
                  </a:cubicBezTo>
                  <a:cubicBezTo>
                    <a:pt x="13" y="396"/>
                    <a:pt x="1" y="509"/>
                    <a:pt x="63" y="585"/>
                  </a:cubicBezTo>
                  <a:cubicBezTo>
                    <a:pt x="98" y="629"/>
                    <a:pt x="150" y="651"/>
                    <a:pt x="202" y="651"/>
                  </a:cubicBezTo>
                  <a:cubicBezTo>
                    <a:pt x="243" y="651"/>
                    <a:pt x="281" y="639"/>
                    <a:pt x="313" y="613"/>
                  </a:cubicBezTo>
                  <a:cubicBezTo>
                    <a:pt x="318" y="609"/>
                    <a:pt x="642" y="356"/>
                    <a:pt x="1198" y="356"/>
                  </a:cubicBezTo>
                  <a:cubicBezTo>
                    <a:pt x="1302" y="356"/>
                    <a:pt x="1414" y="365"/>
                    <a:pt x="1533" y="386"/>
                  </a:cubicBezTo>
                  <a:cubicBezTo>
                    <a:pt x="1543" y="387"/>
                    <a:pt x="1553" y="388"/>
                    <a:pt x="1563" y="388"/>
                  </a:cubicBezTo>
                  <a:cubicBezTo>
                    <a:pt x="1647" y="388"/>
                    <a:pt x="1724" y="327"/>
                    <a:pt x="1738" y="241"/>
                  </a:cubicBezTo>
                  <a:cubicBezTo>
                    <a:pt x="1754" y="146"/>
                    <a:pt x="1690" y="52"/>
                    <a:pt x="1593" y="36"/>
                  </a:cubicBezTo>
                  <a:cubicBezTo>
                    <a:pt x="1453" y="11"/>
                    <a:pt x="1321" y="0"/>
                    <a:pt x="119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1"/>
            <p:cNvSpPr/>
            <p:nvPr/>
          </p:nvSpPr>
          <p:spPr>
            <a:xfrm>
              <a:off x="4966011" y="2901873"/>
              <a:ext cx="46405" cy="22576"/>
            </a:xfrm>
            <a:custGeom>
              <a:avLst/>
              <a:gdLst/>
              <a:ahLst/>
              <a:cxnLst/>
              <a:rect l="l" t="t" r="r" b="b"/>
              <a:pathLst>
                <a:path w="1591" h="774" extrusionOk="0">
                  <a:moveTo>
                    <a:pt x="1390" y="0"/>
                  </a:moveTo>
                  <a:cubicBezTo>
                    <a:pt x="1318" y="0"/>
                    <a:pt x="1249" y="46"/>
                    <a:pt x="1223" y="118"/>
                  </a:cubicBezTo>
                  <a:cubicBezTo>
                    <a:pt x="1157" y="297"/>
                    <a:pt x="986" y="419"/>
                    <a:pt x="795" y="419"/>
                  </a:cubicBezTo>
                  <a:cubicBezTo>
                    <a:pt x="602" y="419"/>
                    <a:pt x="431" y="297"/>
                    <a:pt x="366" y="118"/>
                  </a:cubicBezTo>
                  <a:cubicBezTo>
                    <a:pt x="341" y="46"/>
                    <a:pt x="272" y="1"/>
                    <a:pt x="199" y="1"/>
                  </a:cubicBezTo>
                  <a:cubicBezTo>
                    <a:pt x="179" y="1"/>
                    <a:pt x="159" y="4"/>
                    <a:pt x="139" y="11"/>
                  </a:cubicBezTo>
                  <a:cubicBezTo>
                    <a:pt x="48" y="45"/>
                    <a:pt x="0" y="148"/>
                    <a:pt x="34" y="238"/>
                  </a:cubicBezTo>
                  <a:cubicBezTo>
                    <a:pt x="149" y="559"/>
                    <a:pt x="454" y="773"/>
                    <a:pt x="795" y="773"/>
                  </a:cubicBezTo>
                  <a:cubicBezTo>
                    <a:pt x="1135" y="773"/>
                    <a:pt x="1441" y="559"/>
                    <a:pt x="1557" y="238"/>
                  </a:cubicBezTo>
                  <a:cubicBezTo>
                    <a:pt x="1591" y="148"/>
                    <a:pt x="1542" y="45"/>
                    <a:pt x="1450" y="11"/>
                  </a:cubicBezTo>
                  <a:cubicBezTo>
                    <a:pt x="1430" y="4"/>
                    <a:pt x="1410" y="0"/>
                    <a:pt x="139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1"/>
            <p:cNvSpPr/>
            <p:nvPr/>
          </p:nvSpPr>
          <p:spPr>
            <a:xfrm>
              <a:off x="5029305" y="2893211"/>
              <a:ext cx="26105" cy="26105"/>
            </a:xfrm>
            <a:custGeom>
              <a:avLst/>
              <a:gdLst/>
              <a:ahLst/>
              <a:cxnLst/>
              <a:rect l="l" t="t" r="r" b="b"/>
              <a:pathLst>
                <a:path w="895" h="895" extrusionOk="0">
                  <a:moveTo>
                    <a:pt x="448" y="1"/>
                  </a:moveTo>
                  <a:cubicBezTo>
                    <a:pt x="200" y="1"/>
                    <a:pt x="1" y="200"/>
                    <a:pt x="1" y="448"/>
                  </a:cubicBezTo>
                  <a:cubicBezTo>
                    <a:pt x="1" y="695"/>
                    <a:pt x="200" y="894"/>
                    <a:pt x="448" y="894"/>
                  </a:cubicBezTo>
                  <a:cubicBezTo>
                    <a:pt x="694" y="894"/>
                    <a:pt x="894" y="695"/>
                    <a:pt x="894" y="448"/>
                  </a:cubicBezTo>
                  <a:cubicBezTo>
                    <a:pt x="894" y="200"/>
                    <a:pt x="694" y="1"/>
                    <a:pt x="448" y="1"/>
                  </a:cubicBezTo>
                  <a:close/>
                </a:path>
              </a:pathLst>
            </a:custGeom>
            <a:solidFill>
              <a:srgbClr val="FF8B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1"/>
            <p:cNvSpPr/>
            <p:nvPr/>
          </p:nvSpPr>
          <p:spPr>
            <a:xfrm>
              <a:off x="4923018" y="2893211"/>
              <a:ext cx="26076" cy="26105"/>
            </a:xfrm>
            <a:custGeom>
              <a:avLst/>
              <a:gdLst/>
              <a:ahLst/>
              <a:cxnLst/>
              <a:rect l="l" t="t" r="r" b="b"/>
              <a:pathLst>
                <a:path w="894" h="895" extrusionOk="0">
                  <a:moveTo>
                    <a:pt x="447" y="1"/>
                  </a:moveTo>
                  <a:cubicBezTo>
                    <a:pt x="200" y="1"/>
                    <a:pt x="0" y="200"/>
                    <a:pt x="0" y="448"/>
                  </a:cubicBezTo>
                  <a:cubicBezTo>
                    <a:pt x="0" y="695"/>
                    <a:pt x="200" y="894"/>
                    <a:pt x="447" y="894"/>
                  </a:cubicBezTo>
                  <a:cubicBezTo>
                    <a:pt x="695" y="894"/>
                    <a:pt x="894" y="695"/>
                    <a:pt x="894" y="448"/>
                  </a:cubicBezTo>
                  <a:cubicBezTo>
                    <a:pt x="894" y="200"/>
                    <a:pt x="693" y="1"/>
                    <a:pt x="447" y="1"/>
                  </a:cubicBezTo>
                  <a:close/>
                </a:path>
              </a:pathLst>
            </a:custGeom>
            <a:solidFill>
              <a:srgbClr val="FF8B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1"/>
            <p:cNvSpPr/>
            <p:nvPr/>
          </p:nvSpPr>
          <p:spPr>
            <a:xfrm>
              <a:off x="4940665" y="2973275"/>
              <a:ext cx="58247" cy="98178"/>
            </a:xfrm>
            <a:custGeom>
              <a:avLst/>
              <a:gdLst/>
              <a:ahLst/>
              <a:cxnLst/>
              <a:rect l="l" t="t" r="r" b="b"/>
              <a:pathLst>
                <a:path w="1997" h="3366" extrusionOk="0">
                  <a:moveTo>
                    <a:pt x="0" y="1"/>
                  </a:moveTo>
                  <a:lnTo>
                    <a:pt x="0" y="581"/>
                  </a:lnTo>
                  <a:cubicBezTo>
                    <a:pt x="598" y="581"/>
                    <a:pt x="1084" y="1069"/>
                    <a:pt x="1084" y="1665"/>
                  </a:cubicBezTo>
                  <a:lnTo>
                    <a:pt x="1084" y="3366"/>
                  </a:lnTo>
                  <a:lnTo>
                    <a:pt x="1664" y="3366"/>
                  </a:lnTo>
                  <a:lnTo>
                    <a:pt x="1997" y="2406"/>
                  </a:lnTo>
                  <a:lnTo>
                    <a:pt x="1664" y="1665"/>
                  </a:lnTo>
                  <a:cubicBezTo>
                    <a:pt x="1664" y="748"/>
                    <a:pt x="917" y="1"/>
                    <a:pt x="0"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1"/>
            <p:cNvSpPr/>
            <p:nvPr/>
          </p:nvSpPr>
          <p:spPr>
            <a:xfrm>
              <a:off x="4989199" y="2973275"/>
              <a:ext cx="48564" cy="98178"/>
            </a:xfrm>
            <a:custGeom>
              <a:avLst/>
              <a:gdLst/>
              <a:ahLst/>
              <a:cxnLst/>
              <a:rect l="l" t="t" r="r" b="b"/>
              <a:pathLst>
                <a:path w="1665" h="3366" extrusionOk="0">
                  <a:moveTo>
                    <a:pt x="1664" y="1"/>
                  </a:moveTo>
                  <a:cubicBezTo>
                    <a:pt x="747" y="1"/>
                    <a:pt x="0" y="748"/>
                    <a:pt x="0" y="1665"/>
                  </a:cubicBezTo>
                  <a:lnTo>
                    <a:pt x="0" y="3366"/>
                  </a:lnTo>
                  <a:lnTo>
                    <a:pt x="580" y="3366"/>
                  </a:lnTo>
                  <a:lnTo>
                    <a:pt x="580" y="1665"/>
                  </a:lnTo>
                  <a:cubicBezTo>
                    <a:pt x="580" y="1069"/>
                    <a:pt x="1065" y="581"/>
                    <a:pt x="1664" y="581"/>
                  </a:cubicBezTo>
                  <a:lnTo>
                    <a:pt x="1664"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1"/>
            <p:cNvSpPr/>
            <p:nvPr/>
          </p:nvSpPr>
          <p:spPr>
            <a:xfrm>
              <a:off x="4902076" y="3014460"/>
              <a:ext cx="10413" cy="56993"/>
            </a:xfrm>
            <a:custGeom>
              <a:avLst/>
              <a:gdLst/>
              <a:ahLst/>
              <a:cxnLst/>
              <a:rect l="l" t="t" r="r" b="b"/>
              <a:pathLst>
                <a:path w="357" h="1954" extrusionOk="0">
                  <a:moveTo>
                    <a:pt x="178" y="1"/>
                  </a:moveTo>
                  <a:cubicBezTo>
                    <a:pt x="80" y="1"/>
                    <a:pt x="1" y="79"/>
                    <a:pt x="1" y="178"/>
                  </a:cubicBezTo>
                  <a:lnTo>
                    <a:pt x="1" y="1954"/>
                  </a:lnTo>
                  <a:lnTo>
                    <a:pt x="357" y="1954"/>
                  </a:lnTo>
                  <a:lnTo>
                    <a:pt x="357" y="178"/>
                  </a:lnTo>
                  <a:cubicBezTo>
                    <a:pt x="357" y="79"/>
                    <a:pt x="278" y="1"/>
                    <a:pt x="178"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1"/>
            <p:cNvSpPr/>
            <p:nvPr/>
          </p:nvSpPr>
          <p:spPr>
            <a:xfrm>
              <a:off x="5065881" y="3014460"/>
              <a:ext cx="10384" cy="56993"/>
            </a:xfrm>
            <a:custGeom>
              <a:avLst/>
              <a:gdLst/>
              <a:ahLst/>
              <a:cxnLst/>
              <a:rect l="l" t="t" r="r" b="b"/>
              <a:pathLst>
                <a:path w="356" h="1954" extrusionOk="0">
                  <a:moveTo>
                    <a:pt x="178" y="1"/>
                  </a:moveTo>
                  <a:cubicBezTo>
                    <a:pt x="78" y="1"/>
                    <a:pt x="1" y="79"/>
                    <a:pt x="1" y="178"/>
                  </a:cubicBezTo>
                  <a:lnTo>
                    <a:pt x="1" y="1954"/>
                  </a:lnTo>
                  <a:lnTo>
                    <a:pt x="355" y="1954"/>
                  </a:lnTo>
                  <a:lnTo>
                    <a:pt x="355" y="178"/>
                  </a:lnTo>
                  <a:cubicBezTo>
                    <a:pt x="355" y="79"/>
                    <a:pt x="278" y="1"/>
                    <a:pt x="178"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1"/>
            <p:cNvSpPr/>
            <p:nvPr/>
          </p:nvSpPr>
          <p:spPr>
            <a:xfrm>
              <a:off x="4884313" y="2746498"/>
              <a:ext cx="209773" cy="88203"/>
            </a:xfrm>
            <a:custGeom>
              <a:avLst/>
              <a:gdLst/>
              <a:ahLst/>
              <a:cxnLst/>
              <a:rect l="l" t="t" r="r" b="b"/>
              <a:pathLst>
                <a:path w="7192" h="3024" extrusionOk="0">
                  <a:moveTo>
                    <a:pt x="3595" y="1"/>
                  </a:moveTo>
                  <a:cubicBezTo>
                    <a:pt x="1839" y="1"/>
                    <a:pt x="311" y="1341"/>
                    <a:pt x="0" y="3024"/>
                  </a:cubicBezTo>
                  <a:lnTo>
                    <a:pt x="900" y="3024"/>
                  </a:lnTo>
                  <a:lnTo>
                    <a:pt x="1324" y="2103"/>
                  </a:lnTo>
                  <a:lnTo>
                    <a:pt x="1694" y="2986"/>
                  </a:lnTo>
                  <a:lnTo>
                    <a:pt x="5495" y="2986"/>
                  </a:lnTo>
                  <a:lnTo>
                    <a:pt x="5865" y="2103"/>
                  </a:lnTo>
                  <a:lnTo>
                    <a:pt x="6290" y="3024"/>
                  </a:lnTo>
                  <a:lnTo>
                    <a:pt x="7191" y="3024"/>
                  </a:lnTo>
                  <a:cubicBezTo>
                    <a:pt x="7172" y="2926"/>
                    <a:pt x="7150" y="2826"/>
                    <a:pt x="7125" y="2730"/>
                  </a:cubicBezTo>
                  <a:cubicBezTo>
                    <a:pt x="6708" y="1172"/>
                    <a:pt x="5266" y="1"/>
                    <a:pt x="359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 name="Google Shape;2206;p51"/>
          <p:cNvGrpSpPr/>
          <p:nvPr/>
        </p:nvGrpSpPr>
        <p:grpSpPr>
          <a:xfrm>
            <a:off x="3490748" y="3432561"/>
            <a:ext cx="285083" cy="343360"/>
            <a:chOff x="3490748" y="3356361"/>
            <a:chExt cx="285083" cy="343360"/>
          </a:xfrm>
        </p:grpSpPr>
        <p:sp>
          <p:nvSpPr>
            <p:cNvPr id="2207" name="Google Shape;2207;p51"/>
            <p:cNvSpPr/>
            <p:nvPr/>
          </p:nvSpPr>
          <p:spPr>
            <a:xfrm>
              <a:off x="3510320" y="3612423"/>
              <a:ext cx="245940" cy="87298"/>
            </a:xfrm>
            <a:custGeom>
              <a:avLst/>
              <a:gdLst/>
              <a:ahLst/>
              <a:cxnLst/>
              <a:rect l="l" t="t" r="r" b="b"/>
              <a:pathLst>
                <a:path w="8432" h="2993" extrusionOk="0">
                  <a:moveTo>
                    <a:pt x="2550" y="0"/>
                  </a:moveTo>
                  <a:cubicBezTo>
                    <a:pt x="835" y="0"/>
                    <a:pt x="0" y="403"/>
                    <a:pt x="0" y="2993"/>
                  </a:cubicBezTo>
                  <a:lnTo>
                    <a:pt x="1231" y="2993"/>
                  </a:lnTo>
                  <a:lnTo>
                    <a:pt x="1408" y="2837"/>
                  </a:lnTo>
                  <a:lnTo>
                    <a:pt x="1585" y="2993"/>
                  </a:lnTo>
                  <a:lnTo>
                    <a:pt x="6844" y="2993"/>
                  </a:lnTo>
                  <a:lnTo>
                    <a:pt x="7022" y="2769"/>
                  </a:lnTo>
                  <a:lnTo>
                    <a:pt x="7200" y="2993"/>
                  </a:lnTo>
                  <a:lnTo>
                    <a:pt x="8430" y="2993"/>
                  </a:lnTo>
                  <a:cubicBezTo>
                    <a:pt x="8432" y="400"/>
                    <a:pt x="7597" y="0"/>
                    <a:pt x="5881"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1"/>
            <p:cNvSpPr/>
            <p:nvPr/>
          </p:nvSpPr>
          <p:spPr>
            <a:xfrm>
              <a:off x="3510349" y="3612423"/>
              <a:ext cx="91673" cy="87298"/>
            </a:xfrm>
            <a:custGeom>
              <a:avLst/>
              <a:gdLst/>
              <a:ahLst/>
              <a:cxnLst/>
              <a:rect l="l" t="t" r="r" b="b"/>
              <a:pathLst>
                <a:path w="3143" h="2993" extrusionOk="0">
                  <a:moveTo>
                    <a:pt x="2552" y="0"/>
                  </a:moveTo>
                  <a:cubicBezTo>
                    <a:pt x="836" y="0"/>
                    <a:pt x="1" y="403"/>
                    <a:pt x="1" y="2993"/>
                  </a:cubicBezTo>
                  <a:lnTo>
                    <a:pt x="592" y="2993"/>
                  </a:lnTo>
                  <a:cubicBezTo>
                    <a:pt x="591" y="400"/>
                    <a:pt x="1427" y="0"/>
                    <a:pt x="3143"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1"/>
            <p:cNvSpPr/>
            <p:nvPr/>
          </p:nvSpPr>
          <p:spPr>
            <a:xfrm>
              <a:off x="3612668" y="3573397"/>
              <a:ext cx="41360" cy="82661"/>
            </a:xfrm>
            <a:custGeom>
              <a:avLst/>
              <a:gdLst/>
              <a:ahLst/>
              <a:cxnLst/>
              <a:rect l="l" t="t" r="r" b="b"/>
              <a:pathLst>
                <a:path w="1418" h="2834" extrusionOk="0">
                  <a:moveTo>
                    <a:pt x="1" y="1"/>
                  </a:moveTo>
                  <a:lnTo>
                    <a:pt x="1" y="1972"/>
                  </a:lnTo>
                  <a:lnTo>
                    <a:pt x="708" y="2834"/>
                  </a:lnTo>
                  <a:lnTo>
                    <a:pt x="1414" y="1983"/>
                  </a:lnTo>
                  <a:lnTo>
                    <a:pt x="1417" y="1983"/>
                  </a:lnTo>
                  <a:lnTo>
                    <a:pt x="1417" y="1"/>
                  </a:lnTo>
                  <a:close/>
                </a:path>
              </a:pathLst>
            </a:custGeom>
            <a:solidFill>
              <a:srgbClr val="F3B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1"/>
            <p:cNvSpPr/>
            <p:nvPr/>
          </p:nvSpPr>
          <p:spPr>
            <a:xfrm>
              <a:off x="3490748" y="3461860"/>
              <a:ext cx="56964" cy="59443"/>
            </a:xfrm>
            <a:custGeom>
              <a:avLst/>
              <a:gdLst/>
              <a:ahLst/>
              <a:cxnLst/>
              <a:rect l="l" t="t" r="r" b="b"/>
              <a:pathLst>
                <a:path w="1953" h="2038" extrusionOk="0">
                  <a:moveTo>
                    <a:pt x="1040" y="0"/>
                  </a:moveTo>
                  <a:cubicBezTo>
                    <a:pt x="162" y="0"/>
                    <a:pt x="0" y="1591"/>
                    <a:pt x="1503" y="2038"/>
                  </a:cubicBezTo>
                  <a:lnTo>
                    <a:pt x="1953" y="1721"/>
                  </a:lnTo>
                  <a:lnTo>
                    <a:pt x="1291" y="40"/>
                  </a:lnTo>
                  <a:cubicBezTo>
                    <a:pt x="1202" y="13"/>
                    <a:pt x="1118" y="0"/>
                    <a:pt x="1040" y="0"/>
                  </a:cubicBezTo>
                  <a:close/>
                </a:path>
              </a:pathLst>
            </a:custGeom>
            <a:solidFill>
              <a:srgbClr val="F3B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1"/>
            <p:cNvSpPr/>
            <p:nvPr/>
          </p:nvSpPr>
          <p:spPr>
            <a:xfrm>
              <a:off x="3718838" y="3461860"/>
              <a:ext cx="56993" cy="59443"/>
            </a:xfrm>
            <a:custGeom>
              <a:avLst/>
              <a:gdLst/>
              <a:ahLst/>
              <a:cxnLst/>
              <a:rect l="l" t="t" r="r" b="b"/>
              <a:pathLst>
                <a:path w="1954" h="2038" extrusionOk="0">
                  <a:moveTo>
                    <a:pt x="914" y="0"/>
                  </a:moveTo>
                  <a:cubicBezTo>
                    <a:pt x="837" y="0"/>
                    <a:pt x="753" y="13"/>
                    <a:pt x="664" y="40"/>
                  </a:cubicBezTo>
                  <a:lnTo>
                    <a:pt x="1" y="1721"/>
                  </a:lnTo>
                  <a:lnTo>
                    <a:pt x="452" y="2038"/>
                  </a:lnTo>
                  <a:cubicBezTo>
                    <a:pt x="1953" y="1591"/>
                    <a:pt x="1792" y="0"/>
                    <a:pt x="914" y="0"/>
                  </a:cubicBezTo>
                  <a:close/>
                </a:path>
              </a:pathLst>
            </a:custGeom>
            <a:solidFill>
              <a:srgbClr val="F3B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1"/>
            <p:cNvSpPr/>
            <p:nvPr/>
          </p:nvSpPr>
          <p:spPr>
            <a:xfrm>
              <a:off x="3572855" y="3374766"/>
              <a:ext cx="121016" cy="83507"/>
            </a:xfrm>
            <a:custGeom>
              <a:avLst/>
              <a:gdLst/>
              <a:ahLst/>
              <a:cxnLst/>
              <a:rect l="l" t="t" r="r" b="b"/>
              <a:pathLst>
                <a:path w="4149" h="2863" extrusionOk="0">
                  <a:moveTo>
                    <a:pt x="2073" y="1"/>
                  </a:moveTo>
                  <a:lnTo>
                    <a:pt x="947" y="228"/>
                  </a:lnTo>
                  <a:lnTo>
                    <a:pt x="1" y="1382"/>
                  </a:lnTo>
                  <a:lnTo>
                    <a:pt x="707" y="2201"/>
                  </a:lnTo>
                  <a:lnTo>
                    <a:pt x="2075" y="2863"/>
                  </a:lnTo>
                  <a:lnTo>
                    <a:pt x="3443" y="2201"/>
                  </a:lnTo>
                  <a:lnTo>
                    <a:pt x="4149" y="1382"/>
                  </a:lnTo>
                  <a:lnTo>
                    <a:pt x="3200" y="228"/>
                  </a:lnTo>
                  <a:lnTo>
                    <a:pt x="20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1"/>
            <p:cNvSpPr/>
            <p:nvPr/>
          </p:nvSpPr>
          <p:spPr>
            <a:xfrm>
              <a:off x="3633261" y="3374766"/>
              <a:ext cx="101386" cy="73852"/>
            </a:xfrm>
            <a:custGeom>
              <a:avLst/>
              <a:gdLst/>
              <a:ahLst/>
              <a:cxnLst/>
              <a:rect l="l" t="t" r="r" b="b"/>
              <a:pathLst>
                <a:path w="3476" h="2532" extrusionOk="0">
                  <a:moveTo>
                    <a:pt x="1" y="1"/>
                  </a:moveTo>
                  <a:cubicBezTo>
                    <a:pt x="2" y="1"/>
                    <a:pt x="1368" y="820"/>
                    <a:pt x="1368" y="2201"/>
                  </a:cubicBezTo>
                  <a:lnTo>
                    <a:pt x="683" y="2532"/>
                  </a:lnTo>
                  <a:lnTo>
                    <a:pt x="3475" y="2201"/>
                  </a:lnTo>
                  <a:lnTo>
                    <a:pt x="3335" y="2166"/>
                  </a:lnTo>
                  <a:cubicBezTo>
                    <a:pt x="2765" y="891"/>
                    <a:pt x="1485" y="1"/>
                    <a:pt x="1"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1"/>
            <p:cNvSpPr/>
            <p:nvPr/>
          </p:nvSpPr>
          <p:spPr>
            <a:xfrm>
              <a:off x="3535550" y="3374854"/>
              <a:ext cx="97799" cy="73648"/>
            </a:xfrm>
            <a:custGeom>
              <a:avLst/>
              <a:gdLst/>
              <a:ahLst/>
              <a:cxnLst/>
              <a:rect l="l" t="t" r="r" b="b"/>
              <a:pathLst>
                <a:path w="3353" h="2525" extrusionOk="0">
                  <a:moveTo>
                    <a:pt x="3352" y="1"/>
                  </a:moveTo>
                  <a:cubicBezTo>
                    <a:pt x="1852" y="1"/>
                    <a:pt x="563" y="904"/>
                    <a:pt x="1" y="2198"/>
                  </a:cubicBezTo>
                  <a:lnTo>
                    <a:pt x="2659" y="2525"/>
                  </a:lnTo>
                  <a:lnTo>
                    <a:pt x="1984" y="2198"/>
                  </a:lnTo>
                  <a:cubicBezTo>
                    <a:pt x="1984" y="817"/>
                    <a:pt x="3352" y="1"/>
                    <a:pt x="3352"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1"/>
            <p:cNvSpPr/>
            <p:nvPr/>
          </p:nvSpPr>
          <p:spPr>
            <a:xfrm>
              <a:off x="3612581" y="3573397"/>
              <a:ext cx="41301" cy="31705"/>
            </a:xfrm>
            <a:custGeom>
              <a:avLst/>
              <a:gdLst/>
              <a:ahLst/>
              <a:cxnLst/>
              <a:rect l="l" t="t" r="r" b="b"/>
              <a:pathLst>
                <a:path w="1416" h="1087" extrusionOk="0">
                  <a:moveTo>
                    <a:pt x="1" y="1"/>
                  </a:moveTo>
                  <a:lnTo>
                    <a:pt x="1" y="1028"/>
                  </a:lnTo>
                  <a:lnTo>
                    <a:pt x="2" y="1028"/>
                  </a:lnTo>
                  <a:cubicBezTo>
                    <a:pt x="234" y="1067"/>
                    <a:pt x="470" y="1086"/>
                    <a:pt x="710" y="1086"/>
                  </a:cubicBezTo>
                  <a:cubicBezTo>
                    <a:pt x="949" y="1086"/>
                    <a:pt x="1186" y="1067"/>
                    <a:pt x="1416" y="1028"/>
                  </a:cubicBezTo>
                  <a:lnTo>
                    <a:pt x="1416"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1"/>
            <p:cNvSpPr/>
            <p:nvPr/>
          </p:nvSpPr>
          <p:spPr>
            <a:xfrm>
              <a:off x="3530212" y="3450952"/>
              <a:ext cx="206185" cy="136912"/>
            </a:xfrm>
            <a:custGeom>
              <a:avLst/>
              <a:gdLst/>
              <a:ahLst/>
              <a:cxnLst/>
              <a:rect l="l" t="t" r="r" b="b"/>
              <a:pathLst>
                <a:path w="7069" h="4694" extrusionOk="0">
                  <a:moveTo>
                    <a:pt x="3535" y="0"/>
                  </a:moveTo>
                  <a:lnTo>
                    <a:pt x="692" y="326"/>
                  </a:lnTo>
                  <a:lnTo>
                    <a:pt x="1" y="1965"/>
                  </a:lnTo>
                  <a:lnTo>
                    <a:pt x="8" y="1993"/>
                  </a:lnTo>
                  <a:cubicBezTo>
                    <a:pt x="426" y="3548"/>
                    <a:pt x="1846" y="4694"/>
                    <a:pt x="3535" y="4694"/>
                  </a:cubicBezTo>
                  <a:cubicBezTo>
                    <a:pt x="5226" y="4694"/>
                    <a:pt x="6647" y="3545"/>
                    <a:pt x="7064" y="1987"/>
                  </a:cubicBezTo>
                  <a:lnTo>
                    <a:pt x="7068" y="1965"/>
                  </a:lnTo>
                  <a:lnTo>
                    <a:pt x="7068" y="702"/>
                  </a:lnTo>
                  <a:lnTo>
                    <a:pt x="6387" y="317"/>
                  </a:lnTo>
                  <a:lnTo>
                    <a:pt x="3535" y="0"/>
                  </a:lnTo>
                  <a:close/>
                </a:path>
              </a:pathLst>
            </a:custGeom>
            <a:solidFill>
              <a:srgbClr val="FFD3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1"/>
            <p:cNvSpPr/>
            <p:nvPr/>
          </p:nvSpPr>
          <p:spPr>
            <a:xfrm>
              <a:off x="3711896" y="3460519"/>
              <a:ext cx="27913" cy="47806"/>
            </a:xfrm>
            <a:custGeom>
              <a:avLst/>
              <a:gdLst/>
              <a:ahLst/>
              <a:cxnLst/>
              <a:rect l="l" t="t" r="r" b="b"/>
              <a:pathLst>
                <a:path w="957" h="1639" extrusionOk="0">
                  <a:moveTo>
                    <a:pt x="150" y="1"/>
                  </a:moveTo>
                  <a:lnTo>
                    <a:pt x="3" y="86"/>
                  </a:lnTo>
                  <a:cubicBezTo>
                    <a:pt x="3" y="86"/>
                    <a:pt x="0" y="1638"/>
                    <a:pt x="839" y="1638"/>
                  </a:cubicBezTo>
                  <a:cubicBezTo>
                    <a:pt x="917" y="1342"/>
                    <a:pt x="957" y="1033"/>
                    <a:pt x="957" y="714"/>
                  </a:cubicBezTo>
                  <a:cubicBezTo>
                    <a:pt x="957" y="500"/>
                    <a:pt x="938" y="289"/>
                    <a:pt x="904" y="86"/>
                  </a:cubicBezTo>
                  <a:lnTo>
                    <a:pt x="150"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1"/>
            <p:cNvSpPr/>
            <p:nvPr/>
          </p:nvSpPr>
          <p:spPr>
            <a:xfrm>
              <a:off x="3614885" y="3356361"/>
              <a:ext cx="36868" cy="36897"/>
            </a:xfrm>
            <a:custGeom>
              <a:avLst/>
              <a:gdLst/>
              <a:ahLst/>
              <a:cxnLst/>
              <a:rect l="l" t="t" r="r" b="b"/>
              <a:pathLst>
                <a:path w="1264" h="1265" extrusionOk="0">
                  <a:moveTo>
                    <a:pt x="632" y="0"/>
                  </a:moveTo>
                  <a:cubicBezTo>
                    <a:pt x="284" y="0"/>
                    <a:pt x="1" y="283"/>
                    <a:pt x="1" y="632"/>
                  </a:cubicBezTo>
                  <a:cubicBezTo>
                    <a:pt x="1" y="980"/>
                    <a:pt x="284" y="1265"/>
                    <a:pt x="632" y="1265"/>
                  </a:cubicBezTo>
                  <a:cubicBezTo>
                    <a:pt x="979" y="1265"/>
                    <a:pt x="1264" y="982"/>
                    <a:pt x="1264" y="632"/>
                  </a:cubicBezTo>
                  <a:cubicBezTo>
                    <a:pt x="1264" y="285"/>
                    <a:pt x="979" y="0"/>
                    <a:pt x="632"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1"/>
            <p:cNvSpPr/>
            <p:nvPr/>
          </p:nvSpPr>
          <p:spPr>
            <a:xfrm>
              <a:off x="3614885" y="3356361"/>
              <a:ext cx="25347" cy="36897"/>
            </a:xfrm>
            <a:custGeom>
              <a:avLst/>
              <a:gdLst/>
              <a:ahLst/>
              <a:cxnLst/>
              <a:rect l="l" t="t" r="r" b="b"/>
              <a:pathLst>
                <a:path w="869" h="1265" extrusionOk="0">
                  <a:moveTo>
                    <a:pt x="632" y="0"/>
                  </a:moveTo>
                  <a:cubicBezTo>
                    <a:pt x="282" y="0"/>
                    <a:pt x="1" y="285"/>
                    <a:pt x="1" y="632"/>
                  </a:cubicBezTo>
                  <a:cubicBezTo>
                    <a:pt x="1" y="982"/>
                    <a:pt x="284" y="1265"/>
                    <a:pt x="632" y="1265"/>
                  </a:cubicBezTo>
                  <a:cubicBezTo>
                    <a:pt x="716" y="1265"/>
                    <a:pt x="795" y="1247"/>
                    <a:pt x="868" y="1218"/>
                  </a:cubicBezTo>
                  <a:cubicBezTo>
                    <a:pt x="635" y="1127"/>
                    <a:pt x="473" y="898"/>
                    <a:pt x="473" y="632"/>
                  </a:cubicBezTo>
                  <a:cubicBezTo>
                    <a:pt x="473" y="367"/>
                    <a:pt x="635" y="140"/>
                    <a:pt x="868" y="46"/>
                  </a:cubicBezTo>
                  <a:cubicBezTo>
                    <a:pt x="795" y="16"/>
                    <a:pt x="714" y="0"/>
                    <a:pt x="632"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1"/>
            <p:cNvSpPr/>
            <p:nvPr/>
          </p:nvSpPr>
          <p:spPr>
            <a:xfrm>
              <a:off x="3559642" y="3471981"/>
              <a:ext cx="58802" cy="23305"/>
            </a:xfrm>
            <a:custGeom>
              <a:avLst/>
              <a:gdLst/>
              <a:ahLst/>
              <a:cxnLst/>
              <a:rect l="l" t="t" r="r" b="b"/>
              <a:pathLst>
                <a:path w="2016" h="799" extrusionOk="0">
                  <a:moveTo>
                    <a:pt x="643" y="1"/>
                  </a:moveTo>
                  <a:cubicBezTo>
                    <a:pt x="366" y="1"/>
                    <a:pt x="169" y="51"/>
                    <a:pt x="152" y="56"/>
                  </a:cubicBezTo>
                  <a:cubicBezTo>
                    <a:pt x="57" y="79"/>
                    <a:pt x="1" y="176"/>
                    <a:pt x="24" y="271"/>
                  </a:cubicBezTo>
                  <a:cubicBezTo>
                    <a:pt x="46" y="352"/>
                    <a:pt x="118" y="405"/>
                    <a:pt x="198" y="405"/>
                  </a:cubicBezTo>
                  <a:cubicBezTo>
                    <a:pt x="212" y="405"/>
                    <a:pt x="227" y="404"/>
                    <a:pt x="241" y="400"/>
                  </a:cubicBezTo>
                  <a:cubicBezTo>
                    <a:pt x="245" y="399"/>
                    <a:pt x="406" y="360"/>
                    <a:pt x="636" y="360"/>
                  </a:cubicBezTo>
                  <a:cubicBezTo>
                    <a:pt x="939" y="360"/>
                    <a:pt x="1361" y="429"/>
                    <a:pt x="1694" y="750"/>
                  </a:cubicBezTo>
                  <a:cubicBezTo>
                    <a:pt x="1729" y="782"/>
                    <a:pt x="1773" y="799"/>
                    <a:pt x="1817" y="799"/>
                  </a:cubicBezTo>
                  <a:cubicBezTo>
                    <a:pt x="1866" y="799"/>
                    <a:pt x="1911" y="782"/>
                    <a:pt x="1948" y="744"/>
                  </a:cubicBezTo>
                  <a:cubicBezTo>
                    <a:pt x="2015" y="674"/>
                    <a:pt x="2014" y="561"/>
                    <a:pt x="1942" y="492"/>
                  </a:cubicBezTo>
                  <a:cubicBezTo>
                    <a:pt x="1523" y="90"/>
                    <a:pt x="1012" y="1"/>
                    <a:pt x="643"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1"/>
            <p:cNvSpPr/>
            <p:nvPr/>
          </p:nvSpPr>
          <p:spPr>
            <a:xfrm>
              <a:off x="3563959" y="3494382"/>
              <a:ext cx="51189" cy="19076"/>
            </a:xfrm>
            <a:custGeom>
              <a:avLst/>
              <a:gdLst/>
              <a:ahLst/>
              <a:cxnLst/>
              <a:rect l="l" t="t" r="r" b="b"/>
              <a:pathLst>
                <a:path w="1755" h="654" extrusionOk="0">
                  <a:moveTo>
                    <a:pt x="559" y="1"/>
                  </a:moveTo>
                  <a:cubicBezTo>
                    <a:pt x="435" y="1"/>
                    <a:pt x="303" y="11"/>
                    <a:pt x="162" y="36"/>
                  </a:cubicBezTo>
                  <a:cubicBezTo>
                    <a:pt x="65" y="55"/>
                    <a:pt x="1" y="146"/>
                    <a:pt x="18" y="243"/>
                  </a:cubicBezTo>
                  <a:cubicBezTo>
                    <a:pt x="33" y="330"/>
                    <a:pt x="107" y="390"/>
                    <a:pt x="193" y="390"/>
                  </a:cubicBezTo>
                  <a:cubicBezTo>
                    <a:pt x="203" y="390"/>
                    <a:pt x="213" y="390"/>
                    <a:pt x="224" y="388"/>
                  </a:cubicBezTo>
                  <a:cubicBezTo>
                    <a:pt x="337" y="367"/>
                    <a:pt x="450" y="357"/>
                    <a:pt x="560" y="357"/>
                  </a:cubicBezTo>
                  <a:cubicBezTo>
                    <a:pt x="752" y="357"/>
                    <a:pt x="937" y="388"/>
                    <a:pt x="1114" y="449"/>
                  </a:cubicBezTo>
                  <a:cubicBezTo>
                    <a:pt x="1321" y="521"/>
                    <a:pt x="1441" y="614"/>
                    <a:pt x="1442" y="615"/>
                  </a:cubicBezTo>
                  <a:cubicBezTo>
                    <a:pt x="1476" y="641"/>
                    <a:pt x="1514" y="653"/>
                    <a:pt x="1552" y="653"/>
                  </a:cubicBezTo>
                  <a:cubicBezTo>
                    <a:pt x="1603" y="653"/>
                    <a:pt x="1655" y="631"/>
                    <a:pt x="1693" y="586"/>
                  </a:cubicBezTo>
                  <a:cubicBezTo>
                    <a:pt x="1754" y="511"/>
                    <a:pt x="1743" y="398"/>
                    <a:pt x="1666" y="337"/>
                  </a:cubicBezTo>
                  <a:cubicBezTo>
                    <a:pt x="1645" y="322"/>
                    <a:pt x="1237" y="1"/>
                    <a:pt x="55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1"/>
            <p:cNvSpPr/>
            <p:nvPr/>
          </p:nvSpPr>
          <p:spPr>
            <a:xfrm>
              <a:off x="3648224" y="3472011"/>
              <a:ext cx="58831" cy="23276"/>
            </a:xfrm>
            <a:custGeom>
              <a:avLst/>
              <a:gdLst/>
              <a:ahLst/>
              <a:cxnLst/>
              <a:rect l="l" t="t" r="r" b="b"/>
              <a:pathLst>
                <a:path w="2017" h="798" extrusionOk="0">
                  <a:moveTo>
                    <a:pt x="1372" y="0"/>
                  </a:moveTo>
                  <a:cubicBezTo>
                    <a:pt x="1002" y="0"/>
                    <a:pt x="491" y="89"/>
                    <a:pt x="74" y="493"/>
                  </a:cubicBezTo>
                  <a:cubicBezTo>
                    <a:pt x="2" y="560"/>
                    <a:pt x="1" y="672"/>
                    <a:pt x="68" y="743"/>
                  </a:cubicBezTo>
                  <a:cubicBezTo>
                    <a:pt x="103" y="780"/>
                    <a:pt x="150" y="798"/>
                    <a:pt x="195" y="798"/>
                  </a:cubicBezTo>
                  <a:cubicBezTo>
                    <a:pt x="239" y="798"/>
                    <a:pt x="283" y="781"/>
                    <a:pt x="320" y="746"/>
                  </a:cubicBezTo>
                  <a:cubicBezTo>
                    <a:pt x="652" y="426"/>
                    <a:pt x="1073" y="355"/>
                    <a:pt x="1377" y="355"/>
                  </a:cubicBezTo>
                  <a:cubicBezTo>
                    <a:pt x="1607" y="355"/>
                    <a:pt x="1769" y="396"/>
                    <a:pt x="1774" y="398"/>
                  </a:cubicBezTo>
                  <a:cubicBezTo>
                    <a:pt x="1790" y="402"/>
                    <a:pt x="1805" y="403"/>
                    <a:pt x="1819" y="403"/>
                  </a:cubicBezTo>
                  <a:cubicBezTo>
                    <a:pt x="1898" y="403"/>
                    <a:pt x="1969" y="350"/>
                    <a:pt x="1990" y="270"/>
                  </a:cubicBezTo>
                  <a:cubicBezTo>
                    <a:pt x="2016" y="178"/>
                    <a:pt x="1959" y="80"/>
                    <a:pt x="1864" y="55"/>
                  </a:cubicBezTo>
                  <a:cubicBezTo>
                    <a:pt x="1845" y="50"/>
                    <a:pt x="1648" y="0"/>
                    <a:pt x="137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1"/>
            <p:cNvSpPr/>
            <p:nvPr/>
          </p:nvSpPr>
          <p:spPr>
            <a:xfrm>
              <a:off x="3651461" y="3494440"/>
              <a:ext cx="51189" cy="19017"/>
            </a:xfrm>
            <a:custGeom>
              <a:avLst/>
              <a:gdLst/>
              <a:ahLst/>
              <a:cxnLst/>
              <a:rect l="l" t="t" r="r" b="b"/>
              <a:pathLst>
                <a:path w="1755" h="652" extrusionOk="0">
                  <a:moveTo>
                    <a:pt x="1197" y="0"/>
                  </a:moveTo>
                  <a:cubicBezTo>
                    <a:pt x="519" y="0"/>
                    <a:pt x="110" y="321"/>
                    <a:pt x="90" y="336"/>
                  </a:cubicBezTo>
                  <a:cubicBezTo>
                    <a:pt x="14" y="396"/>
                    <a:pt x="1" y="509"/>
                    <a:pt x="62" y="585"/>
                  </a:cubicBezTo>
                  <a:cubicBezTo>
                    <a:pt x="98" y="629"/>
                    <a:pt x="150" y="651"/>
                    <a:pt x="202" y="651"/>
                  </a:cubicBezTo>
                  <a:cubicBezTo>
                    <a:pt x="241" y="651"/>
                    <a:pt x="281" y="639"/>
                    <a:pt x="314" y="614"/>
                  </a:cubicBezTo>
                  <a:cubicBezTo>
                    <a:pt x="318" y="612"/>
                    <a:pt x="643" y="358"/>
                    <a:pt x="1199" y="358"/>
                  </a:cubicBezTo>
                  <a:cubicBezTo>
                    <a:pt x="1303" y="358"/>
                    <a:pt x="1414" y="366"/>
                    <a:pt x="1533" y="387"/>
                  </a:cubicBezTo>
                  <a:cubicBezTo>
                    <a:pt x="1544" y="389"/>
                    <a:pt x="1554" y="390"/>
                    <a:pt x="1565" y="390"/>
                  </a:cubicBezTo>
                  <a:cubicBezTo>
                    <a:pt x="1648" y="390"/>
                    <a:pt x="1724" y="330"/>
                    <a:pt x="1738" y="244"/>
                  </a:cubicBezTo>
                  <a:cubicBezTo>
                    <a:pt x="1754" y="146"/>
                    <a:pt x="1691" y="52"/>
                    <a:pt x="1593" y="36"/>
                  </a:cubicBezTo>
                  <a:cubicBezTo>
                    <a:pt x="1453" y="11"/>
                    <a:pt x="1320" y="0"/>
                    <a:pt x="119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1"/>
            <p:cNvSpPr/>
            <p:nvPr/>
          </p:nvSpPr>
          <p:spPr>
            <a:xfrm>
              <a:off x="3610102" y="3530141"/>
              <a:ext cx="46435" cy="22576"/>
            </a:xfrm>
            <a:custGeom>
              <a:avLst/>
              <a:gdLst/>
              <a:ahLst/>
              <a:cxnLst/>
              <a:rect l="l" t="t" r="r" b="b"/>
              <a:pathLst>
                <a:path w="1592" h="774" extrusionOk="0">
                  <a:moveTo>
                    <a:pt x="1391" y="0"/>
                  </a:moveTo>
                  <a:cubicBezTo>
                    <a:pt x="1319" y="0"/>
                    <a:pt x="1250" y="46"/>
                    <a:pt x="1224" y="118"/>
                  </a:cubicBezTo>
                  <a:cubicBezTo>
                    <a:pt x="1158" y="297"/>
                    <a:pt x="987" y="419"/>
                    <a:pt x="796" y="419"/>
                  </a:cubicBezTo>
                  <a:cubicBezTo>
                    <a:pt x="603" y="419"/>
                    <a:pt x="432" y="297"/>
                    <a:pt x="367" y="118"/>
                  </a:cubicBezTo>
                  <a:cubicBezTo>
                    <a:pt x="342" y="46"/>
                    <a:pt x="273" y="1"/>
                    <a:pt x="200" y="1"/>
                  </a:cubicBezTo>
                  <a:cubicBezTo>
                    <a:pt x="180" y="1"/>
                    <a:pt x="160" y="5"/>
                    <a:pt x="140" y="12"/>
                  </a:cubicBezTo>
                  <a:cubicBezTo>
                    <a:pt x="49" y="45"/>
                    <a:pt x="1" y="148"/>
                    <a:pt x="35" y="239"/>
                  </a:cubicBezTo>
                  <a:cubicBezTo>
                    <a:pt x="150" y="559"/>
                    <a:pt x="455" y="773"/>
                    <a:pt x="796" y="773"/>
                  </a:cubicBezTo>
                  <a:cubicBezTo>
                    <a:pt x="1135" y="773"/>
                    <a:pt x="1442" y="559"/>
                    <a:pt x="1558" y="239"/>
                  </a:cubicBezTo>
                  <a:cubicBezTo>
                    <a:pt x="1592" y="148"/>
                    <a:pt x="1543" y="45"/>
                    <a:pt x="1451" y="12"/>
                  </a:cubicBezTo>
                  <a:cubicBezTo>
                    <a:pt x="1431" y="4"/>
                    <a:pt x="1411" y="0"/>
                    <a:pt x="139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1"/>
            <p:cNvSpPr/>
            <p:nvPr/>
          </p:nvSpPr>
          <p:spPr>
            <a:xfrm>
              <a:off x="3673424" y="3521479"/>
              <a:ext cx="26105" cy="26105"/>
            </a:xfrm>
            <a:custGeom>
              <a:avLst/>
              <a:gdLst/>
              <a:ahLst/>
              <a:cxnLst/>
              <a:rect l="l" t="t" r="r" b="b"/>
              <a:pathLst>
                <a:path w="895" h="895" extrusionOk="0">
                  <a:moveTo>
                    <a:pt x="448" y="1"/>
                  </a:moveTo>
                  <a:cubicBezTo>
                    <a:pt x="200" y="1"/>
                    <a:pt x="1" y="200"/>
                    <a:pt x="1" y="448"/>
                  </a:cubicBezTo>
                  <a:cubicBezTo>
                    <a:pt x="1" y="695"/>
                    <a:pt x="200" y="894"/>
                    <a:pt x="448" y="894"/>
                  </a:cubicBezTo>
                  <a:cubicBezTo>
                    <a:pt x="694" y="894"/>
                    <a:pt x="894" y="695"/>
                    <a:pt x="894" y="448"/>
                  </a:cubicBezTo>
                  <a:cubicBezTo>
                    <a:pt x="894" y="200"/>
                    <a:pt x="694" y="1"/>
                    <a:pt x="448" y="1"/>
                  </a:cubicBezTo>
                  <a:close/>
                </a:path>
              </a:pathLst>
            </a:custGeom>
            <a:solidFill>
              <a:srgbClr val="FF8B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1"/>
            <p:cNvSpPr/>
            <p:nvPr/>
          </p:nvSpPr>
          <p:spPr>
            <a:xfrm>
              <a:off x="3567138" y="3521479"/>
              <a:ext cx="26076" cy="26105"/>
            </a:xfrm>
            <a:custGeom>
              <a:avLst/>
              <a:gdLst/>
              <a:ahLst/>
              <a:cxnLst/>
              <a:rect l="l" t="t" r="r" b="b"/>
              <a:pathLst>
                <a:path w="894" h="895" extrusionOk="0">
                  <a:moveTo>
                    <a:pt x="447" y="1"/>
                  </a:moveTo>
                  <a:cubicBezTo>
                    <a:pt x="200" y="1"/>
                    <a:pt x="0" y="200"/>
                    <a:pt x="0" y="448"/>
                  </a:cubicBezTo>
                  <a:cubicBezTo>
                    <a:pt x="0" y="695"/>
                    <a:pt x="200" y="894"/>
                    <a:pt x="447" y="894"/>
                  </a:cubicBezTo>
                  <a:cubicBezTo>
                    <a:pt x="695" y="894"/>
                    <a:pt x="894" y="695"/>
                    <a:pt x="894" y="448"/>
                  </a:cubicBezTo>
                  <a:cubicBezTo>
                    <a:pt x="894" y="200"/>
                    <a:pt x="693" y="1"/>
                    <a:pt x="447" y="1"/>
                  </a:cubicBezTo>
                  <a:close/>
                </a:path>
              </a:pathLst>
            </a:custGeom>
            <a:solidFill>
              <a:srgbClr val="FF8B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1"/>
            <p:cNvSpPr/>
            <p:nvPr/>
          </p:nvSpPr>
          <p:spPr>
            <a:xfrm>
              <a:off x="3584784" y="3601543"/>
              <a:ext cx="58247" cy="98178"/>
            </a:xfrm>
            <a:custGeom>
              <a:avLst/>
              <a:gdLst/>
              <a:ahLst/>
              <a:cxnLst/>
              <a:rect l="l" t="t" r="r" b="b"/>
              <a:pathLst>
                <a:path w="1997" h="3366" extrusionOk="0">
                  <a:moveTo>
                    <a:pt x="0" y="1"/>
                  </a:moveTo>
                  <a:lnTo>
                    <a:pt x="0" y="581"/>
                  </a:lnTo>
                  <a:cubicBezTo>
                    <a:pt x="598" y="581"/>
                    <a:pt x="1084" y="1069"/>
                    <a:pt x="1084" y="1665"/>
                  </a:cubicBezTo>
                  <a:lnTo>
                    <a:pt x="1084" y="3366"/>
                  </a:lnTo>
                  <a:lnTo>
                    <a:pt x="1664" y="3366"/>
                  </a:lnTo>
                  <a:lnTo>
                    <a:pt x="1997" y="2406"/>
                  </a:lnTo>
                  <a:lnTo>
                    <a:pt x="1664" y="1665"/>
                  </a:lnTo>
                  <a:cubicBezTo>
                    <a:pt x="1664" y="748"/>
                    <a:pt x="917" y="1"/>
                    <a:pt x="0"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1"/>
            <p:cNvSpPr/>
            <p:nvPr/>
          </p:nvSpPr>
          <p:spPr>
            <a:xfrm>
              <a:off x="3633261" y="3601543"/>
              <a:ext cx="48564" cy="98178"/>
            </a:xfrm>
            <a:custGeom>
              <a:avLst/>
              <a:gdLst/>
              <a:ahLst/>
              <a:cxnLst/>
              <a:rect l="l" t="t" r="r" b="b"/>
              <a:pathLst>
                <a:path w="1665" h="3366" extrusionOk="0">
                  <a:moveTo>
                    <a:pt x="1665" y="1"/>
                  </a:moveTo>
                  <a:cubicBezTo>
                    <a:pt x="748" y="1"/>
                    <a:pt x="1" y="748"/>
                    <a:pt x="1" y="1665"/>
                  </a:cubicBezTo>
                  <a:lnTo>
                    <a:pt x="1" y="3366"/>
                  </a:lnTo>
                  <a:lnTo>
                    <a:pt x="581" y="3366"/>
                  </a:lnTo>
                  <a:lnTo>
                    <a:pt x="581" y="1665"/>
                  </a:lnTo>
                  <a:cubicBezTo>
                    <a:pt x="581" y="1069"/>
                    <a:pt x="1066" y="581"/>
                    <a:pt x="1665" y="581"/>
                  </a:cubicBezTo>
                  <a:lnTo>
                    <a:pt x="1665"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1"/>
            <p:cNvSpPr/>
            <p:nvPr/>
          </p:nvSpPr>
          <p:spPr>
            <a:xfrm>
              <a:off x="3546196" y="3642757"/>
              <a:ext cx="10413" cy="56964"/>
            </a:xfrm>
            <a:custGeom>
              <a:avLst/>
              <a:gdLst/>
              <a:ahLst/>
              <a:cxnLst/>
              <a:rect l="l" t="t" r="r" b="b"/>
              <a:pathLst>
                <a:path w="357" h="1953" extrusionOk="0">
                  <a:moveTo>
                    <a:pt x="178" y="0"/>
                  </a:moveTo>
                  <a:cubicBezTo>
                    <a:pt x="80" y="0"/>
                    <a:pt x="1" y="78"/>
                    <a:pt x="1" y="177"/>
                  </a:cubicBezTo>
                  <a:lnTo>
                    <a:pt x="1" y="1953"/>
                  </a:lnTo>
                  <a:lnTo>
                    <a:pt x="357" y="1953"/>
                  </a:lnTo>
                  <a:lnTo>
                    <a:pt x="357" y="177"/>
                  </a:lnTo>
                  <a:cubicBezTo>
                    <a:pt x="357" y="78"/>
                    <a:pt x="277"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1"/>
            <p:cNvSpPr/>
            <p:nvPr/>
          </p:nvSpPr>
          <p:spPr>
            <a:xfrm>
              <a:off x="3710000" y="3642757"/>
              <a:ext cx="10384" cy="56964"/>
            </a:xfrm>
            <a:custGeom>
              <a:avLst/>
              <a:gdLst/>
              <a:ahLst/>
              <a:cxnLst/>
              <a:rect l="l" t="t" r="r" b="b"/>
              <a:pathLst>
                <a:path w="356" h="1953" extrusionOk="0">
                  <a:moveTo>
                    <a:pt x="178" y="0"/>
                  </a:moveTo>
                  <a:cubicBezTo>
                    <a:pt x="80" y="0"/>
                    <a:pt x="1" y="78"/>
                    <a:pt x="1" y="177"/>
                  </a:cubicBezTo>
                  <a:lnTo>
                    <a:pt x="1" y="1953"/>
                  </a:lnTo>
                  <a:lnTo>
                    <a:pt x="355" y="1953"/>
                  </a:lnTo>
                  <a:lnTo>
                    <a:pt x="355" y="177"/>
                  </a:lnTo>
                  <a:cubicBezTo>
                    <a:pt x="355" y="78"/>
                    <a:pt x="27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1"/>
            <p:cNvSpPr/>
            <p:nvPr/>
          </p:nvSpPr>
          <p:spPr>
            <a:xfrm>
              <a:off x="3526770" y="3460519"/>
              <a:ext cx="28001" cy="47806"/>
            </a:xfrm>
            <a:custGeom>
              <a:avLst/>
              <a:gdLst/>
              <a:ahLst/>
              <a:cxnLst/>
              <a:rect l="l" t="t" r="r" b="b"/>
              <a:pathLst>
                <a:path w="960" h="1639" extrusionOk="0">
                  <a:moveTo>
                    <a:pt x="810" y="1"/>
                  </a:moveTo>
                  <a:lnTo>
                    <a:pt x="56" y="86"/>
                  </a:lnTo>
                  <a:cubicBezTo>
                    <a:pt x="19" y="289"/>
                    <a:pt x="0" y="500"/>
                    <a:pt x="0" y="714"/>
                  </a:cubicBezTo>
                  <a:cubicBezTo>
                    <a:pt x="0" y="1033"/>
                    <a:pt x="41" y="1342"/>
                    <a:pt x="119" y="1638"/>
                  </a:cubicBezTo>
                  <a:cubicBezTo>
                    <a:pt x="960" y="1638"/>
                    <a:pt x="957" y="86"/>
                    <a:pt x="957" y="86"/>
                  </a:cubicBezTo>
                  <a:lnTo>
                    <a:pt x="810"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1"/>
            <p:cNvSpPr/>
            <p:nvPr/>
          </p:nvSpPr>
          <p:spPr>
            <a:xfrm>
              <a:off x="3524845" y="3438935"/>
              <a:ext cx="216802" cy="24092"/>
            </a:xfrm>
            <a:custGeom>
              <a:avLst/>
              <a:gdLst/>
              <a:ahLst/>
              <a:cxnLst/>
              <a:rect l="l" t="t" r="r" b="b"/>
              <a:pathLst>
                <a:path w="7433" h="826" extrusionOk="0">
                  <a:moveTo>
                    <a:pt x="240" y="1"/>
                  </a:moveTo>
                  <a:cubicBezTo>
                    <a:pt x="131" y="262"/>
                    <a:pt x="50" y="538"/>
                    <a:pt x="0" y="826"/>
                  </a:cubicBezTo>
                  <a:lnTo>
                    <a:pt x="7433" y="826"/>
                  </a:lnTo>
                  <a:cubicBezTo>
                    <a:pt x="7384" y="538"/>
                    <a:pt x="7302" y="262"/>
                    <a:pt x="7192"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3" name="Google Shape;2233;p51"/>
          <p:cNvGrpSpPr/>
          <p:nvPr/>
        </p:nvGrpSpPr>
        <p:grpSpPr>
          <a:xfrm>
            <a:off x="6798168" y="2804323"/>
            <a:ext cx="303984" cy="343301"/>
            <a:chOff x="6798168" y="2728123"/>
            <a:chExt cx="303984" cy="343301"/>
          </a:xfrm>
        </p:grpSpPr>
        <p:sp>
          <p:nvSpPr>
            <p:cNvPr id="2234" name="Google Shape;2234;p51"/>
            <p:cNvSpPr/>
            <p:nvPr/>
          </p:nvSpPr>
          <p:spPr>
            <a:xfrm>
              <a:off x="6798168" y="2728123"/>
              <a:ext cx="107891" cy="138896"/>
            </a:xfrm>
            <a:custGeom>
              <a:avLst/>
              <a:gdLst/>
              <a:ahLst/>
              <a:cxnLst/>
              <a:rect l="l" t="t" r="r" b="b"/>
              <a:pathLst>
                <a:path w="3699" h="4762" extrusionOk="0">
                  <a:moveTo>
                    <a:pt x="1600" y="1"/>
                  </a:moveTo>
                  <a:cubicBezTo>
                    <a:pt x="1582" y="1"/>
                    <a:pt x="1564" y="2"/>
                    <a:pt x="1546" y="4"/>
                  </a:cubicBezTo>
                  <a:cubicBezTo>
                    <a:pt x="1290" y="34"/>
                    <a:pt x="1107" y="267"/>
                    <a:pt x="1136" y="524"/>
                  </a:cubicBezTo>
                  <a:cubicBezTo>
                    <a:pt x="1201" y="1060"/>
                    <a:pt x="1350" y="1600"/>
                    <a:pt x="1533" y="2103"/>
                  </a:cubicBezTo>
                  <a:cubicBezTo>
                    <a:pt x="1245" y="1975"/>
                    <a:pt x="1035" y="1801"/>
                    <a:pt x="897" y="1656"/>
                  </a:cubicBezTo>
                  <a:cubicBezTo>
                    <a:pt x="806" y="1560"/>
                    <a:pt x="680" y="1509"/>
                    <a:pt x="554" y="1509"/>
                  </a:cubicBezTo>
                  <a:cubicBezTo>
                    <a:pt x="482" y="1509"/>
                    <a:pt x="410" y="1525"/>
                    <a:pt x="344" y="1559"/>
                  </a:cubicBezTo>
                  <a:cubicBezTo>
                    <a:pt x="65" y="1703"/>
                    <a:pt x="1" y="2072"/>
                    <a:pt x="216" y="2300"/>
                  </a:cubicBezTo>
                  <a:cubicBezTo>
                    <a:pt x="546" y="2652"/>
                    <a:pt x="1120" y="3083"/>
                    <a:pt x="2003" y="3198"/>
                  </a:cubicBezTo>
                  <a:cubicBezTo>
                    <a:pt x="2384" y="3973"/>
                    <a:pt x="2749" y="4512"/>
                    <a:pt x="2778" y="4556"/>
                  </a:cubicBezTo>
                  <a:cubicBezTo>
                    <a:pt x="2871" y="4691"/>
                    <a:pt x="3017" y="4761"/>
                    <a:pt x="3166" y="4761"/>
                  </a:cubicBezTo>
                  <a:cubicBezTo>
                    <a:pt x="3259" y="4761"/>
                    <a:pt x="3350" y="4736"/>
                    <a:pt x="3430" y="4681"/>
                  </a:cubicBezTo>
                  <a:cubicBezTo>
                    <a:pt x="3643" y="4534"/>
                    <a:pt x="3698" y="4244"/>
                    <a:pt x="3553" y="4032"/>
                  </a:cubicBezTo>
                  <a:cubicBezTo>
                    <a:pt x="3546" y="4020"/>
                    <a:pt x="3117" y="3384"/>
                    <a:pt x="2718" y="2517"/>
                  </a:cubicBezTo>
                  <a:cubicBezTo>
                    <a:pt x="2945" y="2299"/>
                    <a:pt x="3254" y="1924"/>
                    <a:pt x="3483" y="1351"/>
                  </a:cubicBezTo>
                  <a:cubicBezTo>
                    <a:pt x="3578" y="1111"/>
                    <a:pt x="3461" y="839"/>
                    <a:pt x="3222" y="743"/>
                  </a:cubicBezTo>
                  <a:cubicBezTo>
                    <a:pt x="3165" y="721"/>
                    <a:pt x="3107" y="710"/>
                    <a:pt x="3049" y="710"/>
                  </a:cubicBezTo>
                  <a:cubicBezTo>
                    <a:pt x="2863" y="710"/>
                    <a:pt x="2687" y="822"/>
                    <a:pt x="2614" y="1004"/>
                  </a:cubicBezTo>
                  <a:cubicBezTo>
                    <a:pt x="2528" y="1222"/>
                    <a:pt x="2427" y="1398"/>
                    <a:pt x="2327" y="1537"/>
                  </a:cubicBezTo>
                  <a:cubicBezTo>
                    <a:pt x="2207" y="1170"/>
                    <a:pt x="2112" y="787"/>
                    <a:pt x="2066" y="414"/>
                  </a:cubicBezTo>
                  <a:cubicBezTo>
                    <a:pt x="2036" y="176"/>
                    <a:pt x="1834" y="1"/>
                    <a:pt x="1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1"/>
            <p:cNvSpPr/>
            <p:nvPr/>
          </p:nvSpPr>
          <p:spPr>
            <a:xfrm>
              <a:off x="6994290" y="2728123"/>
              <a:ext cx="107861" cy="138896"/>
            </a:xfrm>
            <a:custGeom>
              <a:avLst/>
              <a:gdLst/>
              <a:ahLst/>
              <a:cxnLst/>
              <a:rect l="l" t="t" r="r" b="b"/>
              <a:pathLst>
                <a:path w="3698" h="4762" extrusionOk="0">
                  <a:moveTo>
                    <a:pt x="2098" y="1"/>
                  </a:moveTo>
                  <a:cubicBezTo>
                    <a:pt x="1864" y="1"/>
                    <a:pt x="1661" y="176"/>
                    <a:pt x="1632" y="414"/>
                  </a:cubicBezTo>
                  <a:cubicBezTo>
                    <a:pt x="1585" y="787"/>
                    <a:pt x="1490" y="1170"/>
                    <a:pt x="1370" y="1537"/>
                  </a:cubicBezTo>
                  <a:cubicBezTo>
                    <a:pt x="1270" y="1398"/>
                    <a:pt x="1171" y="1222"/>
                    <a:pt x="1084" y="1004"/>
                  </a:cubicBezTo>
                  <a:cubicBezTo>
                    <a:pt x="1012" y="822"/>
                    <a:pt x="836" y="710"/>
                    <a:pt x="649" y="710"/>
                  </a:cubicBezTo>
                  <a:cubicBezTo>
                    <a:pt x="592" y="710"/>
                    <a:pt x="533" y="721"/>
                    <a:pt x="477" y="743"/>
                  </a:cubicBezTo>
                  <a:cubicBezTo>
                    <a:pt x="236" y="839"/>
                    <a:pt x="119" y="1111"/>
                    <a:pt x="214" y="1351"/>
                  </a:cubicBezTo>
                  <a:cubicBezTo>
                    <a:pt x="443" y="1924"/>
                    <a:pt x="753" y="2299"/>
                    <a:pt x="980" y="2517"/>
                  </a:cubicBezTo>
                  <a:cubicBezTo>
                    <a:pt x="581" y="3384"/>
                    <a:pt x="153" y="4020"/>
                    <a:pt x="146" y="4032"/>
                  </a:cubicBezTo>
                  <a:cubicBezTo>
                    <a:pt x="0" y="4244"/>
                    <a:pt x="55" y="4534"/>
                    <a:pt x="267" y="4681"/>
                  </a:cubicBezTo>
                  <a:cubicBezTo>
                    <a:pt x="348" y="4736"/>
                    <a:pt x="440" y="4761"/>
                    <a:pt x="531" y="4761"/>
                  </a:cubicBezTo>
                  <a:cubicBezTo>
                    <a:pt x="682" y="4761"/>
                    <a:pt x="830" y="4691"/>
                    <a:pt x="919" y="4556"/>
                  </a:cubicBezTo>
                  <a:cubicBezTo>
                    <a:pt x="948" y="4512"/>
                    <a:pt x="1313" y="3973"/>
                    <a:pt x="1694" y="3198"/>
                  </a:cubicBezTo>
                  <a:cubicBezTo>
                    <a:pt x="2579" y="3083"/>
                    <a:pt x="3151" y="2652"/>
                    <a:pt x="3481" y="2300"/>
                  </a:cubicBezTo>
                  <a:cubicBezTo>
                    <a:pt x="3698" y="2072"/>
                    <a:pt x="3633" y="1703"/>
                    <a:pt x="3355" y="1559"/>
                  </a:cubicBezTo>
                  <a:cubicBezTo>
                    <a:pt x="3288" y="1525"/>
                    <a:pt x="3216" y="1509"/>
                    <a:pt x="3144" y="1509"/>
                  </a:cubicBezTo>
                  <a:cubicBezTo>
                    <a:pt x="3017" y="1509"/>
                    <a:pt x="2892" y="1560"/>
                    <a:pt x="2800" y="1656"/>
                  </a:cubicBezTo>
                  <a:cubicBezTo>
                    <a:pt x="2662" y="1801"/>
                    <a:pt x="2454" y="1974"/>
                    <a:pt x="2164" y="2103"/>
                  </a:cubicBezTo>
                  <a:cubicBezTo>
                    <a:pt x="2347" y="1600"/>
                    <a:pt x="2498" y="1060"/>
                    <a:pt x="2562" y="524"/>
                  </a:cubicBezTo>
                  <a:cubicBezTo>
                    <a:pt x="2592" y="267"/>
                    <a:pt x="2409" y="34"/>
                    <a:pt x="2152" y="4"/>
                  </a:cubicBezTo>
                  <a:cubicBezTo>
                    <a:pt x="2134" y="2"/>
                    <a:pt x="2116" y="1"/>
                    <a:pt x="20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1"/>
            <p:cNvSpPr/>
            <p:nvPr/>
          </p:nvSpPr>
          <p:spPr>
            <a:xfrm>
              <a:off x="6838594" y="2959829"/>
              <a:ext cx="223190" cy="111595"/>
            </a:xfrm>
            <a:custGeom>
              <a:avLst/>
              <a:gdLst/>
              <a:ahLst/>
              <a:cxnLst/>
              <a:rect l="l" t="t" r="r" b="b"/>
              <a:pathLst>
                <a:path w="7652" h="3826" extrusionOk="0">
                  <a:moveTo>
                    <a:pt x="658" y="0"/>
                  </a:moveTo>
                  <a:cubicBezTo>
                    <a:pt x="248" y="104"/>
                    <a:pt x="1" y="520"/>
                    <a:pt x="105" y="929"/>
                  </a:cubicBezTo>
                  <a:cubicBezTo>
                    <a:pt x="191" y="1267"/>
                    <a:pt x="491" y="1496"/>
                    <a:pt x="824" y="1505"/>
                  </a:cubicBezTo>
                  <a:cubicBezTo>
                    <a:pt x="633" y="1780"/>
                    <a:pt x="639" y="2157"/>
                    <a:pt x="863" y="2426"/>
                  </a:cubicBezTo>
                  <a:cubicBezTo>
                    <a:pt x="1014" y="2610"/>
                    <a:pt x="1232" y="2705"/>
                    <a:pt x="1452" y="2705"/>
                  </a:cubicBezTo>
                  <a:cubicBezTo>
                    <a:pt x="1556" y="2705"/>
                    <a:pt x="1661" y="2683"/>
                    <a:pt x="1760" y="2640"/>
                  </a:cubicBezTo>
                  <a:lnTo>
                    <a:pt x="1760" y="2640"/>
                  </a:lnTo>
                  <a:cubicBezTo>
                    <a:pt x="1706" y="2970"/>
                    <a:pt x="1871" y="3309"/>
                    <a:pt x="2189" y="3457"/>
                  </a:cubicBezTo>
                  <a:cubicBezTo>
                    <a:pt x="2294" y="3507"/>
                    <a:pt x="2405" y="3530"/>
                    <a:pt x="2514" y="3530"/>
                  </a:cubicBezTo>
                  <a:cubicBezTo>
                    <a:pt x="2733" y="3530"/>
                    <a:pt x="2945" y="3436"/>
                    <a:pt x="3091" y="3268"/>
                  </a:cubicBezTo>
                  <a:cubicBezTo>
                    <a:pt x="3182" y="3589"/>
                    <a:pt x="3478" y="3825"/>
                    <a:pt x="3827" y="3825"/>
                  </a:cubicBezTo>
                  <a:cubicBezTo>
                    <a:pt x="4177" y="3825"/>
                    <a:pt x="4471" y="3589"/>
                    <a:pt x="4564" y="3268"/>
                  </a:cubicBezTo>
                  <a:cubicBezTo>
                    <a:pt x="4710" y="3436"/>
                    <a:pt x="4922" y="3530"/>
                    <a:pt x="5141" y="3530"/>
                  </a:cubicBezTo>
                  <a:cubicBezTo>
                    <a:pt x="5250" y="3530"/>
                    <a:pt x="5361" y="3507"/>
                    <a:pt x="5466" y="3457"/>
                  </a:cubicBezTo>
                  <a:cubicBezTo>
                    <a:pt x="5782" y="3306"/>
                    <a:pt x="5949" y="2968"/>
                    <a:pt x="5895" y="2640"/>
                  </a:cubicBezTo>
                  <a:lnTo>
                    <a:pt x="5895" y="2640"/>
                  </a:lnTo>
                  <a:cubicBezTo>
                    <a:pt x="5993" y="2683"/>
                    <a:pt x="6098" y="2705"/>
                    <a:pt x="6202" y="2705"/>
                  </a:cubicBezTo>
                  <a:cubicBezTo>
                    <a:pt x="6422" y="2705"/>
                    <a:pt x="6641" y="2610"/>
                    <a:pt x="6792" y="2426"/>
                  </a:cubicBezTo>
                  <a:cubicBezTo>
                    <a:pt x="7016" y="2155"/>
                    <a:pt x="7020" y="1779"/>
                    <a:pt x="6830" y="1505"/>
                  </a:cubicBezTo>
                  <a:cubicBezTo>
                    <a:pt x="7164" y="1496"/>
                    <a:pt x="7464" y="1267"/>
                    <a:pt x="7550" y="929"/>
                  </a:cubicBezTo>
                  <a:cubicBezTo>
                    <a:pt x="7651" y="520"/>
                    <a:pt x="7402" y="104"/>
                    <a:pt x="6994" y="0"/>
                  </a:cubicBezTo>
                  <a:lnTo>
                    <a:pt x="6754" y="0"/>
                  </a:lnTo>
                  <a:lnTo>
                    <a:pt x="6836" y="222"/>
                  </a:lnTo>
                  <a:cubicBezTo>
                    <a:pt x="6827" y="288"/>
                    <a:pt x="6730" y="892"/>
                    <a:pt x="6329" y="1511"/>
                  </a:cubicBezTo>
                  <a:cubicBezTo>
                    <a:pt x="5939" y="2111"/>
                    <a:pt x="5186" y="2828"/>
                    <a:pt x="3825" y="2828"/>
                  </a:cubicBezTo>
                  <a:cubicBezTo>
                    <a:pt x="2466" y="2828"/>
                    <a:pt x="1713" y="2111"/>
                    <a:pt x="1322" y="1511"/>
                  </a:cubicBezTo>
                  <a:cubicBezTo>
                    <a:pt x="922" y="894"/>
                    <a:pt x="824" y="289"/>
                    <a:pt x="815" y="222"/>
                  </a:cubicBezTo>
                  <a:lnTo>
                    <a:pt x="934" y="0"/>
                  </a:ln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1"/>
            <p:cNvSpPr/>
            <p:nvPr/>
          </p:nvSpPr>
          <p:spPr>
            <a:xfrm>
              <a:off x="6892000" y="2959829"/>
              <a:ext cx="116933" cy="51772"/>
            </a:xfrm>
            <a:custGeom>
              <a:avLst/>
              <a:gdLst/>
              <a:ahLst/>
              <a:cxnLst/>
              <a:rect l="l" t="t" r="r" b="b"/>
              <a:pathLst>
                <a:path w="4009" h="1775" extrusionOk="0">
                  <a:moveTo>
                    <a:pt x="1" y="0"/>
                  </a:moveTo>
                  <a:lnTo>
                    <a:pt x="27" y="72"/>
                  </a:lnTo>
                  <a:lnTo>
                    <a:pt x="27" y="69"/>
                  </a:lnTo>
                  <a:cubicBezTo>
                    <a:pt x="27" y="75"/>
                    <a:pt x="102" y="529"/>
                    <a:pt x="395" y="964"/>
                  </a:cubicBezTo>
                  <a:cubicBezTo>
                    <a:pt x="755" y="1502"/>
                    <a:pt x="1296" y="1774"/>
                    <a:pt x="1997" y="1774"/>
                  </a:cubicBezTo>
                  <a:cubicBezTo>
                    <a:pt x="2697" y="1774"/>
                    <a:pt x="3236" y="1502"/>
                    <a:pt x="3598" y="964"/>
                  </a:cubicBezTo>
                  <a:cubicBezTo>
                    <a:pt x="3891" y="529"/>
                    <a:pt x="3965" y="74"/>
                    <a:pt x="3967" y="69"/>
                  </a:cubicBezTo>
                  <a:lnTo>
                    <a:pt x="3967" y="72"/>
                  </a:lnTo>
                  <a:lnTo>
                    <a:pt x="400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1"/>
            <p:cNvSpPr/>
            <p:nvPr/>
          </p:nvSpPr>
          <p:spPr>
            <a:xfrm>
              <a:off x="6890454" y="2785466"/>
              <a:ext cx="119324" cy="109320"/>
            </a:xfrm>
            <a:custGeom>
              <a:avLst/>
              <a:gdLst/>
              <a:ahLst/>
              <a:cxnLst/>
              <a:rect l="l" t="t" r="r" b="b"/>
              <a:pathLst>
                <a:path w="4091" h="3748" extrusionOk="0">
                  <a:moveTo>
                    <a:pt x="2046" y="0"/>
                  </a:moveTo>
                  <a:cubicBezTo>
                    <a:pt x="1784" y="0"/>
                    <a:pt x="1614" y="301"/>
                    <a:pt x="1516" y="566"/>
                  </a:cubicBezTo>
                  <a:cubicBezTo>
                    <a:pt x="1444" y="756"/>
                    <a:pt x="1263" y="879"/>
                    <a:pt x="1068" y="879"/>
                  </a:cubicBezTo>
                  <a:cubicBezTo>
                    <a:pt x="1037" y="879"/>
                    <a:pt x="1005" y="876"/>
                    <a:pt x="974" y="869"/>
                  </a:cubicBezTo>
                  <a:cubicBezTo>
                    <a:pt x="743" y="824"/>
                    <a:pt x="568" y="797"/>
                    <a:pt x="434" y="797"/>
                  </a:cubicBezTo>
                  <a:cubicBezTo>
                    <a:pt x="9" y="797"/>
                    <a:pt x="8" y="1069"/>
                    <a:pt x="1" y="1877"/>
                  </a:cubicBezTo>
                  <a:lnTo>
                    <a:pt x="1" y="3747"/>
                  </a:lnTo>
                  <a:lnTo>
                    <a:pt x="4091" y="3747"/>
                  </a:lnTo>
                  <a:lnTo>
                    <a:pt x="4091" y="1877"/>
                  </a:lnTo>
                  <a:cubicBezTo>
                    <a:pt x="4085" y="1069"/>
                    <a:pt x="4083" y="797"/>
                    <a:pt x="3658" y="797"/>
                  </a:cubicBezTo>
                  <a:cubicBezTo>
                    <a:pt x="3525" y="797"/>
                    <a:pt x="3350" y="824"/>
                    <a:pt x="3120" y="869"/>
                  </a:cubicBezTo>
                  <a:cubicBezTo>
                    <a:pt x="3088" y="876"/>
                    <a:pt x="3056" y="879"/>
                    <a:pt x="3025" y="879"/>
                  </a:cubicBezTo>
                  <a:cubicBezTo>
                    <a:pt x="2828" y="879"/>
                    <a:pt x="2648" y="756"/>
                    <a:pt x="2578" y="566"/>
                  </a:cubicBezTo>
                  <a:cubicBezTo>
                    <a:pt x="2478" y="301"/>
                    <a:pt x="2308" y="0"/>
                    <a:pt x="2046" y="0"/>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1"/>
            <p:cNvSpPr/>
            <p:nvPr/>
          </p:nvSpPr>
          <p:spPr>
            <a:xfrm>
              <a:off x="6905475" y="2828050"/>
              <a:ext cx="89282" cy="50635"/>
            </a:xfrm>
            <a:custGeom>
              <a:avLst/>
              <a:gdLst/>
              <a:ahLst/>
              <a:cxnLst/>
              <a:rect l="l" t="t" r="r" b="b"/>
              <a:pathLst>
                <a:path w="3061" h="1736" extrusionOk="0">
                  <a:moveTo>
                    <a:pt x="1069" y="1"/>
                  </a:moveTo>
                  <a:cubicBezTo>
                    <a:pt x="984" y="1"/>
                    <a:pt x="901" y="52"/>
                    <a:pt x="870" y="142"/>
                  </a:cubicBezTo>
                  <a:cubicBezTo>
                    <a:pt x="839" y="231"/>
                    <a:pt x="757" y="284"/>
                    <a:pt x="671" y="284"/>
                  </a:cubicBezTo>
                  <a:cubicBezTo>
                    <a:pt x="634" y="284"/>
                    <a:pt x="597" y="275"/>
                    <a:pt x="563" y="254"/>
                  </a:cubicBezTo>
                  <a:lnTo>
                    <a:pt x="462" y="193"/>
                  </a:lnTo>
                  <a:cubicBezTo>
                    <a:pt x="427" y="172"/>
                    <a:pt x="389" y="162"/>
                    <a:pt x="352" y="162"/>
                  </a:cubicBezTo>
                  <a:cubicBezTo>
                    <a:pt x="272" y="162"/>
                    <a:pt x="196" y="208"/>
                    <a:pt x="160" y="287"/>
                  </a:cubicBezTo>
                  <a:lnTo>
                    <a:pt x="19" y="596"/>
                  </a:lnTo>
                  <a:cubicBezTo>
                    <a:pt x="7" y="623"/>
                    <a:pt x="0" y="654"/>
                    <a:pt x="0" y="684"/>
                  </a:cubicBezTo>
                  <a:lnTo>
                    <a:pt x="0" y="1523"/>
                  </a:lnTo>
                  <a:cubicBezTo>
                    <a:pt x="0" y="1640"/>
                    <a:pt x="95" y="1735"/>
                    <a:pt x="213" y="1735"/>
                  </a:cubicBezTo>
                  <a:lnTo>
                    <a:pt x="2848" y="1735"/>
                  </a:lnTo>
                  <a:cubicBezTo>
                    <a:pt x="2965" y="1735"/>
                    <a:pt x="3060" y="1640"/>
                    <a:pt x="3060" y="1523"/>
                  </a:cubicBezTo>
                  <a:lnTo>
                    <a:pt x="3060" y="684"/>
                  </a:lnTo>
                  <a:cubicBezTo>
                    <a:pt x="3060" y="653"/>
                    <a:pt x="3054" y="623"/>
                    <a:pt x="3041" y="596"/>
                  </a:cubicBezTo>
                  <a:lnTo>
                    <a:pt x="2900" y="287"/>
                  </a:lnTo>
                  <a:cubicBezTo>
                    <a:pt x="2864" y="207"/>
                    <a:pt x="2787" y="163"/>
                    <a:pt x="2707" y="163"/>
                  </a:cubicBezTo>
                  <a:cubicBezTo>
                    <a:pt x="2670" y="163"/>
                    <a:pt x="2633" y="173"/>
                    <a:pt x="2599" y="193"/>
                  </a:cubicBezTo>
                  <a:lnTo>
                    <a:pt x="2498" y="254"/>
                  </a:lnTo>
                  <a:cubicBezTo>
                    <a:pt x="2464" y="274"/>
                    <a:pt x="2427" y="284"/>
                    <a:pt x="2390" y="284"/>
                  </a:cubicBezTo>
                  <a:cubicBezTo>
                    <a:pt x="2304" y="284"/>
                    <a:pt x="2221" y="231"/>
                    <a:pt x="2190" y="142"/>
                  </a:cubicBezTo>
                  <a:cubicBezTo>
                    <a:pt x="2158" y="53"/>
                    <a:pt x="2076" y="1"/>
                    <a:pt x="1990" y="1"/>
                  </a:cubicBezTo>
                  <a:cubicBezTo>
                    <a:pt x="1945" y="1"/>
                    <a:pt x="1900" y="16"/>
                    <a:pt x="1860" y="46"/>
                  </a:cubicBezTo>
                  <a:lnTo>
                    <a:pt x="1661" y="203"/>
                  </a:lnTo>
                  <a:cubicBezTo>
                    <a:pt x="1622" y="233"/>
                    <a:pt x="1576" y="248"/>
                    <a:pt x="1530" y="248"/>
                  </a:cubicBezTo>
                  <a:cubicBezTo>
                    <a:pt x="1484" y="248"/>
                    <a:pt x="1438" y="233"/>
                    <a:pt x="1399" y="203"/>
                  </a:cubicBezTo>
                  <a:lnTo>
                    <a:pt x="1200" y="46"/>
                  </a:lnTo>
                  <a:cubicBezTo>
                    <a:pt x="1160" y="15"/>
                    <a:pt x="1114" y="1"/>
                    <a:pt x="1069"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1"/>
            <p:cNvSpPr/>
            <p:nvPr/>
          </p:nvSpPr>
          <p:spPr>
            <a:xfrm>
              <a:off x="6950101" y="2832863"/>
              <a:ext cx="145108" cy="125829"/>
            </a:xfrm>
            <a:custGeom>
              <a:avLst/>
              <a:gdLst/>
              <a:ahLst/>
              <a:cxnLst/>
              <a:rect l="l" t="t" r="r" b="b"/>
              <a:pathLst>
                <a:path w="4975" h="4314" extrusionOk="0">
                  <a:moveTo>
                    <a:pt x="3725" y="0"/>
                  </a:moveTo>
                  <a:cubicBezTo>
                    <a:pt x="3574" y="0"/>
                    <a:pt x="3363" y="117"/>
                    <a:pt x="3112" y="387"/>
                  </a:cubicBezTo>
                  <a:lnTo>
                    <a:pt x="912" y="1900"/>
                  </a:lnTo>
                  <a:lnTo>
                    <a:pt x="1" y="3864"/>
                  </a:lnTo>
                  <a:lnTo>
                    <a:pt x="1460" y="4314"/>
                  </a:lnTo>
                  <a:lnTo>
                    <a:pt x="3112" y="4314"/>
                  </a:lnTo>
                  <a:lnTo>
                    <a:pt x="3481" y="3785"/>
                  </a:lnTo>
                  <a:cubicBezTo>
                    <a:pt x="4817" y="3060"/>
                    <a:pt x="4974" y="2086"/>
                    <a:pt x="4388" y="2086"/>
                  </a:cubicBezTo>
                  <a:cubicBezTo>
                    <a:pt x="4266" y="2086"/>
                    <a:pt x="4110" y="2128"/>
                    <a:pt x="3927" y="2225"/>
                  </a:cubicBezTo>
                  <a:cubicBezTo>
                    <a:pt x="4713" y="1651"/>
                    <a:pt x="4547" y="897"/>
                    <a:pt x="4154" y="897"/>
                  </a:cubicBezTo>
                  <a:cubicBezTo>
                    <a:pt x="4031" y="897"/>
                    <a:pt x="3887" y="971"/>
                    <a:pt x="3742" y="1145"/>
                  </a:cubicBezTo>
                  <a:cubicBezTo>
                    <a:pt x="4096" y="485"/>
                    <a:pt x="4034" y="0"/>
                    <a:pt x="3725" y="0"/>
                  </a:cubicBezTo>
                  <a:close/>
                </a:path>
              </a:pathLst>
            </a:custGeom>
            <a:solidFill>
              <a:srgbClr val="6CB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1"/>
            <p:cNvSpPr/>
            <p:nvPr/>
          </p:nvSpPr>
          <p:spPr>
            <a:xfrm>
              <a:off x="6805110" y="2832863"/>
              <a:ext cx="145079" cy="125829"/>
            </a:xfrm>
            <a:custGeom>
              <a:avLst/>
              <a:gdLst/>
              <a:ahLst/>
              <a:cxnLst/>
              <a:rect l="l" t="t" r="r" b="b"/>
              <a:pathLst>
                <a:path w="4974" h="4314" extrusionOk="0">
                  <a:moveTo>
                    <a:pt x="1250" y="0"/>
                  </a:moveTo>
                  <a:cubicBezTo>
                    <a:pt x="941" y="0"/>
                    <a:pt x="880" y="485"/>
                    <a:pt x="1234" y="1145"/>
                  </a:cubicBezTo>
                  <a:cubicBezTo>
                    <a:pt x="1088" y="971"/>
                    <a:pt x="944" y="897"/>
                    <a:pt x="821" y="897"/>
                  </a:cubicBezTo>
                  <a:cubicBezTo>
                    <a:pt x="428" y="897"/>
                    <a:pt x="263" y="1651"/>
                    <a:pt x="1048" y="2225"/>
                  </a:cubicBezTo>
                  <a:cubicBezTo>
                    <a:pt x="864" y="2128"/>
                    <a:pt x="708" y="2086"/>
                    <a:pt x="586" y="2086"/>
                  </a:cubicBezTo>
                  <a:cubicBezTo>
                    <a:pt x="0" y="2086"/>
                    <a:pt x="158" y="3060"/>
                    <a:pt x="1493" y="3785"/>
                  </a:cubicBezTo>
                  <a:lnTo>
                    <a:pt x="1864" y="4314"/>
                  </a:lnTo>
                  <a:lnTo>
                    <a:pt x="3514" y="4314"/>
                  </a:lnTo>
                  <a:lnTo>
                    <a:pt x="4973" y="3864"/>
                  </a:lnTo>
                  <a:lnTo>
                    <a:pt x="4062" y="1900"/>
                  </a:lnTo>
                  <a:lnTo>
                    <a:pt x="1864" y="387"/>
                  </a:lnTo>
                  <a:cubicBezTo>
                    <a:pt x="1613" y="117"/>
                    <a:pt x="1402" y="0"/>
                    <a:pt x="1250" y="0"/>
                  </a:cubicBezTo>
                  <a:close/>
                </a:path>
              </a:pathLst>
            </a:custGeom>
            <a:solidFill>
              <a:srgbClr val="6CB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1"/>
            <p:cNvSpPr/>
            <p:nvPr/>
          </p:nvSpPr>
          <p:spPr>
            <a:xfrm>
              <a:off x="6972444" y="2853397"/>
              <a:ext cx="83390" cy="89807"/>
            </a:xfrm>
            <a:custGeom>
              <a:avLst/>
              <a:gdLst/>
              <a:ahLst/>
              <a:cxnLst/>
              <a:rect l="l" t="t" r="r" b="b"/>
              <a:pathLst>
                <a:path w="2859" h="3079" extrusionOk="0">
                  <a:moveTo>
                    <a:pt x="2383" y="1"/>
                  </a:moveTo>
                  <a:lnTo>
                    <a:pt x="726" y="469"/>
                  </a:lnTo>
                  <a:lnTo>
                    <a:pt x="1" y="2107"/>
                  </a:lnTo>
                  <a:lnTo>
                    <a:pt x="174" y="2857"/>
                  </a:lnTo>
                  <a:lnTo>
                    <a:pt x="209" y="2873"/>
                  </a:lnTo>
                  <a:cubicBezTo>
                    <a:pt x="509" y="3005"/>
                    <a:pt x="845" y="3078"/>
                    <a:pt x="1155" y="3078"/>
                  </a:cubicBezTo>
                  <a:cubicBezTo>
                    <a:pt x="1671" y="3078"/>
                    <a:pt x="2112" y="2880"/>
                    <a:pt x="2399" y="2523"/>
                  </a:cubicBezTo>
                  <a:cubicBezTo>
                    <a:pt x="2771" y="2062"/>
                    <a:pt x="2859" y="1382"/>
                    <a:pt x="2663" y="503"/>
                  </a:cubicBezTo>
                  <a:cubicBezTo>
                    <a:pt x="2646" y="434"/>
                    <a:pt x="2620" y="370"/>
                    <a:pt x="2582" y="311"/>
                  </a:cubicBezTo>
                  <a:lnTo>
                    <a:pt x="2383" y="1"/>
                  </a:lnTo>
                  <a:close/>
                </a:path>
              </a:pathLst>
            </a:custGeom>
            <a:solidFill>
              <a:srgbClr val="45A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1"/>
            <p:cNvSpPr/>
            <p:nvPr/>
          </p:nvSpPr>
          <p:spPr>
            <a:xfrm>
              <a:off x="6964889" y="2856226"/>
              <a:ext cx="77615" cy="69594"/>
            </a:xfrm>
            <a:custGeom>
              <a:avLst/>
              <a:gdLst/>
              <a:ahLst/>
              <a:cxnLst/>
              <a:rect l="l" t="t" r="r" b="b"/>
              <a:pathLst>
                <a:path w="2661" h="2386" extrusionOk="0">
                  <a:moveTo>
                    <a:pt x="2000" y="0"/>
                  </a:moveTo>
                  <a:lnTo>
                    <a:pt x="1111" y="183"/>
                  </a:lnTo>
                  <a:lnTo>
                    <a:pt x="1" y="1802"/>
                  </a:lnTo>
                  <a:lnTo>
                    <a:pt x="707" y="2230"/>
                  </a:lnTo>
                  <a:cubicBezTo>
                    <a:pt x="918" y="2323"/>
                    <a:pt x="1170" y="2385"/>
                    <a:pt x="1416" y="2385"/>
                  </a:cubicBezTo>
                  <a:cubicBezTo>
                    <a:pt x="2061" y="2385"/>
                    <a:pt x="2660" y="1956"/>
                    <a:pt x="2343" y="532"/>
                  </a:cubicBezTo>
                  <a:lnTo>
                    <a:pt x="2000" y="0"/>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1"/>
            <p:cNvSpPr/>
            <p:nvPr/>
          </p:nvSpPr>
          <p:spPr>
            <a:xfrm>
              <a:off x="6986123" y="2867018"/>
              <a:ext cx="39814" cy="45939"/>
            </a:xfrm>
            <a:custGeom>
              <a:avLst/>
              <a:gdLst/>
              <a:ahLst/>
              <a:cxnLst/>
              <a:rect l="l" t="t" r="r" b="b"/>
              <a:pathLst>
                <a:path w="1365" h="1575" extrusionOk="0">
                  <a:moveTo>
                    <a:pt x="298" y="1"/>
                  </a:moveTo>
                  <a:lnTo>
                    <a:pt x="1" y="1107"/>
                  </a:lnTo>
                  <a:cubicBezTo>
                    <a:pt x="125" y="1385"/>
                    <a:pt x="363" y="1574"/>
                    <a:pt x="638" y="1574"/>
                  </a:cubicBezTo>
                  <a:cubicBezTo>
                    <a:pt x="1038" y="1574"/>
                    <a:pt x="1364" y="1168"/>
                    <a:pt x="1364" y="667"/>
                  </a:cubicBezTo>
                  <a:cubicBezTo>
                    <a:pt x="1363" y="467"/>
                    <a:pt x="1312" y="282"/>
                    <a:pt x="1221" y="131"/>
                  </a:cubicBezTo>
                  <a:lnTo>
                    <a:pt x="29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1"/>
            <p:cNvSpPr/>
            <p:nvPr/>
          </p:nvSpPr>
          <p:spPr>
            <a:xfrm>
              <a:off x="6994203" y="2822071"/>
              <a:ext cx="47339" cy="44976"/>
            </a:xfrm>
            <a:custGeom>
              <a:avLst/>
              <a:gdLst/>
              <a:ahLst/>
              <a:cxnLst/>
              <a:rect l="l" t="t" r="r" b="b"/>
              <a:pathLst>
                <a:path w="1623" h="1542" extrusionOk="0">
                  <a:moveTo>
                    <a:pt x="869" y="1"/>
                  </a:moveTo>
                  <a:cubicBezTo>
                    <a:pt x="862" y="1"/>
                    <a:pt x="856" y="1"/>
                    <a:pt x="849" y="1"/>
                  </a:cubicBezTo>
                  <a:cubicBezTo>
                    <a:pt x="773" y="1"/>
                    <a:pt x="698" y="5"/>
                    <a:pt x="625" y="13"/>
                  </a:cubicBezTo>
                  <a:cubicBezTo>
                    <a:pt x="361" y="493"/>
                    <a:pt x="151" y="805"/>
                    <a:pt x="146" y="812"/>
                  </a:cubicBezTo>
                  <a:cubicBezTo>
                    <a:pt x="1" y="1025"/>
                    <a:pt x="56" y="1316"/>
                    <a:pt x="270" y="1463"/>
                  </a:cubicBezTo>
                  <a:cubicBezTo>
                    <a:pt x="351" y="1517"/>
                    <a:pt x="443" y="1542"/>
                    <a:pt x="534" y="1542"/>
                  </a:cubicBezTo>
                  <a:cubicBezTo>
                    <a:pt x="685" y="1542"/>
                    <a:pt x="831" y="1472"/>
                    <a:pt x="922" y="1337"/>
                  </a:cubicBezTo>
                  <a:cubicBezTo>
                    <a:pt x="950" y="1297"/>
                    <a:pt x="1269" y="823"/>
                    <a:pt x="1622" y="128"/>
                  </a:cubicBezTo>
                  <a:cubicBezTo>
                    <a:pt x="1427" y="62"/>
                    <a:pt x="1167" y="1"/>
                    <a:pt x="8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1"/>
            <p:cNvSpPr/>
            <p:nvPr/>
          </p:nvSpPr>
          <p:spPr>
            <a:xfrm>
              <a:off x="6964977" y="2839251"/>
              <a:ext cx="88290" cy="69535"/>
            </a:xfrm>
            <a:custGeom>
              <a:avLst/>
              <a:gdLst/>
              <a:ahLst/>
              <a:cxnLst/>
              <a:rect l="l" t="t" r="r" b="b"/>
              <a:pathLst>
                <a:path w="3027" h="2384" extrusionOk="0">
                  <a:moveTo>
                    <a:pt x="1852" y="0"/>
                  </a:moveTo>
                  <a:cubicBezTo>
                    <a:pt x="1350" y="0"/>
                    <a:pt x="723" y="237"/>
                    <a:pt x="280" y="1215"/>
                  </a:cubicBezTo>
                  <a:lnTo>
                    <a:pt x="1" y="2384"/>
                  </a:lnTo>
                  <a:lnTo>
                    <a:pt x="560" y="2384"/>
                  </a:lnTo>
                  <a:cubicBezTo>
                    <a:pt x="986" y="1458"/>
                    <a:pt x="1509" y="1081"/>
                    <a:pt x="1994" y="1081"/>
                  </a:cubicBezTo>
                  <a:cubicBezTo>
                    <a:pt x="2061" y="1081"/>
                    <a:pt x="2128" y="1088"/>
                    <a:pt x="2193" y="1102"/>
                  </a:cubicBezTo>
                  <a:cubicBezTo>
                    <a:pt x="2234" y="1111"/>
                    <a:pt x="2274" y="1115"/>
                    <a:pt x="2313" y="1115"/>
                  </a:cubicBezTo>
                  <a:cubicBezTo>
                    <a:pt x="2747" y="1115"/>
                    <a:pt x="3026" y="582"/>
                    <a:pt x="2708" y="232"/>
                  </a:cubicBezTo>
                  <a:cubicBezTo>
                    <a:pt x="2700" y="223"/>
                    <a:pt x="2693" y="216"/>
                    <a:pt x="2684" y="207"/>
                  </a:cubicBezTo>
                  <a:cubicBezTo>
                    <a:pt x="2684" y="207"/>
                    <a:pt x="2323" y="0"/>
                    <a:pt x="18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1"/>
            <p:cNvSpPr/>
            <p:nvPr/>
          </p:nvSpPr>
          <p:spPr>
            <a:xfrm>
              <a:off x="6844486" y="2853397"/>
              <a:ext cx="83390" cy="89807"/>
            </a:xfrm>
            <a:custGeom>
              <a:avLst/>
              <a:gdLst/>
              <a:ahLst/>
              <a:cxnLst/>
              <a:rect l="l" t="t" r="r" b="b"/>
              <a:pathLst>
                <a:path w="2859" h="3079" extrusionOk="0">
                  <a:moveTo>
                    <a:pt x="477" y="1"/>
                  </a:moveTo>
                  <a:lnTo>
                    <a:pt x="276" y="311"/>
                  </a:lnTo>
                  <a:cubicBezTo>
                    <a:pt x="238" y="370"/>
                    <a:pt x="213" y="434"/>
                    <a:pt x="196" y="503"/>
                  </a:cubicBezTo>
                  <a:cubicBezTo>
                    <a:pt x="1" y="1382"/>
                    <a:pt x="89" y="2062"/>
                    <a:pt x="459" y="2523"/>
                  </a:cubicBezTo>
                  <a:cubicBezTo>
                    <a:pt x="748" y="2880"/>
                    <a:pt x="1189" y="3078"/>
                    <a:pt x="1703" y="3078"/>
                  </a:cubicBezTo>
                  <a:cubicBezTo>
                    <a:pt x="2015" y="3078"/>
                    <a:pt x="2349" y="3005"/>
                    <a:pt x="2649" y="2873"/>
                  </a:cubicBezTo>
                  <a:lnTo>
                    <a:pt x="2684" y="2857"/>
                  </a:lnTo>
                  <a:lnTo>
                    <a:pt x="2859" y="2107"/>
                  </a:lnTo>
                  <a:lnTo>
                    <a:pt x="2134" y="469"/>
                  </a:lnTo>
                  <a:lnTo>
                    <a:pt x="477" y="1"/>
                  </a:lnTo>
                  <a:close/>
                </a:path>
              </a:pathLst>
            </a:custGeom>
            <a:solidFill>
              <a:srgbClr val="45A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1"/>
            <p:cNvSpPr/>
            <p:nvPr/>
          </p:nvSpPr>
          <p:spPr>
            <a:xfrm>
              <a:off x="6857844" y="2856226"/>
              <a:ext cx="77556" cy="69594"/>
            </a:xfrm>
            <a:custGeom>
              <a:avLst/>
              <a:gdLst/>
              <a:ahLst/>
              <a:cxnLst/>
              <a:rect l="l" t="t" r="r" b="b"/>
              <a:pathLst>
                <a:path w="2659" h="2386" extrusionOk="0">
                  <a:moveTo>
                    <a:pt x="659" y="0"/>
                  </a:moveTo>
                  <a:lnTo>
                    <a:pt x="316" y="532"/>
                  </a:lnTo>
                  <a:cubicBezTo>
                    <a:pt x="0" y="1956"/>
                    <a:pt x="598" y="2385"/>
                    <a:pt x="1244" y="2385"/>
                  </a:cubicBezTo>
                  <a:cubicBezTo>
                    <a:pt x="1490" y="2385"/>
                    <a:pt x="1742" y="2323"/>
                    <a:pt x="1954" y="2230"/>
                  </a:cubicBezTo>
                  <a:lnTo>
                    <a:pt x="2659" y="1802"/>
                  </a:lnTo>
                  <a:lnTo>
                    <a:pt x="1550" y="183"/>
                  </a:lnTo>
                  <a:lnTo>
                    <a:pt x="659" y="0"/>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1"/>
            <p:cNvSpPr/>
            <p:nvPr/>
          </p:nvSpPr>
          <p:spPr>
            <a:xfrm>
              <a:off x="6874441" y="2865152"/>
              <a:ext cx="39814" cy="47747"/>
            </a:xfrm>
            <a:custGeom>
              <a:avLst/>
              <a:gdLst/>
              <a:ahLst/>
              <a:cxnLst/>
              <a:rect l="l" t="t" r="r" b="b"/>
              <a:pathLst>
                <a:path w="1365" h="1637" extrusionOk="0">
                  <a:moveTo>
                    <a:pt x="1064" y="0"/>
                  </a:moveTo>
                  <a:lnTo>
                    <a:pt x="141" y="194"/>
                  </a:lnTo>
                  <a:cubicBezTo>
                    <a:pt x="53" y="345"/>
                    <a:pt x="1" y="529"/>
                    <a:pt x="1" y="730"/>
                  </a:cubicBezTo>
                  <a:cubicBezTo>
                    <a:pt x="1" y="1231"/>
                    <a:pt x="326" y="1637"/>
                    <a:pt x="727" y="1637"/>
                  </a:cubicBezTo>
                  <a:cubicBezTo>
                    <a:pt x="1003" y="1637"/>
                    <a:pt x="1240" y="1448"/>
                    <a:pt x="1364" y="1169"/>
                  </a:cubicBezTo>
                  <a:lnTo>
                    <a:pt x="106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1"/>
            <p:cNvSpPr/>
            <p:nvPr/>
          </p:nvSpPr>
          <p:spPr>
            <a:xfrm>
              <a:off x="6858807" y="2822071"/>
              <a:ext cx="47281" cy="44976"/>
            </a:xfrm>
            <a:custGeom>
              <a:avLst/>
              <a:gdLst/>
              <a:ahLst/>
              <a:cxnLst/>
              <a:rect l="l" t="t" r="r" b="b"/>
              <a:pathLst>
                <a:path w="1621" h="1542" extrusionOk="0">
                  <a:moveTo>
                    <a:pt x="752" y="1"/>
                  </a:moveTo>
                  <a:cubicBezTo>
                    <a:pt x="454" y="1"/>
                    <a:pt x="195" y="62"/>
                    <a:pt x="1" y="128"/>
                  </a:cubicBezTo>
                  <a:cubicBezTo>
                    <a:pt x="354" y="823"/>
                    <a:pt x="671" y="1297"/>
                    <a:pt x="699" y="1337"/>
                  </a:cubicBezTo>
                  <a:cubicBezTo>
                    <a:pt x="792" y="1472"/>
                    <a:pt x="938" y="1542"/>
                    <a:pt x="1087" y="1542"/>
                  </a:cubicBezTo>
                  <a:cubicBezTo>
                    <a:pt x="1180" y="1542"/>
                    <a:pt x="1271" y="1517"/>
                    <a:pt x="1351" y="1463"/>
                  </a:cubicBezTo>
                  <a:cubicBezTo>
                    <a:pt x="1565" y="1316"/>
                    <a:pt x="1621" y="1025"/>
                    <a:pt x="1476" y="812"/>
                  </a:cubicBezTo>
                  <a:cubicBezTo>
                    <a:pt x="1470" y="805"/>
                    <a:pt x="1260" y="493"/>
                    <a:pt x="998" y="13"/>
                  </a:cubicBezTo>
                  <a:cubicBezTo>
                    <a:pt x="925" y="5"/>
                    <a:pt x="850" y="1"/>
                    <a:pt x="773" y="1"/>
                  </a:cubicBezTo>
                  <a:cubicBezTo>
                    <a:pt x="766" y="1"/>
                    <a:pt x="759" y="1"/>
                    <a:pt x="7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1"/>
            <p:cNvSpPr/>
            <p:nvPr/>
          </p:nvSpPr>
          <p:spPr>
            <a:xfrm>
              <a:off x="6847023" y="2839251"/>
              <a:ext cx="88378" cy="69535"/>
            </a:xfrm>
            <a:custGeom>
              <a:avLst/>
              <a:gdLst/>
              <a:ahLst/>
              <a:cxnLst/>
              <a:rect l="l" t="t" r="r" b="b"/>
              <a:pathLst>
                <a:path w="3030" h="2384" extrusionOk="0">
                  <a:moveTo>
                    <a:pt x="1176" y="0"/>
                  </a:moveTo>
                  <a:cubicBezTo>
                    <a:pt x="705" y="0"/>
                    <a:pt x="343" y="207"/>
                    <a:pt x="343" y="207"/>
                  </a:cubicBezTo>
                  <a:cubicBezTo>
                    <a:pt x="334" y="216"/>
                    <a:pt x="327" y="223"/>
                    <a:pt x="320" y="232"/>
                  </a:cubicBezTo>
                  <a:cubicBezTo>
                    <a:pt x="1" y="582"/>
                    <a:pt x="280" y="1115"/>
                    <a:pt x="718" y="1115"/>
                  </a:cubicBezTo>
                  <a:cubicBezTo>
                    <a:pt x="757" y="1115"/>
                    <a:pt x="797" y="1111"/>
                    <a:pt x="838" y="1102"/>
                  </a:cubicBezTo>
                  <a:cubicBezTo>
                    <a:pt x="904" y="1088"/>
                    <a:pt x="970" y="1081"/>
                    <a:pt x="1038" y="1081"/>
                  </a:cubicBezTo>
                  <a:cubicBezTo>
                    <a:pt x="1523" y="1081"/>
                    <a:pt x="2044" y="1458"/>
                    <a:pt x="2471" y="2384"/>
                  </a:cubicBezTo>
                  <a:lnTo>
                    <a:pt x="3030" y="2384"/>
                  </a:lnTo>
                  <a:lnTo>
                    <a:pt x="2750" y="1215"/>
                  </a:lnTo>
                  <a:cubicBezTo>
                    <a:pt x="2306" y="237"/>
                    <a:pt x="1679" y="0"/>
                    <a:pt x="11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1"/>
            <p:cNvSpPr/>
            <p:nvPr/>
          </p:nvSpPr>
          <p:spPr>
            <a:xfrm>
              <a:off x="6916413" y="2986867"/>
              <a:ext cx="25580" cy="39201"/>
            </a:xfrm>
            <a:custGeom>
              <a:avLst/>
              <a:gdLst/>
              <a:ahLst/>
              <a:cxnLst/>
              <a:rect l="l" t="t" r="r" b="b"/>
              <a:pathLst>
                <a:path w="877" h="1344" extrusionOk="0">
                  <a:moveTo>
                    <a:pt x="476" y="0"/>
                  </a:moveTo>
                  <a:cubicBezTo>
                    <a:pt x="119" y="0"/>
                    <a:pt x="0" y="1016"/>
                    <a:pt x="0" y="1016"/>
                  </a:cubicBezTo>
                  <a:lnTo>
                    <a:pt x="759" y="1344"/>
                  </a:lnTo>
                  <a:cubicBezTo>
                    <a:pt x="759" y="1344"/>
                    <a:pt x="876" y="49"/>
                    <a:pt x="501" y="2"/>
                  </a:cubicBezTo>
                  <a:cubicBezTo>
                    <a:pt x="493" y="1"/>
                    <a:pt x="484" y="0"/>
                    <a:pt x="476"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1"/>
            <p:cNvSpPr/>
            <p:nvPr/>
          </p:nvSpPr>
          <p:spPr>
            <a:xfrm>
              <a:off x="6958356" y="2986867"/>
              <a:ext cx="25551" cy="39201"/>
            </a:xfrm>
            <a:custGeom>
              <a:avLst/>
              <a:gdLst/>
              <a:ahLst/>
              <a:cxnLst/>
              <a:rect l="l" t="t" r="r" b="b"/>
              <a:pathLst>
                <a:path w="876" h="1344" extrusionOk="0">
                  <a:moveTo>
                    <a:pt x="400" y="0"/>
                  </a:moveTo>
                  <a:cubicBezTo>
                    <a:pt x="392" y="0"/>
                    <a:pt x="384" y="1"/>
                    <a:pt x="376" y="2"/>
                  </a:cubicBezTo>
                  <a:cubicBezTo>
                    <a:pt x="1" y="49"/>
                    <a:pt x="118" y="1344"/>
                    <a:pt x="118" y="1344"/>
                  </a:cubicBezTo>
                  <a:lnTo>
                    <a:pt x="875" y="1016"/>
                  </a:lnTo>
                  <a:cubicBezTo>
                    <a:pt x="875" y="1016"/>
                    <a:pt x="756" y="0"/>
                    <a:pt x="400"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1"/>
            <p:cNvSpPr/>
            <p:nvPr/>
          </p:nvSpPr>
          <p:spPr>
            <a:xfrm>
              <a:off x="6862307" y="2961842"/>
              <a:ext cx="175647" cy="80502"/>
            </a:xfrm>
            <a:custGeom>
              <a:avLst/>
              <a:gdLst/>
              <a:ahLst/>
              <a:cxnLst/>
              <a:rect l="l" t="t" r="r" b="b"/>
              <a:pathLst>
                <a:path w="6022" h="2760" extrusionOk="0">
                  <a:moveTo>
                    <a:pt x="1042" y="0"/>
                  </a:moveTo>
                  <a:lnTo>
                    <a:pt x="1042" y="3"/>
                  </a:lnTo>
                  <a:lnTo>
                    <a:pt x="1" y="154"/>
                  </a:lnTo>
                  <a:cubicBezTo>
                    <a:pt x="9" y="220"/>
                    <a:pt x="108" y="825"/>
                    <a:pt x="507" y="1443"/>
                  </a:cubicBezTo>
                  <a:cubicBezTo>
                    <a:pt x="899" y="2044"/>
                    <a:pt x="1650" y="2760"/>
                    <a:pt x="3011" y="2760"/>
                  </a:cubicBezTo>
                  <a:cubicBezTo>
                    <a:pt x="4372" y="2760"/>
                    <a:pt x="5125" y="2044"/>
                    <a:pt x="5514" y="1443"/>
                  </a:cubicBezTo>
                  <a:cubicBezTo>
                    <a:pt x="5916" y="826"/>
                    <a:pt x="6012" y="223"/>
                    <a:pt x="6021" y="154"/>
                  </a:cubicBezTo>
                  <a:lnTo>
                    <a:pt x="4980" y="3"/>
                  </a:lnTo>
                  <a:lnTo>
                    <a:pt x="4980" y="0"/>
                  </a:lnTo>
                  <a:cubicBezTo>
                    <a:pt x="4980" y="5"/>
                    <a:pt x="4905" y="460"/>
                    <a:pt x="4613" y="895"/>
                  </a:cubicBezTo>
                  <a:cubicBezTo>
                    <a:pt x="4253" y="1433"/>
                    <a:pt x="3713" y="1705"/>
                    <a:pt x="3011" y="1705"/>
                  </a:cubicBezTo>
                  <a:cubicBezTo>
                    <a:pt x="2309" y="1705"/>
                    <a:pt x="1772" y="1433"/>
                    <a:pt x="1408" y="895"/>
                  </a:cubicBezTo>
                  <a:cubicBezTo>
                    <a:pt x="1115" y="460"/>
                    <a:pt x="1042" y="5"/>
                    <a:pt x="1042" y="0"/>
                  </a:cubicBez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1"/>
            <p:cNvSpPr/>
            <p:nvPr/>
          </p:nvSpPr>
          <p:spPr>
            <a:xfrm>
              <a:off x="6887508" y="2962250"/>
              <a:ext cx="25551" cy="39259"/>
            </a:xfrm>
            <a:custGeom>
              <a:avLst/>
              <a:gdLst/>
              <a:ahLst/>
              <a:cxnLst/>
              <a:rect l="l" t="t" r="r" b="b"/>
              <a:pathLst>
                <a:path w="876" h="1346" extrusionOk="0">
                  <a:moveTo>
                    <a:pt x="760" y="1"/>
                  </a:moveTo>
                  <a:lnTo>
                    <a:pt x="1" y="329"/>
                  </a:lnTo>
                  <a:cubicBezTo>
                    <a:pt x="1" y="329"/>
                    <a:pt x="120" y="1346"/>
                    <a:pt x="476" y="1346"/>
                  </a:cubicBezTo>
                  <a:cubicBezTo>
                    <a:pt x="484" y="1346"/>
                    <a:pt x="492" y="1345"/>
                    <a:pt x="500" y="1344"/>
                  </a:cubicBezTo>
                  <a:cubicBezTo>
                    <a:pt x="875" y="1296"/>
                    <a:pt x="760" y="1"/>
                    <a:pt x="760"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1"/>
            <p:cNvSpPr/>
            <p:nvPr/>
          </p:nvSpPr>
          <p:spPr>
            <a:xfrm>
              <a:off x="6987202" y="2962250"/>
              <a:ext cx="25522" cy="39259"/>
            </a:xfrm>
            <a:custGeom>
              <a:avLst/>
              <a:gdLst/>
              <a:ahLst/>
              <a:cxnLst/>
              <a:rect l="l" t="t" r="r" b="b"/>
              <a:pathLst>
                <a:path w="875" h="1346" extrusionOk="0">
                  <a:moveTo>
                    <a:pt x="118" y="1"/>
                  </a:moveTo>
                  <a:cubicBezTo>
                    <a:pt x="118" y="1"/>
                    <a:pt x="0" y="1296"/>
                    <a:pt x="375" y="1344"/>
                  </a:cubicBezTo>
                  <a:cubicBezTo>
                    <a:pt x="383" y="1345"/>
                    <a:pt x="391" y="1346"/>
                    <a:pt x="399" y="1346"/>
                  </a:cubicBezTo>
                  <a:cubicBezTo>
                    <a:pt x="756" y="1346"/>
                    <a:pt x="875" y="329"/>
                    <a:pt x="875" y="329"/>
                  </a:cubicBezTo>
                  <a:lnTo>
                    <a:pt x="118" y="1"/>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1"/>
            <p:cNvSpPr/>
            <p:nvPr/>
          </p:nvSpPr>
          <p:spPr>
            <a:xfrm>
              <a:off x="6838856" y="2928095"/>
              <a:ext cx="222548" cy="53697"/>
            </a:xfrm>
            <a:custGeom>
              <a:avLst/>
              <a:gdLst/>
              <a:ahLst/>
              <a:cxnLst/>
              <a:rect l="l" t="t" r="r" b="b"/>
              <a:pathLst>
                <a:path w="7630" h="1841" extrusionOk="0">
                  <a:moveTo>
                    <a:pt x="3815" y="0"/>
                  </a:moveTo>
                  <a:cubicBezTo>
                    <a:pt x="2819" y="0"/>
                    <a:pt x="2356" y="360"/>
                    <a:pt x="2048" y="601"/>
                  </a:cubicBezTo>
                  <a:cubicBezTo>
                    <a:pt x="1875" y="734"/>
                    <a:pt x="1814" y="778"/>
                    <a:pt x="1720" y="785"/>
                  </a:cubicBezTo>
                  <a:cubicBezTo>
                    <a:pt x="1709" y="786"/>
                    <a:pt x="1698" y="787"/>
                    <a:pt x="1685" y="787"/>
                  </a:cubicBezTo>
                  <a:cubicBezTo>
                    <a:pt x="1553" y="787"/>
                    <a:pt x="1303" y="732"/>
                    <a:pt x="834" y="500"/>
                  </a:cubicBezTo>
                  <a:cubicBezTo>
                    <a:pt x="760" y="463"/>
                    <a:pt x="681" y="446"/>
                    <a:pt x="603" y="446"/>
                  </a:cubicBezTo>
                  <a:cubicBezTo>
                    <a:pt x="408" y="446"/>
                    <a:pt x="221" y="554"/>
                    <a:pt x="129" y="740"/>
                  </a:cubicBezTo>
                  <a:cubicBezTo>
                    <a:pt x="0" y="1001"/>
                    <a:pt x="109" y="1317"/>
                    <a:pt x="370" y="1444"/>
                  </a:cubicBezTo>
                  <a:cubicBezTo>
                    <a:pt x="917" y="1716"/>
                    <a:pt x="1331" y="1841"/>
                    <a:pt x="1687" y="1841"/>
                  </a:cubicBezTo>
                  <a:cubicBezTo>
                    <a:pt x="1729" y="1841"/>
                    <a:pt x="1769" y="1839"/>
                    <a:pt x="1810" y="1835"/>
                  </a:cubicBezTo>
                  <a:cubicBezTo>
                    <a:pt x="2223" y="1800"/>
                    <a:pt x="2486" y="1595"/>
                    <a:pt x="2696" y="1430"/>
                  </a:cubicBezTo>
                  <a:cubicBezTo>
                    <a:pt x="2956" y="1228"/>
                    <a:pt x="3182" y="1075"/>
                    <a:pt x="3815" y="1075"/>
                  </a:cubicBezTo>
                  <a:cubicBezTo>
                    <a:pt x="4449" y="1075"/>
                    <a:pt x="4673" y="1228"/>
                    <a:pt x="4934" y="1430"/>
                  </a:cubicBezTo>
                  <a:cubicBezTo>
                    <a:pt x="5146" y="1595"/>
                    <a:pt x="5409" y="1800"/>
                    <a:pt x="5820" y="1835"/>
                  </a:cubicBezTo>
                  <a:cubicBezTo>
                    <a:pt x="5860" y="1838"/>
                    <a:pt x="5902" y="1840"/>
                    <a:pt x="5945" y="1840"/>
                  </a:cubicBezTo>
                  <a:cubicBezTo>
                    <a:pt x="6299" y="1840"/>
                    <a:pt x="6714" y="1714"/>
                    <a:pt x="7260" y="1444"/>
                  </a:cubicBezTo>
                  <a:cubicBezTo>
                    <a:pt x="7522" y="1317"/>
                    <a:pt x="7629" y="1001"/>
                    <a:pt x="7500" y="740"/>
                  </a:cubicBezTo>
                  <a:cubicBezTo>
                    <a:pt x="7409" y="553"/>
                    <a:pt x="7222" y="446"/>
                    <a:pt x="7028" y="446"/>
                  </a:cubicBezTo>
                  <a:cubicBezTo>
                    <a:pt x="6949" y="446"/>
                    <a:pt x="6870" y="463"/>
                    <a:pt x="6796" y="500"/>
                  </a:cubicBezTo>
                  <a:cubicBezTo>
                    <a:pt x="6330" y="730"/>
                    <a:pt x="6079" y="787"/>
                    <a:pt x="5947" y="787"/>
                  </a:cubicBezTo>
                  <a:cubicBezTo>
                    <a:pt x="5933" y="787"/>
                    <a:pt x="5921" y="786"/>
                    <a:pt x="5910" y="785"/>
                  </a:cubicBezTo>
                  <a:cubicBezTo>
                    <a:pt x="5816" y="778"/>
                    <a:pt x="5754" y="734"/>
                    <a:pt x="5581" y="601"/>
                  </a:cubicBezTo>
                  <a:cubicBezTo>
                    <a:pt x="5274" y="360"/>
                    <a:pt x="4811" y="0"/>
                    <a:pt x="3815"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1"/>
            <p:cNvSpPr/>
            <p:nvPr/>
          </p:nvSpPr>
          <p:spPr>
            <a:xfrm>
              <a:off x="6923588" y="2861593"/>
              <a:ext cx="53202" cy="53231"/>
            </a:xfrm>
            <a:custGeom>
              <a:avLst/>
              <a:gdLst/>
              <a:ahLst/>
              <a:cxnLst/>
              <a:rect l="l" t="t" r="r" b="b"/>
              <a:pathLst>
                <a:path w="1824" h="1825" extrusionOk="0">
                  <a:moveTo>
                    <a:pt x="914" y="1"/>
                  </a:moveTo>
                  <a:cubicBezTo>
                    <a:pt x="913" y="1"/>
                    <a:pt x="912" y="1"/>
                    <a:pt x="911" y="1"/>
                  </a:cubicBezTo>
                  <a:cubicBezTo>
                    <a:pt x="409" y="1"/>
                    <a:pt x="0" y="409"/>
                    <a:pt x="0" y="913"/>
                  </a:cubicBezTo>
                  <a:cubicBezTo>
                    <a:pt x="0" y="1416"/>
                    <a:pt x="409" y="1824"/>
                    <a:pt x="911" y="1824"/>
                  </a:cubicBezTo>
                  <a:cubicBezTo>
                    <a:pt x="1415" y="1824"/>
                    <a:pt x="1824" y="1416"/>
                    <a:pt x="1824" y="913"/>
                  </a:cubicBezTo>
                  <a:cubicBezTo>
                    <a:pt x="1824" y="409"/>
                    <a:pt x="1417" y="1"/>
                    <a:pt x="914" y="1"/>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1"/>
            <p:cNvSpPr/>
            <p:nvPr/>
          </p:nvSpPr>
          <p:spPr>
            <a:xfrm>
              <a:off x="6940534" y="2878598"/>
              <a:ext cx="19163" cy="19134"/>
            </a:xfrm>
            <a:custGeom>
              <a:avLst/>
              <a:gdLst/>
              <a:ahLst/>
              <a:cxnLst/>
              <a:rect l="l" t="t" r="r" b="b"/>
              <a:pathLst>
                <a:path w="657" h="656" extrusionOk="0">
                  <a:moveTo>
                    <a:pt x="329" y="1"/>
                  </a:moveTo>
                  <a:cubicBezTo>
                    <a:pt x="147" y="1"/>
                    <a:pt x="1" y="147"/>
                    <a:pt x="1" y="327"/>
                  </a:cubicBezTo>
                  <a:cubicBezTo>
                    <a:pt x="1" y="509"/>
                    <a:pt x="147" y="656"/>
                    <a:pt x="329" y="656"/>
                  </a:cubicBezTo>
                  <a:cubicBezTo>
                    <a:pt x="511" y="656"/>
                    <a:pt x="657" y="509"/>
                    <a:pt x="657" y="327"/>
                  </a:cubicBezTo>
                  <a:cubicBezTo>
                    <a:pt x="657" y="147"/>
                    <a:pt x="511" y="1"/>
                    <a:pt x="329"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1"/>
            <p:cNvSpPr/>
            <p:nvPr/>
          </p:nvSpPr>
          <p:spPr>
            <a:xfrm>
              <a:off x="6915859" y="2892948"/>
              <a:ext cx="68631" cy="52589"/>
            </a:xfrm>
            <a:custGeom>
              <a:avLst/>
              <a:gdLst/>
              <a:ahLst/>
              <a:cxnLst/>
              <a:rect l="l" t="t" r="r" b="b"/>
              <a:pathLst>
                <a:path w="2353" h="1803" extrusionOk="0">
                  <a:moveTo>
                    <a:pt x="1175" y="1"/>
                  </a:moveTo>
                  <a:cubicBezTo>
                    <a:pt x="618" y="1"/>
                    <a:pt x="149" y="281"/>
                    <a:pt x="9" y="660"/>
                  </a:cubicBezTo>
                  <a:lnTo>
                    <a:pt x="0" y="689"/>
                  </a:lnTo>
                  <a:lnTo>
                    <a:pt x="586" y="1688"/>
                  </a:lnTo>
                  <a:cubicBezTo>
                    <a:pt x="759" y="1762"/>
                    <a:pt x="961" y="1803"/>
                    <a:pt x="1175" y="1803"/>
                  </a:cubicBezTo>
                  <a:cubicBezTo>
                    <a:pt x="1384" y="1803"/>
                    <a:pt x="1582" y="1762"/>
                    <a:pt x="1753" y="1693"/>
                  </a:cubicBezTo>
                  <a:lnTo>
                    <a:pt x="1767" y="1687"/>
                  </a:lnTo>
                  <a:lnTo>
                    <a:pt x="2353" y="688"/>
                  </a:lnTo>
                  <a:cubicBezTo>
                    <a:pt x="2224" y="294"/>
                    <a:pt x="1746" y="1"/>
                    <a:pt x="1175" y="1"/>
                  </a:cubicBezTo>
                  <a:close/>
                </a:path>
              </a:pathLst>
            </a:custGeom>
            <a:solidFill>
              <a:srgbClr val="6CB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1"/>
            <p:cNvSpPr/>
            <p:nvPr/>
          </p:nvSpPr>
          <p:spPr>
            <a:xfrm>
              <a:off x="6914809" y="2912928"/>
              <a:ext cx="24822" cy="29284"/>
            </a:xfrm>
            <a:custGeom>
              <a:avLst/>
              <a:gdLst/>
              <a:ahLst/>
              <a:cxnLst/>
              <a:rect l="l" t="t" r="r" b="b"/>
              <a:pathLst>
                <a:path w="851" h="1004" extrusionOk="0">
                  <a:moveTo>
                    <a:pt x="114" y="0"/>
                  </a:moveTo>
                  <a:cubicBezTo>
                    <a:pt x="87" y="0"/>
                    <a:pt x="61" y="3"/>
                    <a:pt x="36" y="4"/>
                  </a:cubicBezTo>
                  <a:cubicBezTo>
                    <a:pt x="14" y="72"/>
                    <a:pt x="1" y="144"/>
                    <a:pt x="1" y="217"/>
                  </a:cubicBezTo>
                  <a:cubicBezTo>
                    <a:pt x="1" y="555"/>
                    <a:pt x="251" y="848"/>
                    <a:pt x="622" y="1003"/>
                  </a:cubicBezTo>
                  <a:cubicBezTo>
                    <a:pt x="763" y="898"/>
                    <a:pt x="851" y="750"/>
                    <a:pt x="851" y="583"/>
                  </a:cubicBezTo>
                  <a:cubicBezTo>
                    <a:pt x="851" y="262"/>
                    <a:pt x="521" y="0"/>
                    <a:pt x="1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1"/>
            <p:cNvSpPr/>
            <p:nvPr/>
          </p:nvSpPr>
          <p:spPr>
            <a:xfrm>
              <a:off x="6960718" y="2912928"/>
              <a:ext cx="24792" cy="29284"/>
            </a:xfrm>
            <a:custGeom>
              <a:avLst/>
              <a:gdLst/>
              <a:ahLst/>
              <a:cxnLst/>
              <a:rect l="l" t="t" r="r" b="b"/>
              <a:pathLst>
                <a:path w="850" h="1004" extrusionOk="0">
                  <a:moveTo>
                    <a:pt x="735" y="0"/>
                  </a:moveTo>
                  <a:cubicBezTo>
                    <a:pt x="330" y="0"/>
                    <a:pt x="0" y="262"/>
                    <a:pt x="0" y="583"/>
                  </a:cubicBezTo>
                  <a:cubicBezTo>
                    <a:pt x="0" y="750"/>
                    <a:pt x="87" y="898"/>
                    <a:pt x="229" y="1003"/>
                  </a:cubicBezTo>
                  <a:cubicBezTo>
                    <a:pt x="598" y="848"/>
                    <a:pt x="850" y="555"/>
                    <a:pt x="850" y="217"/>
                  </a:cubicBezTo>
                  <a:cubicBezTo>
                    <a:pt x="850" y="144"/>
                    <a:pt x="837" y="72"/>
                    <a:pt x="815" y="4"/>
                  </a:cubicBezTo>
                  <a:cubicBezTo>
                    <a:pt x="788" y="3"/>
                    <a:pt x="763" y="0"/>
                    <a:pt x="7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3" name="Google Shape;2263;p51"/>
          <p:cNvGrpSpPr/>
          <p:nvPr/>
        </p:nvGrpSpPr>
        <p:grpSpPr>
          <a:xfrm>
            <a:off x="5465826" y="1600259"/>
            <a:ext cx="343389" cy="343360"/>
            <a:chOff x="5465826" y="1524059"/>
            <a:chExt cx="343389" cy="343360"/>
          </a:xfrm>
        </p:grpSpPr>
        <p:sp>
          <p:nvSpPr>
            <p:cNvPr id="2264" name="Google Shape;2264;p51"/>
            <p:cNvSpPr/>
            <p:nvPr/>
          </p:nvSpPr>
          <p:spPr>
            <a:xfrm>
              <a:off x="5465826" y="1524059"/>
              <a:ext cx="343389" cy="343360"/>
            </a:xfrm>
            <a:custGeom>
              <a:avLst/>
              <a:gdLst/>
              <a:ahLst/>
              <a:cxnLst/>
              <a:rect l="l" t="t" r="r" b="b"/>
              <a:pathLst>
                <a:path w="11773" h="11772" extrusionOk="0">
                  <a:moveTo>
                    <a:pt x="3449" y="0"/>
                  </a:moveTo>
                  <a:lnTo>
                    <a:pt x="1" y="3448"/>
                  </a:lnTo>
                  <a:lnTo>
                    <a:pt x="1" y="8323"/>
                  </a:lnTo>
                  <a:lnTo>
                    <a:pt x="3449" y="11771"/>
                  </a:lnTo>
                  <a:lnTo>
                    <a:pt x="8326" y="11771"/>
                  </a:lnTo>
                  <a:lnTo>
                    <a:pt x="11772" y="8323"/>
                  </a:lnTo>
                  <a:lnTo>
                    <a:pt x="11772" y="3448"/>
                  </a:lnTo>
                  <a:lnTo>
                    <a:pt x="8326"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1"/>
            <p:cNvSpPr/>
            <p:nvPr/>
          </p:nvSpPr>
          <p:spPr>
            <a:xfrm>
              <a:off x="5486768" y="1544972"/>
              <a:ext cx="301592" cy="301592"/>
            </a:xfrm>
            <a:custGeom>
              <a:avLst/>
              <a:gdLst/>
              <a:ahLst/>
              <a:cxnLst/>
              <a:rect l="l" t="t" r="r" b="b"/>
              <a:pathLst>
                <a:path w="10340" h="10340" extrusionOk="0">
                  <a:moveTo>
                    <a:pt x="3415" y="1"/>
                  </a:moveTo>
                  <a:lnTo>
                    <a:pt x="3267" y="404"/>
                  </a:lnTo>
                  <a:lnTo>
                    <a:pt x="2753" y="275"/>
                  </a:lnTo>
                  <a:lnTo>
                    <a:pt x="276" y="2755"/>
                  </a:lnTo>
                  <a:lnTo>
                    <a:pt x="339" y="3114"/>
                  </a:lnTo>
                  <a:lnTo>
                    <a:pt x="1" y="3417"/>
                  </a:lnTo>
                  <a:lnTo>
                    <a:pt x="1" y="6924"/>
                  </a:lnTo>
                  <a:lnTo>
                    <a:pt x="322" y="7138"/>
                  </a:lnTo>
                  <a:lnTo>
                    <a:pt x="276" y="7586"/>
                  </a:lnTo>
                  <a:lnTo>
                    <a:pt x="2755" y="10066"/>
                  </a:lnTo>
                  <a:lnTo>
                    <a:pt x="3128" y="10104"/>
                  </a:lnTo>
                  <a:lnTo>
                    <a:pt x="3417" y="10340"/>
                  </a:lnTo>
                  <a:lnTo>
                    <a:pt x="6922" y="10340"/>
                  </a:lnTo>
                  <a:lnTo>
                    <a:pt x="7164" y="9947"/>
                  </a:lnTo>
                  <a:lnTo>
                    <a:pt x="7586" y="10067"/>
                  </a:lnTo>
                  <a:lnTo>
                    <a:pt x="10064" y="7589"/>
                  </a:lnTo>
                  <a:lnTo>
                    <a:pt x="9929" y="7189"/>
                  </a:lnTo>
                  <a:lnTo>
                    <a:pt x="10339" y="6925"/>
                  </a:lnTo>
                  <a:lnTo>
                    <a:pt x="10339" y="3417"/>
                  </a:lnTo>
                  <a:lnTo>
                    <a:pt x="10064" y="3237"/>
                  </a:lnTo>
                  <a:lnTo>
                    <a:pt x="10064" y="2755"/>
                  </a:lnTo>
                  <a:lnTo>
                    <a:pt x="7586" y="275"/>
                  </a:lnTo>
                  <a:lnTo>
                    <a:pt x="7194" y="348"/>
                  </a:lnTo>
                  <a:lnTo>
                    <a:pt x="6922"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1"/>
            <p:cNvSpPr/>
            <p:nvPr/>
          </p:nvSpPr>
          <p:spPr>
            <a:xfrm>
              <a:off x="5486768" y="1544972"/>
              <a:ext cx="301592" cy="301563"/>
            </a:xfrm>
            <a:custGeom>
              <a:avLst/>
              <a:gdLst/>
              <a:ahLst/>
              <a:cxnLst/>
              <a:rect l="l" t="t" r="r" b="b"/>
              <a:pathLst>
                <a:path w="10340" h="10339" extrusionOk="0">
                  <a:moveTo>
                    <a:pt x="3029" y="1"/>
                  </a:moveTo>
                  <a:lnTo>
                    <a:pt x="2755" y="275"/>
                  </a:lnTo>
                  <a:lnTo>
                    <a:pt x="4507" y="4507"/>
                  </a:lnTo>
                  <a:lnTo>
                    <a:pt x="4507" y="4507"/>
                  </a:lnTo>
                  <a:lnTo>
                    <a:pt x="275" y="2755"/>
                  </a:lnTo>
                  <a:lnTo>
                    <a:pt x="1" y="3029"/>
                  </a:lnTo>
                  <a:lnTo>
                    <a:pt x="1" y="3417"/>
                  </a:lnTo>
                  <a:lnTo>
                    <a:pt x="4233" y="5169"/>
                  </a:lnTo>
                  <a:lnTo>
                    <a:pt x="1" y="6922"/>
                  </a:lnTo>
                  <a:lnTo>
                    <a:pt x="1" y="7310"/>
                  </a:lnTo>
                  <a:lnTo>
                    <a:pt x="275" y="7584"/>
                  </a:lnTo>
                  <a:lnTo>
                    <a:pt x="4507" y="5832"/>
                  </a:lnTo>
                  <a:lnTo>
                    <a:pt x="2755" y="10064"/>
                  </a:lnTo>
                  <a:lnTo>
                    <a:pt x="3029" y="10338"/>
                  </a:lnTo>
                  <a:lnTo>
                    <a:pt x="3417" y="10338"/>
                  </a:lnTo>
                  <a:lnTo>
                    <a:pt x="5170" y="6106"/>
                  </a:lnTo>
                  <a:lnTo>
                    <a:pt x="6922" y="10338"/>
                  </a:lnTo>
                  <a:lnTo>
                    <a:pt x="7310" y="10338"/>
                  </a:lnTo>
                  <a:lnTo>
                    <a:pt x="7586" y="10064"/>
                  </a:lnTo>
                  <a:lnTo>
                    <a:pt x="5832" y="5832"/>
                  </a:lnTo>
                  <a:lnTo>
                    <a:pt x="10064" y="7584"/>
                  </a:lnTo>
                  <a:lnTo>
                    <a:pt x="10339" y="7310"/>
                  </a:lnTo>
                  <a:lnTo>
                    <a:pt x="10339" y="6922"/>
                  </a:lnTo>
                  <a:lnTo>
                    <a:pt x="6108" y="5169"/>
                  </a:lnTo>
                  <a:lnTo>
                    <a:pt x="10339" y="3417"/>
                  </a:lnTo>
                  <a:lnTo>
                    <a:pt x="10339" y="3029"/>
                  </a:lnTo>
                  <a:lnTo>
                    <a:pt x="10064" y="2755"/>
                  </a:lnTo>
                  <a:lnTo>
                    <a:pt x="5832" y="4507"/>
                  </a:lnTo>
                  <a:lnTo>
                    <a:pt x="7586" y="275"/>
                  </a:lnTo>
                  <a:lnTo>
                    <a:pt x="7310" y="1"/>
                  </a:lnTo>
                  <a:lnTo>
                    <a:pt x="6922" y="1"/>
                  </a:lnTo>
                  <a:lnTo>
                    <a:pt x="5170" y="4231"/>
                  </a:lnTo>
                  <a:lnTo>
                    <a:pt x="3417" y="1"/>
                  </a:lnTo>
                  <a:close/>
                </a:path>
              </a:pathLst>
            </a:custGeom>
            <a:gradFill>
              <a:gsLst>
                <a:gs pos="0">
                  <a:srgbClr val="CAA854"/>
                </a:gs>
                <a:gs pos="100000">
                  <a:srgbClr val="705D2A"/>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1"/>
            <p:cNvSpPr/>
            <p:nvPr/>
          </p:nvSpPr>
          <p:spPr>
            <a:xfrm>
              <a:off x="5591071" y="1649275"/>
              <a:ext cx="92957" cy="92957"/>
            </a:xfrm>
            <a:custGeom>
              <a:avLst/>
              <a:gdLst/>
              <a:ahLst/>
              <a:cxnLst/>
              <a:rect l="l" t="t" r="r" b="b"/>
              <a:pathLst>
                <a:path w="3187" h="3187" extrusionOk="0">
                  <a:moveTo>
                    <a:pt x="1594" y="1"/>
                  </a:moveTo>
                  <a:cubicBezTo>
                    <a:pt x="715" y="1"/>
                    <a:pt x="0" y="712"/>
                    <a:pt x="0" y="1594"/>
                  </a:cubicBezTo>
                  <a:cubicBezTo>
                    <a:pt x="0" y="2473"/>
                    <a:pt x="712" y="3187"/>
                    <a:pt x="1594" y="3187"/>
                  </a:cubicBezTo>
                  <a:cubicBezTo>
                    <a:pt x="2473" y="3187"/>
                    <a:pt x="3186" y="2475"/>
                    <a:pt x="3186" y="1594"/>
                  </a:cubicBezTo>
                  <a:cubicBezTo>
                    <a:pt x="3186" y="712"/>
                    <a:pt x="2473" y="1"/>
                    <a:pt x="15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1"/>
            <p:cNvSpPr/>
            <p:nvPr/>
          </p:nvSpPr>
          <p:spPr>
            <a:xfrm>
              <a:off x="5611955" y="1670159"/>
              <a:ext cx="51189" cy="51189"/>
            </a:xfrm>
            <a:custGeom>
              <a:avLst/>
              <a:gdLst/>
              <a:ahLst/>
              <a:cxnLst/>
              <a:rect l="l" t="t" r="r" b="b"/>
              <a:pathLst>
                <a:path w="1755" h="1755" extrusionOk="0">
                  <a:moveTo>
                    <a:pt x="878" y="1"/>
                  </a:moveTo>
                  <a:cubicBezTo>
                    <a:pt x="395" y="1"/>
                    <a:pt x="1" y="395"/>
                    <a:pt x="1" y="878"/>
                  </a:cubicBezTo>
                  <a:cubicBezTo>
                    <a:pt x="1" y="1362"/>
                    <a:pt x="395" y="1754"/>
                    <a:pt x="878" y="1754"/>
                  </a:cubicBezTo>
                  <a:cubicBezTo>
                    <a:pt x="1361" y="1754"/>
                    <a:pt x="1753" y="1362"/>
                    <a:pt x="1754" y="878"/>
                  </a:cubicBezTo>
                  <a:cubicBezTo>
                    <a:pt x="1754" y="395"/>
                    <a:pt x="1361" y="1"/>
                    <a:pt x="87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1"/>
            <p:cNvSpPr/>
            <p:nvPr/>
          </p:nvSpPr>
          <p:spPr>
            <a:xfrm>
              <a:off x="5611955" y="1670159"/>
              <a:ext cx="32493" cy="51189"/>
            </a:xfrm>
            <a:custGeom>
              <a:avLst/>
              <a:gdLst/>
              <a:ahLst/>
              <a:cxnLst/>
              <a:rect l="l" t="t" r="r" b="b"/>
              <a:pathLst>
                <a:path w="1114" h="1755" extrusionOk="0">
                  <a:moveTo>
                    <a:pt x="878" y="1"/>
                  </a:moveTo>
                  <a:cubicBezTo>
                    <a:pt x="395" y="1"/>
                    <a:pt x="1" y="395"/>
                    <a:pt x="1" y="878"/>
                  </a:cubicBezTo>
                  <a:cubicBezTo>
                    <a:pt x="1" y="1362"/>
                    <a:pt x="395" y="1754"/>
                    <a:pt x="878" y="1754"/>
                  </a:cubicBezTo>
                  <a:cubicBezTo>
                    <a:pt x="960" y="1754"/>
                    <a:pt x="1039" y="1744"/>
                    <a:pt x="1114" y="1722"/>
                  </a:cubicBezTo>
                  <a:cubicBezTo>
                    <a:pt x="746" y="1618"/>
                    <a:pt x="475" y="1278"/>
                    <a:pt x="475" y="878"/>
                  </a:cubicBezTo>
                  <a:cubicBezTo>
                    <a:pt x="475" y="477"/>
                    <a:pt x="746" y="139"/>
                    <a:pt x="1114" y="33"/>
                  </a:cubicBezTo>
                  <a:cubicBezTo>
                    <a:pt x="1039" y="11"/>
                    <a:pt x="959" y="1"/>
                    <a:pt x="878"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1"/>
            <p:cNvSpPr/>
            <p:nvPr/>
          </p:nvSpPr>
          <p:spPr>
            <a:xfrm>
              <a:off x="5613676" y="1564777"/>
              <a:ext cx="47776" cy="10413"/>
            </a:xfrm>
            <a:custGeom>
              <a:avLst/>
              <a:gdLst/>
              <a:ahLst/>
              <a:cxnLst/>
              <a:rect l="l" t="t" r="r" b="b"/>
              <a:pathLst>
                <a:path w="1638" h="357" extrusionOk="0">
                  <a:moveTo>
                    <a:pt x="178" y="0"/>
                  </a:moveTo>
                  <a:cubicBezTo>
                    <a:pt x="79" y="0"/>
                    <a:pt x="0" y="79"/>
                    <a:pt x="0" y="179"/>
                  </a:cubicBezTo>
                  <a:cubicBezTo>
                    <a:pt x="0" y="277"/>
                    <a:pt x="79" y="356"/>
                    <a:pt x="178" y="356"/>
                  </a:cubicBezTo>
                  <a:lnTo>
                    <a:pt x="1459" y="356"/>
                  </a:lnTo>
                  <a:cubicBezTo>
                    <a:pt x="1559" y="356"/>
                    <a:pt x="1638" y="277"/>
                    <a:pt x="1638" y="179"/>
                  </a:cubicBezTo>
                  <a:cubicBezTo>
                    <a:pt x="1638" y="79"/>
                    <a:pt x="1559" y="0"/>
                    <a:pt x="14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1"/>
            <p:cNvSpPr/>
            <p:nvPr/>
          </p:nvSpPr>
          <p:spPr>
            <a:xfrm>
              <a:off x="5707566" y="1588432"/>
              <a:ext cx="37859" cy="36780"/>
            </a:xfrm>
            <a:custGeom>
              <a:avLst/>
              <a:gdLst/>
              <a:ahLst/>
              <a:cxnLst/>
              <a:rect l="l" t="t" r="r" b="b"/>
              <a:pathLst>
                <a:path w="1298" h="1261" extrusionOk="0">
                  <a:moveTo>
                    <a:pt x="196" y="0"/>
                  </a:moveTo>
                  <a:cubicBezTo>
                    <a:pt x="150" y="0"/>
                    <a:pt x="105" y="17"/>
                    <a:pt x="70" y="52"/>
                  </a:cubicBezTo>
                  <a:cubicBezTo>
                    <a:pt x="1" y="122"/>
                    <a:pt x="1" y="234"/>
                    <a:pt x="70" y="304"/>
                  </a:cubicBezTo>
                  <a:lnTo>
                    <a:pt x="977" y="1209"/>
                  </a:lnTo>
                  <a:cubicBezTo>
                    <a:pt x="1012" y="1244"/>
                    <a:pt x="1057" y="1260"/>
                    <a:pt x="1102" y="1260"/>
                  </a:cubicBezTo>
                  <a:cubicBezTo>
                    <a:pt x="1148" y="1260"/>
                    <a:pt x="1192" y="1244"/>
                    <a:pt x="1227" y="1209"/>
                  </a:cubicBezTo>
                  <a:cubicBezTo>
                    <a:pt x="1297" y="1140"/>
                    <a:pt x="1297" y="1029"/>
                    <a:pt x="1227" y="959"/>
                  </a:cubicBezTo>
                  <a:lnTo>
                    <a:pt x="320" y="52"/>
                  </a:lnTo>
                  <a:cubicBezTo>
                    <a:pt x="286" y="17"/>
                    <a:pt x="241" y="0"/>
                    <a:pt x="1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1"/>
            <p:cNvSpPr/>
            <p:nvPr/>
          </p:nvSpPr>
          <p:spPr>
            <a:xfrm>
              <a:off x="5758113" y="1671880"/>
              <a:ext cx="10413" cy="47747"/>
            </a:xfrm>
            <a:custGeom>
              <a:avLst/>
              <a:gdLst/>
              <a:ahLst/>
              <a:cxnLst/>
              <a:rect l="l" t="t" r="r" b="b"/>
              <a:pathLst>
                <a:path w="357" h="1637" extrusionOk="0">
                  <a:moveTo>
                    <a:pt x="178" y="0"/>
                  </a:moveTo>
                  <a:cubicBezTo>
                    <a:pt x="80" y="0"/>
                    <a:pt x="1" y="80"/>
                    <a:pt x="1" y="178"/>
                  </a:cubicBezTo>
                  <a:lnTo>
                    <a:pt x="1" y="1459"/>
                  </a:lnTo>
                  <a:cubicBezTo>
                    <a:pt x="1" y="1558"/>
                    <a:pt x="80" y="1637"/>
                    <a:pt x="178" y="1637"/>
                  </a:cubicBezTo>
                  <a:cubicBezTo>
                    <a:pt x="276" y="1637"/>
                    <a:pt x="357" y="1559"/>
                    <a:pt x="357" y="1459"/>
                  </a:cubicBezTo>
                  <a:lnTo>
                    <a:pt x="357" y="178"/>
                  </a:lnTo>
                  <a:cubicBezTo>
                    <a:pt x="357" y="80"/>
                    <a:pt x="278" y="0"/>
                    <a:pt x="1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1"/>
            <p:cNvSpPr/>
            <p:nvPr/>
          </p:nvSpPr>
          <p:spPr>
            <a:xfrm>
              <a:off x="5707566" y="1766324"/>
              <a:ext cx="37859" cy="36780"/>
            </a:xfrm>
            <a:custGeom>
              <a:avLst/>
              <a:gdLst/>
              <a:ahLst/>
              <a:cxnLst/>
              <a:rect l="l" t="t" r="r" b="b"/>
              <a:pathLst>
                <a:path w="1298" h="1261" extrusionOk="0">
                  <a:moveTo>
                    <a:pt x="1102" y="1"/>
                  </a:moveTo>
                  <a:cubicBezTo>
                    <a:pt x="1056" y="1"/>
                    <a:pt x="1011" y="18"/>
                    <a:pt x="977" y="52"/>
                  </a:cubicBezTo>
                  <a:lnTo>
                    <a:pt x="70" y="959"/>
                  </a:lnTo>
                  <a:cubicBezTo>
                    <a:pt x="1" y="1028"/>
                    <a:pt x="1" y="1139"/>
                    <a:pt x="70" y="1210"/>
                  </a:cubicBezTo>
                  <a:cubicBezTo>
                    <a:pt x="105" y="1245"/>
                    <a:pt x="150" y="1261"/>
                    <a:pt x="196" y="1261"/>
                  </a:cubicBezTo>
                  <a:cubicBezTo>
                    <a:pt x="240" y="1261"/>
                    <a:pt x="287" y="1243"/>
                    <a:pt x="320" y="1210"/>
                  </a:cubicBezTo>
                  <a:lnTo>
                    <a:pt x="1227" y="303"/>
                  </a:lnTo>
                  <a:cubicBezTo>
                    <a:pt x="1297" y="234"/>
                    <a:pt x="1297" y="123"/>
                    <a:pt x="1227" y="52"/>
                  </a:cubicBezTo>
                  <a:cubicBezTo>
                    <a:pt x="1193" y="18"/>
                    <a:pt x="1147" y="1"/>
                    <a:pt x="11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1"/>
            <p:cNvSpPr/>
            <p:nvPr/>
          </p:nvSpPr>
          <p:spPr>
            <a:xfrm>
              <a:off x="5613676" y="1816317"/>
              <a:ext cx="47776" cy="10413"/>
            </a:xfrm>
            <a:custGeom>
              <a:avLst/>
              <a:gdLst/>
              <a:ahLst/>
              <a:cxnLst/>
              <a:rect l="l" t="t" r="r" b="b"/>
              <a:pathLst>
                <a:path w="1638" h="357" extrusionOk="0">
                  <a:moveTo>
                    <a:pt x="178" y="1"/>
                  </a:moveTo>
                  <a:cubicBezTo>
                    <a:pt x="79" y="1"/>
                    <a:pt x="0" y="80"/>
                    <a:pt x="0" y="178"/>
                  </a:cubicBezTo>
                  <a:cubicBezTo>
                    <a:pt x="0" y="278"/>
                    <a:pt x="79" y="357"/>
                    <a:pt x="178" y="357"/>
                  </a:cubicBezTo>
                  <a:lnTo>
                    <a:pt x="1459" y="357"/>
                  </a:lnTo>
                  <a:cubicBezTo>
                    <a:pt x="1559" y="357"/>
                    <a:pt x="1638" y="278"/>
                    <a:pt x="1638" y="178"/>
                  </a:cubicBezTo>
                  <a:cubicBezTo>
                    <a:pt x="1638" y="80"/>
                    <a:pt x="1559" y="1"/>
                    <a:pt x="1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1"/>
            <p:cNvSpPr/>
            <p:nvPr/>
          </p:nvSpPr>
          <p:spPr>
            <a:xfrm>
              <a:off x="5529673" y="1766324"/>
              <a:ext cx="37830" cy="36780"/>
            </a:xfrm>
            <a:custGeom>
              <a:avLst/>
              <a:gdLst/>
              <a:ahLst/>
              <a:cxnLst/>
              <a:rect l="l" t="t" r="r" b="b"/>
              <a:pathLst>
                <a:path w="1297" h="1261" extrusionOk="0">
                  <a:moveTo>
                    <a:pt x="195" y="1"/>
                  </a:moveTo>
                  <a:cubicBezTo>
                    <a:pt x="150" y="1"/>
                    <a:pt x="104" y="18"/>
                    <a:pt x="69" y="52"/>
                  </a:cubicBezTo>
                  <a:cubicBezTo>
                    <a:pt x="0" y="121"/>
                    <a:pt x="0" y="234"/>
                    <a:pt x="69" y="303"/>
                  </a:cubicBezTo>
                  <a:lnTo>
                    <a:pt x="976" y="1210"/>
                  </a:lnTo>
                  <a:cubicBezTo>
                    <a:pt x="1011" y="1245"/>
                    <a:pt x="1057" y="1261"/>
                    <a:pt x="1102" y="1261"/>
                  </a:cubicBezTo>
                  <a:cubicBezTo>
                    <a:pt x="1149" y="1261"/>
                    <a:pt x="1194" y="1243"/>
                    <a:pt x="1226" y="1210"/>
                  </a:cubicBezTo>
                  <a:cubicBezTo>
                    <a:pt x="1297" y="1141"/>
                    <a:pt x="1297" y="1028"/>
                    <a:pt x="1226" y="959"/>
                  </a:cubicBezTo>
                  <a:lnTo>
                    <a:pt x="321" y="52"/>
                  </a:lnTo>
                  <a:cubicBezTo>
                    <a:pt x="286" y="18"/>
                    <a:pt x="241" y="1"/>
                    <a:pt x="1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1"/>
            <p:cNvSpPr/>
            <p:nvPr/>
          </p:nvSpPr>
          <p:spPr>
            <a:xfrm>
              <a:off x="5506602" y="1671880"/>
              <a:ext cx="10354" cy="47747"/>
            </a:xfrm>
            <a:custGeom>
              <a:avLst/>
              <a:gdLst/>
              <a:ahLst/>
              <a:cxnLst/>
              <a:rect l="l" t="t" r="r" b="b"/>
              <a:pathLst>
                <a:path w="355" h="1637" extrusionOk="0">
                  <a:moveTo>
                    <a:pt x="178" y="0"/>
                  </a:moveTo>
                  <a:cubicBezTo>
                    <a:pt x="78" y="0"/>
                    <a:pt x="0" y="80"/>
                    <a:pt x="0" y="178"/>
                  </a:cubicBezTo>
                  <a:lnTo>
                    <a:pt x="0" y="1459"/>
                  </a:lnTo>
                  <a:cubicBezTo>
                    <a:pt x="0" y="1558"/>
                    <a:pt x="80" y="1637"/>
                    <a:pt x="178" y="1637"/>
                  </a:cubicBezTo>
                  <a:cubicBezTo>
                    <a:pt x="274" y="1637"/>
                    <a:pt x="355" y="1559"/>
                    <a:pt x="355" y="1459"/>
                  </a:cubicBezTo>
                  <a:lnTo>
                    <a:pt x="355" y="178"/>
                  </a:lnTo>
                  <a:cubicBezTo>
                    <a:pt x="355" y="80"/>
                    <a:pt x="277" y="0"/>
                    <a:pt x="1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1"/>
            <p:cNvSpPr/>
            <p:nvPr/>
          </p:nvSpPr>
          <p:spPr>
            <a:xfrm>
              <a:off x="5529673" y="1588432"/>
              <a:ext cx="37830" cy="36780"/>
            </a:xfrm>
            <a:custGeom>
              <a:avLst/>
              <a:gdLst/>
              <a:ahLst/>
              <a:cxnLst/>
              <a:rect l="l" t="t" r="r" b="b"/>
              <a:pathLst>
                <a:path w="1297" h="1261" extrusionOk="0">
                  <a:moveTo>
                    <a:pt x="1102" y="0"/>
                  </a:moveTo>
                  <a:cubicBezTo>
                    <a:pt x="1057" y="0"/>
                    <a:pt x="1011" y="17"/>
                    <a:pt x="976" y="52"/>
                  </a:cubicBezTo>
                  <a:lnTo>
                    <a:pt x="69" y="959"/>
                  </a:lnTo>
                  <a:cubicBezTo>
                    <a:pt x="0" y="1029"/>
                    <a:pt x="0" y="1140"/>
                    <a:pt x="69" y="1209"/>
                  </a:cubicBezTo>
                  <a:cubicBezTo>
                    <a:pt x="104" y="1244"/>
                    <a:pt x="150" y="1260"/>
                    <a:pt x="197" y="1260"/>
                  </a:cubicBezTo>
                  <a:cubicBezTo>
                    <a:pt x="242" y="1260"/>
                    <a:pt x="288" y="1244"/>
                    <a:pt x="321" y="1209"/>
                  </a:cubicBezTo>
                  <a:lnTo>
                    <a:pt x="1226" y="304"/>
                  </a:lnTo>
                  <a:cubicBezTo>
                    <a:pt x="1297" y="234"/>
                    <a:pt x="1297" y="122"/>
                    <a:pt x="1226" y="52"/>
                  </a:cubicBezTo>
                  <a:cubicBezTo>
                    <a:pt x="1192" y="17"/>
                    <a:pt x="1147" y="0"/>
                    <a:pt x="11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1"/>
            <p:cNvSpPr/>
            <p:nvPr/>
          </p:nvSpPr>
          <p:spPr>
            <a:xfrm>
              <a:off x="5535215" y="1593449"/>
              <a:ext cx="204639" cy="204581"/>
            </a:xfrm>
            <a:custGeom>
              <a:avLst/>
              <a:gdLst/>
              <a:ahLst/>
              <a:cxnLst/>
              <a:rect l="l" t="t" r="r" b="b"/>
              <a:pathLst>
                <a:path w="7016" h="7014" extrusionOk="0">
                  <a:moveTo>
                    <a:pt x="4665" y="715"/>
                  </a:moveTo>
                  <a:lnTo>
                    <a:pt x="6300" y="2350"/>
                  </a:lnTo>
                  <a:lnTo>
                    <a:pt x="6300" y="4663"/>
                  </a:lnTo>
                  <a:lnTo>
                    <a:pt x="4665" y="6299"/>
                  </a:lnTo>
                  <a:lnTo>
                    <a:pt x="2352" y="6299"/>
                  </a:lnTo>
                  <a:lnTo>
                    <a:pt x="717" y="4663"/>
                  </a:lnTo>
                  <a:lnTo>
                    <a:pt x="717" y="2350"/>
                  </a:lnTo>
                  <a:lnTo>
                    <a:pt x="2352" y="715"/>
                  </a:lnTo>
                  <a:close/>
                  <a:moveTo>
                    <a:pt x="2055" y="0"/>
                  </a:moveTo>
                  <a:lnTo>
                    <a:pt x="1" y="2054"/>
                  </a:lnTo>
                  <a:lnTo>
                    <a:pt x="1" y="4960"/>
                  </a:lnTo>
                  <a:lnTo>
                    <a:pt x="2055" y="7014"/>
                  </a:lnTo>
                  <a:lnTo>
                    <a:pt x="4961" y="7014"/>
                  </a:lnTo>
                  <a:lnTo>
                    <a:pt x="7016" y="4960"/>
                  </a:lnTo>
                  <a:lnTo>
                    <a:pt x="7016" y="2054"/>
                  </a:lnTo>
                  <a:lnTo>
                    <a:pt x="4961"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9" name="Google Shape;2279;p51"/>
          <p:cNvGrpSpPr/>
          <p:nvPr/>
        </p:nvGrpSpPr>
        <p:grpSpPr>
          <a:xfrm>
            <a:off x="4766885" y="1639081"/>
            <a:ext cx="443696" cy="266591"/>
            <a:chOff x="4766885" y="1562881"/>
            <a:chExt cx="443696" cy="266591"/>
          </a:xfrm>
        </p:grpSpPr>
        <p:sp>
          <p:nvSpPr>
            <p:cNvPr id="2280" name="Google Shape;2280;p51"/>
            <p:cNvSpPr/>
            <p:nvPr/>
          </p:nvSpPr>
          <p:spPr>
            <a:xfrm>
              <a:off x="4915697" y="1654467"/>
              <a:ext cx="58189" cy="58423"/>
            </a:xfrm>
            <a:custGeom>
              <a:avLst/>
              <a:gdLst/>
              <a:ahLst/>
              <a:cxnLst/>
              <a:rect l="l" t="t" r="r" b="b"/>
              <a:pathLst>
                <a:path w="1995" h="2003" extrusionOk="0">
                  <a:moveTo>
                    <a:pt x="962" y="0"/>
                  </a:moveTo>
                  <a:cubicBezTo>
                    <a:pt x="855" y="0"/>
                    <a:pt x="753" y="71"/>
                    <a:pt x="723" y="184"/>
                  </a:cubicBezTo>
                  <a:cubicBezTo>
                    <a:pt x="612" y="605"/>
                    <a:pt x="372" y="1311"/>
                    <a:pt x="1" y="1346"/>
                  </a:cubicBezTo>
                  <a:lnTo>
                    <a:pt x="1535" y="2002"/>
                  </a:lnTo>
                  <a:cubicBezTo>
                    <a:pt x="1535" y="2002"/>
                    <a:pt x="1995" y="659"/>
                    <a:pt x="1101" y="44"/>
                  </a:cubicBezTo>
                  <a:cubicBezTo>
                    <a:pt x="1058" y="14"/>
                    <a:pt x="1010" y="0"/>
                    <a:pt x="962"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1"/>
            <p:cNvSpPr/>
            <p:nvPr/>
          </p:nvSpPr>
          <p:spPr>
            <a:xfrm>
              <a:off x="4815507" y="1753053"/>
              <a:ext cx="59939" cy="48214"/>
            </a:xfrm>
            <a:custGeom>
              <a:avLst/>
              <a:gdLst/>
              <a:ahLst/>
              <a:cxnLst/>
              <a:rect l="l" t="t" r="r" b="b"/>
              <a:pathLst>
                <a:path w="2055" h="1653" extrusionOk="0">
                  <a:moveTo>
                    <a:pt x="1400" y="1"/>
                  </a:moveTo>
                  <a:cubicBezTo>
                    <a:pt x="1365" y="373"/>
                    <a:pt x="659" y="611"/>
                    <a:pt x="238" y="724"/>
                  </a:cubicBezTo>
                  <a:cubicBezTo>
                    <a:pt x="74" y="765"/>
                    <a:pt x="1" y="960"/>
                    <a:pt x="98" y="1101"/>
                  </a:cubicBezTo>
                  <a:cubicBezTo>
                    <a:pt x="401" y="1541"/>
                    <a:pt x="880" y="1653"/>
                    <a:pt x="1289" y="1653"/>
                  </a:cubicBezTo>
                  <a:cubicBezTo>
                    <a:pt x="1709" y="1653"/>
                    <a:pt x="2055" y="1534"/>
                    <a:pt x="2055" y="1534"/>
                  </a:cubicBezTo>
                  <a:lnTo>
                    <a:pt x="1400" y="1"/>
                  </a:ln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1"/>
            <p:cNvSpPr/>
            <p:nvPr/>
          </p:nvSpPr>
          <p:spPr>
            <a:xfrm>
              <a:off x="5003696" y="1679434"/>
              <a:ext cx="58160" cy="58423"/>
            </a:xfrm>
            <a:custGeom>
              <a:avLst/>
              <a:gdLst/>
              <a:ahLst/>
              <a:cxnLst/>
              <a:rect l="l" t="t" r="r" b="b"/>
              <a:pathLst>
                <a:path w="1994" h="2003" extrusionOk="0">
                  <a:moveTo>
                    <a:pt x="458" y="1"/>
                  </a:moveTo>
                  <a:lnTo>
                    <a:pt x="458" y="1"/>
                  </a:lnTo>
                  <a:cubicBezTo>
                    <a:pt x="458" y="1"/>
                    <a:pt x="0" y="1344"/>
                    <a:pt x="894" y="1959"/>
                  </a:cubicBezTo>
                  <a:cubicBezTo>
                    <a:pt x="937" y="1989"/>
                    <a:pt x="984" y="2002"/>
                    <a:pt x="1032" y="2002"/>
                  </a:cubicBezTo>
                  <a:cubicBezTo>
                    <a:pt x="1138" y="2002"/>
                    <a:pt x="1241" y="1932"/>
                    <a:pt x="1270" y="1817"/>
                  </a:cubicBezTo>
                  <a:cubicBezTo>
                    <a:pt x="1381" y="1398"/>
                    <a:pt x="1622" y="692"/>
                    <a:pt x="1994" y="657"/>
                  </a:cubicBezTo>
                  <a:lnTo>
                    <a:pt x="458" y="1"/>
                  </a:ln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1"/>
            <p:cNvSpPr/>
            <p:nvPr/>
          </p:nvSpPr>
          <p:spPr>
            <a:xfrm>
              <a:off x="5102048" y="1591057"/>
              <a:ext cx="59910" cy="48214"/>
            </a:xfrm>
            <a:custGeom>
              <a:avLst/>
              <a:gdLst/>
              <a:ahLst/>
              <a:cxnLst/>
              <a:rect l="l" t="t" r="r" b="b"/>
              <a:pathLst>
                <a:path w="2054" h="1653" extrusionOk="0">
                  <a:moveTo>
                    <a:pt x="766" y="0"/>
                  </a:moveTo>
                  <a:cubicBezTo>
                    <a:pt x="345" y="0"/>
                    <a:pt x="0" y="119"/>
                    <a:pt x="0" y="119"/>
                  </a:cubicBezTo>
                  <a:lnTo>
                    <a:pt x="656" y="1652"/>
                  </a:lnTo>
                  <a:cubicBezTo>
                    <a:pt x="690" y="1280"/>
                    <a:pt x="1397" y="1040"/>
                    <a:pt x="1816" y="929"/>
                  </a:cubicBezTo>
                  <a:cubicBezTo>
                    <a:pt x="1980" y="888"/>
                    <a:pt x="2054" y="693"/>
                    <a:pt x="1957" y="552"/>
                  </a:cubicBezTo>
                  <a:cubicBezTo>
                    <a:pt x="1654" y="112"/>
                    <a:pt x="1174" y="0"/>
                    <a:pt x="766"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1"/>
            <p:cNvSpPr/>
            <p:nvPr/>
          </p:nvSpPr>
          <p:spPr>
            <a:xfrm>
              <a:off x="5002237" y="1579681"/>
              <a:ext cx="208343" cy="249790"/>
            </a:xfrm>
            <a:custGeom>
              <a:avLst/>
              <a:gdLst/>
              <a:ahLst/>
              <a:cxnLst/>
              <a:rect l="l" t="t" r="r" b="b"/>
              <a:pathLst>
                <a:path w="7143" h="8564" extrusionOk="0">
                  <a:moveTo>
                    <a:pt x="3012" y="0"/>
                  </a:moveTo>
                  <a:lnTo>
                    <a:pt x="390" y="217"/>
                  </a:lnTo>
                  <a:lnTo>
                    <a:pt x="0" y="3013"/>
                  </a:lnTo>
                  <a:cubicBezTo>
                    <a:pt x="1146" y="4160"/>
                    <a:pt x="2965" y="3901"/>
                    <a:pt x="2234" y="6939"/>
                  </a:cubicBezTo>
                  <a:cubicBezTo>
                    <a:pt x="2102" y="6839"/>
                    <a:pt x="1936" y="6780"/>
                    <a:pt x="1762" y="6780"/>
                  </a:cubicBezTo>
                  <a:cubicBezTo>
                    <a:pt x="1731" y="6780"/>
                    <a:pt x="1701" y="6782"/>
                    <a:pt x="1670" y="6785"/>
                  </a:cubicBezTo>
                  <a:cubicBezTo>
                    <a:pt x="1358" y="6819"/>
                    <a:pt x="1109" y="7031"/>
                    <a:pt x="1012" y="7310"/>
                  </a:cubicBezTo>
                  <a:cubicBezTo>
                    <a:pt x="1152" y="7534"/>
                    <a:pt x="1403" y="7680"/>
                    <a:pt x="1679" y="7680"/>
                  </a:cubicBezTo>
                  <a:cubicBezTo>
                    <a:pt x="1709" y="7680"/>
                    <a:pt x="1740" y="7678"/>
                    <a:pt x="1771" y="7675"/>
                  </a:cubicBezTo>
                  <a:cubicBezTo>
                    <a:pt x="1893" y="7660"/>
                    <a:pt x="2006" y="7619"/>
                    <a:pt x="2102" y="7559"/>
                  </a:cubicBezTo>
                  <a:lnTo>
                    <a:pt x="2102" y="7559"/>
                  </a:lnTo>
                  <a:cubicBezTo>
                    <a:pt x="2064" y="7667"/>
                    <a:pt x="2049" y="7786"/>
                    <a:pt x="2064" y="7907"/>
                  </a:cubicBezTo>
                  <a:cubicBezTo>
                    <a:pt x="2098" y="8218"/>
                    <a:pt x="2310" y="8467"/>
                    <a:pt x="2589" y="8564"/>
                  </a:cubicBezTo>
                  <a:cubicBezTo>
                    <a:pt x="2838" y="8408"/>
                    <a:pt x="2990" y="8117"/>
                    <a:pt x="2953" y="7806"/>
                  </a:cubicBezTo>
                  <a:cubicBezTo>
                    <a:pt x="2933" y="7631"/>
                    <a:pt x="2857" y="7475"/>
                    <a:pt x="2745" y="7355"/>
                  </a:cubicBezTo>
                  <a:cubicBezTo>
                    <a:pt x="7143" y="2980"/>
                    <a:pt x="3012" y="0"/>
                    <a:pt x="3012"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1"/>
            <p:cNvSpPr/>
            <p:nvPr/>
          </p:nvSpPr>
          <p:spPr>
            <a:xfrm>
              <a:off x="4977241" y="1562881"/>
              <a:ext cx="112907" cy="104624"/>
            </a:xfrm>
            <a:custGeom>
              <a:avLst/>
              <a:gdLst/>
              <a:ahLst/>
              <a:cxnLst/>
              <a:rect l="l" t="t" r="r" b="b"/>
              <a:pathLst>
                <a:path w="3871" h="3587" extrusionOk="0">
                  <a:moveTo>
                    <a:pt x="2276" y="0"/>
                  </a:moveTo>
                  <a:cubicBezTo>
                    <a:pt x="1747" y="0"/>
                    <a:pt x="1248" y="121"/>
                    <a:pt x="936" y="216"/>
                  </a:cubicBezTo>
                  <a:cubicBezTo>
                    <a:pt x="725" y="280"/>
                    <a:pt x="563" y="445"/>
                    <a:pt x="498" y="654"/>
                  </a:cubicBezTo>
                  <a:cubicBezTo>
                    <a:pt x="302" y="1294"/>
                    <a:pt x="0" y="2730"/>
                    <a:pt x="859" y="3587"/>
                  </a:cubicBezTo>
                  <a:cubicBezTo>
                    <a:pt x="1295" y="3153"/>
                    <a:pt x="1212" y="2574"/>
                    <a:pt x="2036" y="1753"/>
                  </a:cubicBezTo>
                  <a:cubicBezTo>
                    <a:pt x="2860" y="928"/>
                    <a:pt x="3437" y="1011"/>
                    <a:pt x="3870" y="575"/>
                  </a:cubicBezTo>
                  <a:cubicBezTo>
                    <a:pt x="3429" y="135"/>
                    <a:pt x="2836" y="0"/>
                    <a:pt x="2276"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1"/>
            <p:cNvSpPr/>
            <p:nvPr/>
          </p:nvSpPr>
          <p:spPr>
            <a:xfrm>
              <a:off x="4998387" y="1608732"/>
              <a:ext cx="13475" cy="13475"/>
            </a:xfrm>
            <a:custGeom>
              <a:avLst/>
              <a:gdLst/>
              <a:ahLst/>
              <a:cxnLst/>
              <a:rect l="l" t="t" r="r" b="b"/>
              <a:pathLst>
                <a:path w="462" h="462" extrusionOk="0">
                  <a:moveTo>
                    <a:pt x="230" y="0"/>
                  </a:moveTo>
                  <a:cubicBezTo>
                    <a:pt x="104" y="0"/>
                    <a:pt x="0" y="103"/>
                    <a:pt x="0" y="232"/>
                  </a:cubicBezTo>
                  <a:cubicBezTo>
                    <a:pt x="0" y="358"/>
                    <a:pt x="103" y="462"/>
                    <a:pt x="230" y="462"/>
                  </a:cubicBezTo>
                  <a:cubicBezTo>
                    <a:pt x="358" y="462"/>
                    <a:pt x="462" y="359"/>
                    <a:pt x="462" y="232"/>
                  </a:cubicBezTo>
                  <a:cubicBezTo>
                    <a:pt x="462" y="103"/>
                    <a:pt x="359" y="0"/>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1"/>
            <p:cNvSpPr/>
            <p:nvPr/>
          </p:nvSpPr>
          <p:spPr>
            <a:xfrm>
              <a:off x="5031317" y="1575802"/>
              <a:ext cx="13505" cy="13475"/>
            </a:xfrm>
            <a:custGeom>
              <a:avLst/>
              <a:gdLst/>
              <a:ahLst/>
              <a:cxnLst/>
              <a:rect l="l" t="t" r="r" b="b"/>
              <a:pathLst>
                <a:path w="463" h="462" extrusionOk="0">
                  <a:moveTo>
                    <a:pt x="231" y="0"/>
                  </a:moveTo>
                  <a:cubicBezTo>
                    <a:pt x="105" y="0"/>
                    <a:pt x="1" y="103"/>
                    <a:pt x="1" y="232"/>
                  </a:cubicBezTo>
                  <a:cubicBezTo>
                    <a:pt x="1" y="357"/>
                    <a:pt x="105" y="461"/>
                    <a:pt x="231" y="461"/>
                  </a:cubicBezTo>
                  <a:cubicBezTo>
                    <a:pt x="358" y="461"/>
                    <a:pt x="462" y="359"/>
                    <a:pt x="462" y="232"/>
                  </a:cubicBezTo>
                  <a:cubicBezTo>
                    <a:pt x="462" y="103"/>
                    <a:pt x="358" y="0"/>
                    <a:pt x="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1"/>
            <p:cNvSpPr/>
            <p:nvPr/>
          </p:nvSpPr>
          <p:spPr>
            <a:xfrm>
              <a:off x="5044384" y="1621828"/>
              <a:ext cx="72598" cy="138896"/>
            </a:xfrm>
            <a:custGeom>
              <a:avLst/>
              <a:gdLst/>
              <a:ahLst/>
              <a:cxnLst/>
              <a:rect l="l" t="t" r="r" b="b"/>
              <a:pathLst>
                <a:path w="2489" h="4762" extrusionOk="0">
                  <a:moveTo>
                    <a:pt x="203" y="0"/>
                  </a:moveTo>
                  <a:cubicBezTo>
                    <a:pt x="142" y="0"/>
                    <a:pt x="82" y="33"/>
                    <a:pt x="51" y="90"/>
                  </a:cubicBezTo>
                  <a:cubicBezTo>
                    <a:pt x="1" y="174"/>
                    <a:pt x="32" y="282"/>
                    <a:pt x="117" y="332"/>
                  </a:cubicBezTo>
                  <a:cubicBezTo>
                    <a:pt x="124" y="335"/>
                    <a:pt x="779" y="715"/>
                    <a:pt x="1265" y="1422"/>
                  </a:cubicBezTo>
                  <a:cubicBezTo>
                    <a:pt x="1904" y="2351"/>
                    <a:pt x="1962" y="3389"/>
                    <a:pt x="1438" y="4508"/>
                  </a:cubicBezTo>
                  <a:cubicBezTo>
                    <a:pt x="1398" y="4598"/>
                    <a:pt x="1435" y="4702"/>
                    <a:pt x="1524" y="4744"/>
                  </a:cubicBezTo>
                  <a:cubicBezTo>
                    <a:pt x="1549" y="4756"/>
                    <a:pt x="1574" y="4762"/>
                    <a:pt x="1601" y="4762"/>
                  </a:cubicBezTo>
                  <a:cubicBezTo>
                    <a:pt x="1668" y="4762"/>
                    <a:pt x="1732" y="4725"/>
                    <a:pt x="1760" y="4662"/>
                  </a:cubicBezTo>
                  <a:cubicBezTo>
                    <a:pt x="2488" y="3109"/>
                    <a:pt x="2049" y="1929"/>
                    <a:pt x="1551" y="1211"/>
                  </a:cubicBezTo>
                  <a:cubicBezTo>
                    <a:pt x="1018" y="442"/>
                    <a:pt x="322" y="41"/>
                    <a:pt x="292" y="25"/>
                  </a:cubicBezTo>
                  <a:cubicBezTo>
                    <a:pt x="264" y="8"/>
                    <a:pt x="234" y="0"/>
                    <a:pt x="203" y="0"/>
                  </a:cubicBezTo>
                  <a:close/>
                </a:path>
              </a:pathLst>
            </a:custGeom>
            <a:solidFill>
              <a:srgbClr val="EFB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1"/>
            <p:cNvSpPr/>
            <p:nvPr/>
          </p:nvSpPr>
          <p:spPr>
            <a:xfrm>
              <a:off x="4766885" y="1562881"/>
              <a:ext cx="208373" cy="249820"/>
            </a:xfrm>
            <a:custGeom>
              <a:avLst/>
              <a:gdLst/>
              <a:ahLst/>
              <a:cxnLst/>
              <a:rect l="l" t="t" r="r" b="b"/>
              <a:pathLst>
                <a:path w="7144" h="8565" extrusionOk="0">
                  <a:moveTo>
                    <a:pt x="4555" y="1"/>
                  </a:moveTo>
                  <a:cubicBezTo>
                    <a:pt x="4306" y="156"/>
                    <a:pt x="4154" y="447"/>
                    <a:pt x="4190" y="758"/>
                  </a:cubicBezTo>
                  <a:cubicBezTo>
                    <a:pt x="4211" y="934"/>
                    <a:pt x="4286" y="1089"/>
                    <a:pt x="4400" y="1209"/>
                  </a:cubicBezTo>
                  <a:cubicBezTo>
                    <a:pt x="1" y="5585"/>
                    <a:pt x="4132" y="8564"/>
                    <a:pt x="4132" y="8564"/>
                  </a:cubicBezTo>
                  <a:lnTo>
                    <a:pt x="6754" y="8173"/>
                  </a:lnTo>
                  <a:lnTo>
                    <a:pt x="7143" y="5551"/>
                  </a:lnTo>
                  <a:cubicBezTo>
                    <a:pt x="5999" y="4404"/>
                    <a:pt x="4182" y="4663"/>
                    <a:pt x="4911" y="1627"/>
                  </a:cubicBezTo>
                  <a:lnTo>
                    <a:pt x="4911" y="1627"/>
                  </a:lnTo>
                  <a:cubicBezTo>
                    <a:pt x="5044" y="1727"/>
                    <a:pt x="5209" y="1785"/>
                    <a:pt x="5385" y="1785"/>
                  </a:cubicBezTo>
                  <a:cubicBezTo>
                    <a:pt x="5415" y="1785"/>
                    <a:pt x="5445" y="1784"/>
                    <a:pt x="5475" y="1780"/>
                  </a:cubicBezTo>
                  <a:cubicBezTo>
                    <a:pt x="5786" y="1745"/>
                    <a:pt x="6035" y="1533"/>
                    <a:pt x="6131" y="1255"/>
                  </a:cubicBezTo>
                  <a:cubicBezTo>
                    <a:pt x="5991" y="1030"/>
                    <a:pt x="5741" y="884"/>
                    <a:pt x="5466" y="884"/>
                  </a:cubicBezTo>
                  <a:cubicBezTo>
                    <a:pt x="5435" y="884"/>
                    <a:pt x="5405" y="886"/>
                    <a:pt x="5374" y="890"/>
                  </a:cubicBezTo>
                  <a:cubicBezTo>
                    <a:pt x="5252" y="904"/>
                    <a:pt x="5140" y="945"/>
                    <a:pt x="5043" y="1006"/>
                  </a:cubicBezTo>
                  <a:cubicBezTo>
                    <a:pt x="5081" y="897"/>
                    <a:pt x="5096" y="779"/>
                    <a:pt x="5081" y="657"/>
                  </a:cubicBezTo>
                  <a:cubicBezTo>
                    <a:pt x="5046" y="346"/>
                    <a:pt x="4833" y="97"/>
                    <a:pt x="4555"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1"/>
            <p:cNvSpPr/>
            <p:nvPr/>
          </p:nvSpPr>
          <p:spPr>
            <a:xfrm>
              <a:off x="4887347" y="1724848"/>
              <a:ext cx="112937" cy="104624"/>
            </a:xfrm>
            <a:custGeom>
              <a:avLst/>
              <a:gdLst/>
              <a:ahLst/>
              <a:cxnLst/>
              <a:rect l="l" t="t" r="r" b="b"/>
              <a:pathLst>
                <a:path w="3872" h="3587" extrusionOk="0">
                  <a:moveTo>
                    <a:pt x="3012" y="1"/>
                  </a:moveTo>
                  <a:cubicBezTo>
                    <a:pt x="2578" y="436"/>
                    <a:pt x="2659" y="1013"/>
                    <a:pt x="1834" y="1835"/>
                  </a:cubicBezTo>
                  <a:cubicBezTo>
                    <a:pt x="1011" y="2659"/>
                    <a:pt x="434" y="2577"/>
                    <a:pt x="0" y="3012"/>
                  </a:cubicBezTo>
                  <a:cubicBezTo>
                    <a:pt x="443" y="3452"/>
                    <a:pt x="1036" y="3587"/>
                    <a:pt x="1596" y="3587"/>
                  </a:cubicBezTo>
                  <a:cubicBezTo>
                    <a:pt x="2126" y="3587"/>
                    <a:pt x="2625" y="3466"/>
                    <a:pt x="2936" y="3371"/>
                  </a:cubicBezTo>
                  <a:cubicBezTo>
                    <a:pt x="3147" y="3307"/>
                    <a:pt x="3309" y="3143"/>
                    <a:pt x="3372" y="2933"/>
                  </a:cubicBezTo>
                  <a:cubicBezTo>
                    <a:pt x="3569" y="2293"/>
                    <a:pt x="3872" y="858"/>
                    <a:pt x="3012"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1"/>
            <p:cNvSpPr/>
            <p:nvPr/>
          </p:nvSpPr>
          <p:spPr>
            <a:xfrm>
              <a:off x="4965690" y="1770145"/>
              <a:ext cx="13505" cy="13475"/>
            </a:xfrm>
            <a:custGeom>
              <a:avLst/>
              <a:gdLst/>
              <a:ahLst/>
              <a:cxnLst/>
              <a:rect l="l" t="t" r="r" b="b"/>
              <a:pathLst>
                <a:path w="463" h="462" extrusionOk="0">
                  <a:moveTo>
                    <a:pt x="233" y="1"/>
                  </a:moveTo>
                  <a:cubicBezTo>
                    <a:pt x="233" y="1"/>
                    <a:pt x="232" y="1"/>
                    <a:pt x="231" y="1"/>
                  </a:cubicBezTo>
                  <a:cubicBezTo>
                    <a:pt x="105" y="1"/>
                    <a:pt x="1" y="103"/>
                    <a:pt x="1" y="230"/>
                  </a:cubicBezTo>
                  <a:cubicBezTo>
                    <a:pt x="1" y="358"/>
                    <a:pt x="103" y="462"/>
                    <a:pt x="231" y="462"/>
                  </a:cubicBezTo>
                  <a:cubicBezTo>
                    <a:pt x="357" y="462"/>
                    <a:pt x="462" y="359"/>
                    <a:pt x="462" y="230"/>
                  </a:cubicBezTo>
                  <a:cubicBezTo>
                    <a:pt x="462" y="104"/>
                    <a:pt x="361" y="1"/>
                    <a:pt x="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1"/>
            <p:cNvSpPr/>
            <p:nvPr/>
          </p:nvSpPr>
          <p:spPr>
            <a:xfrm>
              <a:off x="4932702" y="1803046"/>
              <a:ext cx="13505" cy="13475"/>
            </a:xfrm>
            <a:custGeom>
              <a:avLst/>
              <a:gdLst/>
              <a:ahLst/>
              <a:cxnLst/>
              <a:rect l="l" t="t" r="r" b="b"/>
              <a:pathLst>
                <a:path w="463" h="462" extrusionOk="0">
                  <a:moveTo>
                    <a:pt x="232" y="0"/>
                  </a:moveTo>
                  <a:cubicBezTo>
                    <a:pt x="106" y="0"/>
                    <a:pt x="1" y="103"/>
                    <a:pt x="1" y="230"/>
                  </a:cubicBezTo>
                  <a:cubicBezTo>
                    <a:pt x="1" y="358"/>
                    <a:pt x="103" y="462"/>
                    <a:pt x="232" y="462"/>
                  </a:cubicBezTo>
                  <a:cubicBezTo>
                    <a:pt x="358" y="462"/>
                    <a:pt x="462" y="359"/>
                    <a:pt x="462" y="230"/>
                  </a:cubicBezTo>
                  <a:cubicBezTo>
                    <a:pt x="462" y="104"/>
                    <a:pt x="361" y="0"/>
                    <a:pt x="2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1"/>
            <p:cNvSpPr/>
            <p:nvPr/>
          </p:nvSpPr>
          <p:spPr>
            <a:xfrm>
              <a:off x="4860542" y="1631541"/>
              <a:ext cx="72540" cy="139012"/>
            </a:xfrm>
            <a:custGeom>
              <a:avLst/>
              <a:gdLst/>
              <a:ahLst/>
              <a:cxnLst/>
              <a:rect l="l" t="t" r="r" b="b"/>
              <a:pathLst>
                <a:path w="2487" h="4766" extrusionOk="0">
                  <a:moveTo>
                    <a:pt x="889" y="1"/>
                  </a:moveTo>
                  <a:cubicBezTo>
                    <a:pt x="822" y="1"/>
                    <a:pt x="758" y="38"/>
                    <a:pt x="727" y="103"/>
                  </a:cubicBezTo>
                  <a:cubicBezTo>
                    <a:pt x="1" y="1656"/>
                    <a:pt x="440" y="2837"/>
                    <a:pt x="938" y="3554"/>
                  </a:cubicBezTo>
                  <a:cubicBezTo>
                    <a:pt x="1470" y="4323"/>
                    <a:pt x="2166" y="4725"/>
                    <a:pt x="2195" y="4741"/>
                  </a:cubicBezTo>
                  <a:cubicBezTo>
                    <a:pt x="2223" y="4758"/>
                    <a:pt x="2254" y="4766"/>
                    <a:pt x="2283" y="4766"/>
                  </a:cubicBezTo>
                  <a:cubicBezTo>
                    <a:pt x="2346" y="4766"/>
                    <a:pt x="2405" y="4732"/>
                    <a:pt x="2437" y="4672"/>
                  </a:cubicBezTo>
                  <a:cubicBezTo>
                    <a:pt x="2487" y="4587"/>
                    <a:pt x="2457" y="4479"/>
                    <a:pt x="2371" y="4430"/>
                  </a:cubicBezTo>
                  <a:cubicBezTo>
                    <a:pt x="2364" y="4426"/>
                    <a:pt x="1709" y="4046"/>
                    <a:pt x="1224" y="3340"/>
                  </a:cubicBezTo>
                  <a:cubicBezTo>
                    <a:pt x="584" y="2410"/>
                    <a:pt x="525" y="1372"/>
                    <a:pt x="1050" y="253"/>
                  </a:cubicBezTo>
                  <a:cubicBezTo>
                    <a:pt x="1089" y="163"/>
                    <a:pt x="1051" y="59"/>
                    <a:pt x="963" y="17"/>
                  </a:cubicBezTo>
                  <a:cubicBezTo>
                    <a:pt x="939" y="6"/>
                    <a:pt x="914" y="1"/>
                    <a:pt x="889" y="1"/>
                  </a:cubicBezTo>
                  <a:close/>
                </a:path>
              </a:pathLst>
            </a:custGeom>
            <a:solidFill>
              <a:srgbClr val="EFB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1"/>
            <p:cNvSpPr/>
            <p:nvPr/>
          </p:nvSpPr>
          <p:spPr>
            <a:xfrm>
              <a:off x="4792523" y="1608003"/>
              <a:ext cx="112149" cy="204610"/>
            </a:xfrm>
            <a:custGeom>
              <a:avLst/>
              <a:gdLst/>
              <a:ahLst/>
              <a:cxnLst/>
              <a:rect l="l" t="t" r="r" b="b"/>
              <a:pathLst>
                <a:path w="3845" h="7015" extrusionOk="0">
                  <a:moveTo>
                    <a:pt x="3197" y="1"/>
                  </a:moveTo>
                  <a:cubicBezTo>
                    <a:pt x="121" y="3340"/>
                    <a:pt x="1983" y="5811"/>
                    <a:pt x="2868" y="6677"/>
                  </a:cubicBezTo>
                  <a:cubicBezTo>
                    <a:pt x="2973" y="6783"/>
                    <a:pt x="3087" y="6878"/>
                    <a:pt x="3199" y="6973"/>
                  </a:cubicBezTo>
                  <a:cubicBezTo>
                    <a:pt x="3215" y="6988"/>
                    <a:pt x="3253" y="7014"/>
                    <a:pt x="3253" y="7014"/>
                  </a:cubicBezTo>
                  <a:lnTo>
                    <a:pt x="3845" y="6926"/>
                  </a:lnTo>
                  <a:cubicBezTo>
                    <a:pt x="3836" y="6920"/>
                    <a:pt x="3827" y="6910"/>
                    <a:pt x="3817" y="6901"/>
                  </a:cubicBezTo>
                  <a:cubicBezTo>
                    <a:pt x="3817" y="6901"/>
                    <a:pt x="1" y="4152"/>
                    <a:pt x="3197"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1"/>
            <p:cNvSpPr/>
            <p:nvPr/>
          </p:nvSpPr>
          <p:spPr>
            <a:xfrm>
              <a:off x="4887376" y="1804913"/>
              <a:ext cx="68135" cy="24442"/>
            </a:xfrm>
            <a:custGeom>
              <a:avLst/>
              <a:gdLst/>
              <a:ahLst/>
              <a:cxnLst/>
              <a:rect l="l" t="t" r="r" b="b"/>
              <a:pathLst>
                <a:path w="2336" h="838" extrusionOk="0">
                  <a:moveTo>
                    <a:pt x="380" y="1"/>
                  </a:moveTo>
                  <a:cubicBezTo>
                    <a:pt x="242" y="70"/>
                    <a:pt x="116" y="149"/>
                    <a:pt x="1" y="265"/>
                  </a:cubicBezTo>
                  <a:cubicBezTo>
                    <a:pt x="42" y="304"/>
                    <a:pt x="81" y="341"/>
                    <a:pt x="125" y="377"/>
                  </a:cubicBezTo>
                  <a:lnTo>
                    <a:pt x="127" y="377"/>
                  </a:lnTo>
                  <a:cubicBezTo>
                    <a:pt x="389" y="599"/>
                    <a:pt x="720" y="730"/>
                    <a:pt x="1057" y="792"/>
                  </a:cubicBezTo>
                  <a:cubicBezTo>
                    <a:pt x="1233" y="824"/>
                    <a:pt x="1411" y="838"/>
                    <a:pt x="1589" y="838"/>
                  </a:cubicBezTo>
                  <a:cubicBezTo>
                    <a:pt x="1815" y="838"/>
                    <a:pt x="2041" y="815"/>
                    <a:pt x="2265" y="780"/>
                  </a:cubicBezTo>
                  <a:lnTo>
                    <a:pt x="2270" y="780"/>
                  </a:lnTo>
                  <a:lnTo>
                    <a:pt x="2336" y="770"/>
                  </a:lnTo>
                  <a:lnTo>
                    <a:pt x="2336" y="770"/>
                  </a:lnTo>
                  <a:cubicBezTo>
                    <a:pt x="2315" y="770"/>
                    <a:pt x="2294" y="770"/>
                    <a:pt x="2273" y="770"/>
                  </a:cubicBezTo>
                  <a:cubicBezTo>
                    <a:pt x="1673" y="770"/>
                    <a:pt x="1038" y="625"/>
                    <a:pt x="565" y="150"/>
                  </a:cubicBezTo>
                  <a:cubicBezTo>
                    <a:pt x="565" y="150"/>
                    <a:pt x="494" y="99"/>
                    <a:pt x="38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1"/>
            <p:cNvSpPr/>
            <p:nvPr/>
          </p:nvSpPr>
          <p:spPr>
            <a:xfrm>
              <a:off x="5072910" y="1579623"/>
              <a:ext cx="112091" cy="204698"/>
            </a:xfrm>
            <a:custGeom>
              <a:avLst/>
              <a:gdLst/>
              <a:ahLst/>
              <a:cxnLst/>
              <a:rect l="l" t="t" r="r" b="b"/>
              <a:pathLst>
                <a:path w="3843" h="7018" extrusionOk="0">
                  <a:moveTo>
                    <a:pt x="590" y="1"/>
                  </a:moveTo>
                  <a:lnTo>
                    <a:pt x="0" y="89"/>
                  </a:lnTo>
                  <a:lnTo>
                    <a:pt x="26" y="117"/>
                  </a:lnTo>
                  <a:cubicBezTo>
                    <a:pt x="26" y="117"/>
                    <a:pt x="3842" y="2866"/>
                    <a:pt x="647" y="7017"/>
                  </a:cubicBezTo>
                  <a:cubicBezTo>
                    <a:pt x="3724" y="3679"/>
                    <a:pt x="1862" y="1205"/>
                    <a:pt x="977" y="339"/>
                  </a:cubicBezTo>
                  <a:lnTo>
                    <a:pt x="977" y="338"/>
                  </a:lnTo>
                  <a:cubicBezTo>
                    <a:pt x="872" y="234"/>
                    <a:pt x="757" y="139"/>
                    <a:pt x="646" y="43"/>
                  </a:cubicBezTo>
                  <a:cubicBezTo>
                    <a:pt x="630" y="29"/>
                    <a:pt x="590" y="1"/>
                    <a:pt x="59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1"/>
            <p:cNvSpPr/>
            <p:nvPr/>
          </p:nvSpPr>
          <p:spPr>
            <a:xfrm>
              <a:off x="5022042" y="1562968"/>
              <a:ext cx="68106" cy="24442"/>
            </a:xfrm>
            <a:custGeom>
              <a:avLst/>
              <a:gdLst/>
              <a:ahLst/>
              <a:cxnLst/>
              <a:rect l="l" t="t" r="r" b="b"/>
              <a:pathLst>
                <a:path w="2335" h="838" extrusionOk="0">
                  <a:moveTo>
                    <a:pt x="747" y="0"/>
                  </a:moveTo>
                  <a:cubicBezTo>
                    <a:pt x="521" y="0"/>
                    <a:pt x="295" y="22"/>
                    <a:pt x="70" y="58"/>
                  </a:cubicBezTo>
                  <a:lnTo>
                    <a:pt x="67" y="58"/>
                  </a:lnTo>
                  <a:lnTo>
                    <a:pt x="1" y="68"/>
                  </a:lnTo>
                  <a:cubicBezTo>
                    <a:pt x="19" y="68"/>
                    <a:pt x="37" y="68"/>
                    <a:pt x="55" y="68"/>
                  </a:cubicBezTo>
                  <a:cubicBezTo>
                    <a:pt x="656" y="68"/>
                    <a:pt x="1295" y="213"/>
                    <a:pt x="1770" y="688"/>
                  </a:cubicBezTo>
                  <a:cubicBezTo>
                    <a:pt x="1770" y="688"/>
                    <a:pt x="1842" y="739"/>
                    <a:pt x="1956" y="837"/>
                  </a:cubicBezTo>
                  <a:cubicBezTo>
                    <a:pt x="2093" y="768"/>
                    <a:pt x="2220" y="689"/>
                    <a:pt x="2334" y="573"/>
                  </a:cubicBezTo>
                  <a:cubicBezTo>
                    <a:pt x="2295" y="534"/>
                    <a:pt x="2252" y="497"/>
                    <a:pt x="2210" y="461"/>
                  </a:cubicBezTo>
                  <a:lnTo>
                    <a:pt x="2208" y="461"/>
                  </a:lnTo>
                  <a:cubicBezTo>
                    <a:pt x="1946" y="239"/>
                    <a:pt x="1615" y="108"/>
                    <a:pt x="1278" y="46"/>
                  </a:cubicBezTo>
                  <a:cubicBezTo>
                    <a:pt x="1102" y="14"/>
                    <a:pt x="924" y="0"/>
                    <a:pt x="747"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 name="Google Shape;2298;p51"/>
          <p:cNvGrpSpPr/>
          <p:nvPr/>
        </p:nvGrpSpPr>
        <p:grpSpPr>
          <a:xfrm>
            <a:off x="2153914" y="3432591"/>
            <a:ext cx="267408" cy="343331"/>
            <a:chOff x="2153914" y="3356391"/>
            <a:chExt cx="267408" cy="343331"/>
          </a:xfrm>
        </p:grpSpPr>
        <p:sp>
          <p:nvSpPr>
            <p:cNvPr id="2299" name="Google Shape;2299;p51"/>
            <p:cNvSpPr/>
            <p:nvPr/>
          </p:nvSpPr>
          <p:spPr>
            <a:xfrm>
              <a:off x="2274084" y="3628873"/>
              <a:ext cx="20330" cy="70848"/>
            </a:xfrm>
            <a:custGeom>
              <a:avLst/>
              <a:gdLst/>
              <a:ahLst/>
              <a:cxnLst/>
              <a:rect l="l" t="t" r="r" b="b"/>
              <a:pathLst>
                <a:path w="697" h="2429" extrusionOk="0">
                  <a:moveTo>
                    <a:pt x="350" y="0"/>
                  </a:moveTo>
                  <a:cubicBezTo>
                    <a:pt x="158" y="0"/>
                    <a:pt x="1" y="155"/>
                    <a:pt x="1" y="347"/>
                  </a:cubicBezTo>
                  <a:lnTo>
                    <a:pt x="1" y="2082"/>
                  </a:lnTo>
                  <a:cubicBezTo>
                    <a:pt x="1" y="2273"/>
                    <a:pt x="158" y="2429"/>
                    <a:pt x="350" y="2429"/>
                  </a:cubicBezTo>
                  <a:cubicBezTo>
                    <a:pt x="541" y="2429"/>
                    <a:pt x="697" y="2272"/>
                    <a:pt x="697" y="2082"/>
                  </a:cubicBezTo>
                  <a:lnTo>
                    <a:pt x="697" y="347"/>
                  </a:lnTo>
                  <a:cubicBezTo>
                    <a:pt x="697" y="155"/>
                    <a:pt x="541" y="0"/>
                    <a:pt x="350"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1"/>
            <p:cNvSpPr/>
            <p:nvPr/>
          </p:nvSpPr>
          <p:spPr>
            <a:xfrm>
              <a:off x="2274055" y="3628728"/>
              <a:ext cx="15371" cy="70906"/>
            </a:xfrm>
            <a:custGeom>
              <a:avLst/>
              <a:gdLst/>
              <a:ahLst/>
              <a:cxnLst/>
              <a:rect l="l" t="t" r="r" b="b"/>
              <a:pathLst>
                <a:path w="527" h="2431" extrusionOk="0">
                  <a:moveTo>
                    <a:pt x="349" y="1"/>
                  </a:moveTo>
                  <a:cubicBezTo>
                    <a:pt x="156" y="1"/>
                    <a:pt x="1" y="156"/>
                    <a:pt x="1" y="349"/>
                  </a:cubicBezTo>
                  <a:lnTo>
                    <a:pt x="1" y="2082"/>
                  </a:lnTo>
                  <a:cubicBezTo>
                    <a:pt x="1" y="2275"/>
                    <a:pt x="156" y="2431"/>
                    <a:pt x="349" y="2431"/>
                  </a:cubicBezTo>
                  <a:cubicBezTo>
                    <a:pt x="415" y="2431"/>
                    <a:pt x="475" y="2412"/>
                    <a:pt x="526" y="2381"/>
                  </a:cubicBezTo>
                  <a:cubicBezTo>
                    <a:pt x="425" y="2324"/>
                    <a:pt x="356" y="2212"/>
                    <a:pt x="356" y="2085"/>
                  </a:cubicBezTo>
                  <a:lnTo>
                    <a:pt x="356" y="351"/>
                  </a:lnTo>
                  <a:cubicBezTo>
                    <a:pt x="356" y="222"/>
                    <a:pt x="425" y="112"/>
                    <a:pt x="526" y="50"/>
                  </a:cubicBezTo>
                  <a:cubicBezTo>
                    <a:pt x="475" y="20"/>
                    <a:pt x="412" y="1"/>
                    <a:pt x="34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1"/>
            <p:cNvSpPr/>
            <p:nvPr/>
          </p:nvSpPr>
          <p:spPr>
            <a:xfrm>
              <a:off x="2233367" y="3390546"/>
              <a:ext cx="102232" cy="243986"/>
            </a:xfrm>
            <a:custGeom>
              <a:avLst/>
              <a:gdLst/>
              <a:ahLst/>
              <a:cxnLst/>
              <a:rect l="l" t="t" r="r" b="b"/>
              <a:pathLst>
                <a:path w="3505" h="8365" extrusionOk="0">
                  <a:moveTo>
                    <a:pt x="1749" y="0"/>
                  </a:moveTo>
                  <a:cubicBezTo>
                    <a:pt x="1650" y="0"/>
                    <a:pt x="1571" y="79"/>
                    <a:pt x="1571" y="177"/>
                  </a:cubicBezTo>
                  <a:lnTo>
                    <a:pt x="1571" y="1905"/>
                  </a:lnTo>
                  <a:lnTo>
                    <a:pt x="96" y="3000"/>
                  </a:lnTo>
                  <a:cubicBezTo>
                    <a:pt x="17" y="3057"/>
                    <a:pt x="1" y="3170"/>
                    <a:pt x="60" y="3249"/>
                  </a:cubicBezTo>
                  <a:cubicBezTo>
                    <a:pt x="93" y="3296"/>
                    <a:pt x="147" y="3320"/>
                    <a:pt x="202" y="3320"/>
                  </a:cubicBezTo>
                  <a:cubicBezTo>
                    <a:pt x="238" y="3320"/>
                    <a:pt x="275" y="3309"/>
                    <a:pt x="309" y="3286"/>
                  </a:cubicBezTo>
                  <a:lnTo>
                    <a:pt x="1573" y="2348"/>
                  </a:lnTo>
                  <a:lnTo>
                    <a:pt x="1573" y="4048"/>
                  </a:lnTo>
                  <a:lnTo>
                    <a:pt x="98" y="5142"/>
                  </a:lnTo>
                  <a:cubicBezTo>
                    <a:pt x="19" y="5200"/>
                    <a:pt x="2" y="5312"/>
                    <a:pt x="61" y="5391"/>
                  </a:cubicBezTo>
                  <a:cubicBezTo>
                    <a:pt x="96" y="5439"/>
                    <a:pt x="149" y="5463"/>
                    <a:pt x="203" y="5463"/>
                  </a:cubicBezTo>
                  <a:cubicBezTo>
                    <a:pt x="240" y="5463"/>
                    <a:pt x="276" y="5451"/>
                    <a:pt x="310" y="5427"/>
                  </a:cubicBezTo>
                  <a:lnTo>
                    <a:pt x="1576" y="4490"/>
                  </a:lnTo>
                  <a:lnTo>
                    <a:pt x="1576" y="6189"/>
                  </a:lnTo>
                  <a:lnTo>
                    <a:pt x="99" y="7285"/>
                  </a:lnTo>
                  <a:cubicBezTo>
                    <a:pt x="20" y="7343"/>
                    <a:pt x="4" y="7455"/>
                    <a:pt x="63" y="7534"/>
                  </a:cubicBezTo>
                  <a:cubicBezTo>
                    <a:pt x="98" y="7581"/>
                    <a:pt x="150" y="7604"/>
                    <a:pt x="206" y="7604"/>
                  </a:cubicBezTo>
                  <a:cubicBezTo>
                    <a:pt x="243" y="7604"/>
                    <a:pt x="279" y="7594"/>
                    <a:pt x="312" y="7570"/>
                  </a:cubicBezTo>
                  <a:lnTo>
                    <a:pt x="1577" y="6633"/>
                  </a:lnTo>
                  <a:lnTo>
                    <a:pt x="1577" y="8187"/>
                  </a:lnTo>
                  <a:cubicBezTo>
                    <a:pt x="1577" y="8285"/>
                    <a:pt x="1656" y="8364"/>
                    <a:pt x="1754" y="8364"/>
                  </a:cubicBezTo>
                  <a:cubicBezTo>
                    <a:pt x="1854" y="8364"/>
                    <a:pt x="1932" y="8285"/>
                    <a:pt x="1932" y="8187"/>
                  </a:cubicBezTo>
                  <a:lnTo>
                    <a:pt x="1932" y="6633"/>
                  </a:lnTo>
                  <a:lnTo>
                    <a:pt x="3197" y="7570"/>
                  </a:lnTo>
                  <a:cubicBezTo>
                    <a:pt x="3228" y="7594"/>
                    <a:pt x="3268" y="7604"/>
                    <a:pt x="3304" y="7604"/>
                  </a:cubicBezTo>
                  <a:cubicBezTo>
                    <a:pt x="3358" y="7604"/>
                    <a:pt x="3411" y="7579"/>
                    <a:pt x="3446" y="7534"/>
                  </a:cubicBezTo>
                  <a:cubicBezTo>
                    <a:pt x="3505" y="7455"/>
                    <a:pt x="3489" y="7343"/>
                    <a:pt x="3410" y="7285"/>
                  </a:cubicBezTo>
                  <a:lnTo>
                    <a:pt x="1935" y="6189"/>
                  </a:lnTo>
                  <a:lnTo>
                    <a:pt x="1935" y="4490"/>
                  </a:lnTo>
                  <a:lnTo>
                    <a:pt x="3188" y="5427"/>
                  </a:lnTo>
                  <a:cubicBezTo>
                    <a:pt x="3219" y="5451"/>
                    <a:pt x="3257" y="5463"/>
                    <a:pt x="3294" y="5463"/>
                  </a:cubicBezTo>
                  <a:cubicBezTo>
                    <a:pt x="3350" y="5463"/>
                    <a:pt x="3402" y="5436"/>
                    <a:pt x="3437" y="5391"/>
                  </a:cubicBezTo>
                  <a:cubicBezTo>
                    <a:pt x="3496" y="5312"/>
                    <a:pt x="3480" y="5200"/>
                    <a:pt x="3401" y="5142"/>
                  </a:cubicBezTo>
                  <a:lnTo>
                    <a:pt x="1924" y="4046"/>
                  </a:lnTo>
                  <a:lnTo>
                    <a:pt x="1924" y="2348"/>
                  </a:lnTo>
                  <a:lnTo>
                    <a:pt x="3190" y="3286"/>
                  </a:lnTo>
                  <a:cubicBezTo>
                    <a:pt x="3221" y="3309"/>
                    <a:pt x="3260" y="3320"/>
                    <a:pt x="3297" y="3320"/>
                  </a:cubicBezTo>
                  <a:cubicBezTo>
                    <a:pt x="3351" y="3320"/>
                    <a:pt x="3404" y="3295"/>
                    <a:pt x="3439" y="3249"/>
                  </a:cubicBezTo>
                  <a:cubicBezTo>
                    <a:pt x="3498" y="3170"/>
                    <a:pt x="3481" y="3059"/>
                    <a:pt x="3402" y="3000"/>
                  </a:cubicBezTo>
                  <a:lnTo>
                    <a:pt x="1927" y="1905"/>
                  </a:lnTo>
                  <a:lnTo>
                    <a:pt x="1927" y="177"/>
                  </a:lnTo>
                  <a:cubicBezTo>
                    <a:pt x="1927" y="79"/>
                    <a:pt x="1848" y="0"/>
                    <a:pt x="1749"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1"/>
            <p:cNvSpPr/>
            <p:nvPr/>
          </p:nvSpPr>
          <p:spPr>
            <a:xfrm>
              <a:off x="2223245" y="3462969"/>
              <a:ext cx="33572" cy="37014"/>
            </a:xfrm>
            <a:custGeom>
              <a:avLst/>
              <a:gdLst/>
              <a:ahLst/>
              <a:cxnLst/>
              <a:rect l="l" t="t" r="r" b="b"/>
              <a:pathLst>
                <a:path w="1151" h="1269" extrusionOk="0">
                  <a:moveTo>
                    <a:pt x="468" y="0"/>
                  </a:moveTo>
                  <a:lnTo>
                    <a:pt x="1" y="346"/>
                  </a:lnTo>
                  <a:lnTo>
                    <a:pt x="64" y="1014"/>
                  </a:lnTo>
                  <a:lnTo>
                    <a:pt x="685" y="1269"/>
                  </a:lnTo>
                  <a:lnTo>
                    <a:pt x="1151" y="923"/>
                  </a:lnTo>
                  <a:lnTo>
                    <a:pt x="1023" y="305"/>
                  </a:lnTo>
                  <a:lnTo>
                    <a:pt x="468"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1"/>
            <p:cNvSpPr/>
            <p:nvPr/>
          </p:nvSpPr>
          <p:spPr>
            <a:xfrm>
              <a:off x="2311652" y="3462969"/>
              <a:ext cx="33572" cy="37014"/>
            </a:xfrm>
            <a:custGeom>
              <a:avLst/>
              <a:gdLst/>
              <a:ahLst/>
              <a:cxnLst/>
              <a:rect l="l" t="t" r="r" b="b"/>
              <a:pathLst>
                <a:path w="1151" h="1269" extrusionOk="0">
                  <a:moveTo>
                    <a:pt x="683" y="0"/>
                  </a:moveTo>
                  <a:lnTo>
                    <a:pt x="129" y="305"/>
                  </a:lnTo>
                  <a:lnTo>
                    <a:pt x="1" y="923"/>
                  </a:lnTo>
                  <a:lnTo>
                    <a:pt x="468" y="1269"/>
                  </a:lnTo>
                  <a:lnTo>
                    <a:pt x="1089" y="1014"/>
                  </a:lnTo>
                  <a:lnTo>
                    <a:pt x="1150" y="346"/>
                  </a:lnTo>
                  <a:lnTo>
                    <a:pt x="683"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1"/>
            <p:cNvSpPr/>
            <p:nvPr/>
          </p:nvSpPr>
          <p:spPr>
            <a:xfrm>
              <a:off x="2223245" y="3525475"/>
              <a:ext cx="33572" cy="37014"/>
            </a:xfrm>
            <a:custGeom>
              <a:avLst/>
              <a:gdLst/>
              <a:ahLst/>
              <a:cxnLst/>
              <a:rect l="l" t="t" r="r" b="b"/>
              <a:pathLst>
                <a:path w="1151" h="1269" extrusionOk="0">
                  <a:moveTo>
                    <a:pt x="468" y="0"/>
                  </a:moveTo>
                  <a:lnTo>
                    <a:pt x="1" y="346"/>
                  </a:lnTo>
                  <a:lnTo>
                    <a:pt x="64" y="1014"/>
                  </a:lnTo>
                  <a:lnTo>
                    <a:pt x="685" y="1269"/>
                  </a:lnTo>
                  <a:lnTo>
                    <a:pt x="1151" y="922"/>
                  </a:lnTo>
                  <a:lnTo>
                    <a:pt x="1023" y="303"/>
                  </a:lnTo>
                  <a:lnTo>
                    <a:pt x="468"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1"/>
            <p:cNvSpPr/>
            <p:nvPr/>
          </p:nvSpPr>
          <p:spPr>
            <a:xfrm>
              <a:off x="2311652" y="3525475"/>
              <a:ext cx="33572" cy="37014"/>
            </a:xfrm>
            <a:custGeom>
              <a:avLst/>
              <a:gdLst/>
              <a:ahLst/>
              <a:cxnLst/>
              <a:rect l="l" t="t" r="r" b="b"/>
              <a:pathLst>
                <a:path w="1151" h="1269" extrusionOk="0">
                  <a:moveTo>
                    <a:pt x="683" y="0"/>
                  </a:moveTo>
                  <a:lnTo>
                    <a:pt x="129" y="303"/>
                  </a:lnTo>
                  <a:lnTo>
                    <a:pt x="1" y="922"/>
                  </a:lnTo>
                  <a:lnTo>
                    <a:pt x="468" y="1269"/>
                  </a:lnTo>
                  <a:lnTo>
                    <a:pt x="1089" y="1014"/>
                  </a:lnTo>
                  <a:lnTo>
                    <a:pt x="1150" y="346"/>
                  </a:lnTo>
                  <a:lnTo>
                    <a:pt x="683"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1"/>
            <p:cNvSpPr/>
            <p:nvPr/>
          </p:nvSpPr>
          <p:spPr>
            <a:xfrm>
              <a:off x="2223245" y="3587922"/>
              <a:ext cx="33572" cy="37043"/>
            </a:xfrm>
            <a:custGeom>
              <a:avLst/>
              <a:gdLst/>
              <a:ahLst/>
              <a:cxnLst/>
              <a:rect l="l" t="t" r="r" b="b"/>
              <a:pathLst>
                <a:path w="1151" h="1270" extrusionOk="0">
                  <a:moveTo>
                    <a:pt x="468" y="1"/>
                  </a:moveTo>
                  <a:lnTo>
                    <a:pt x="1" y="346"/>
                  </a:lnTo>
                  <a:lnTo>
                    <a:pt x="64" y="1014"/>
                  </a:lnTo>
                  <a:lnTo>
                    <a:pt x="685" y="1269"/>
                  </a:lnTo>
                  <a:lnTo>
                    <a:pt x="1151" y="924"/>
                  </a:lnTo>
                  <a:lnTo>
                    <a:pt x="1023" y="305"/>
                  </a:lnTo>
                  <a:lnTo>
                    <a:pt x="468"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1"/>
            <p:cNvSpPr/>
            <p:nvPr/>
          </p:nvSpPr>
          <p:spPr>
            <a:xfrm>
              <a:off x="2311652" y="3587922"/>
              <a:ext cx="33572" cy="37043"/>
            </a:xfrm>
            <a:custGeom>
              <a:avLst/>
              <a:gdLst/>
              <a:ahLst/>
              <a:cxnLst/>
              <a:rect l="l" t="t" r="r" b="b"/>
              <a:pathLst>
                <a:path w="1151" h="1270" extrusionOk="0">
                  <a:moveTo>
                    <a:pt x="683" y="1"/>
                  </a:moveTo>
                  <a:lnTo>
                    <a:pt x="129" y="305"/>
                  </a:lnTo>
                  <a:lnTo>
                    <a:pt x="1" y="924"/>
                  </a:lnTo>
                  <a:lnTo>
                    <a:pt x="468" y="1269"/>
                  </a:lnTo>
                  <a:lnTo>
                    <a:pt x="1089" y="1014"/>
                  </a:lnTo>
                  <a:lnTo>
                    <a:pt x="1150" y="346"/>
                  </a:lnTo>
                  <a:lnTo>
                    <a:pt x="683"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1"/>
            <p:cNvSpPr/>
            <p:nvPr/>
          </p:nvSpPr>
          <p:spPr>
            <a:xfrm>
              <a:off x="2202245" y="3473119"/>
              <a:ext cx="41039" cy="42555"/>
            </a:xfrm>
            <a:custGeom>
              <a:avLst/>
              <a:gdLst/>
              <a:ahLst/>
              <a:cxnLst/>
              <a:rect l="l" t="t" r="r" b="b"/>
              <a:pathLst>
                <a:path w="1407" h="1459" extrusionOk="0">
                  <a:moveTo>
                    <a:pt x="721" y="1"/>
                  </a:moveTo>
                  <a:lnTo>
                    <a:pt x="0" y="535"/>
                  </a:lnTo>
                  <a:lnTo>
                    <a:pt x="684" y="1458"/>
                  </a:lnTo>
                  <a:lnTo>
                    <a:pt x="1406" y="924"/>
                  </a:lnTo>
                  <a:lnTo>
                    <a:pt x="721"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1"/>
            <p:cNvSpPr/>
            <p:nvPr/>
          </p:nvSpPr>
          <p:spPr>
            <a:xfrm>
              <a:off x="2236896" y="3456435"/>
              <a:ext cx="30597" cy="33455"/>
            </a:xfrm>
            <a:custGeom>
              <a:avLst/>
              <a:gdLst/>
              <a:ahLst/>
              <a:cxnLst/>
              <a:rect l="l" t="t" r="r" b="b"/>
              <a:pathLst>
                <a:path w="1049" h="1147" extrusionOk="0">
                  <a:moveTo>
                    <a:pt x="379" y="0"/>
                  </a:moveTo>
                  <a:cubicBezTo>
                    <a:pt x="330" y="0"/>
                    <a:pt x="282" y="15"/>
                    <a:pt x="240" y="47"/>
                  </a:cubicBezTo>
                  <a:lnTo>
                    <a:pt x="0" y="224"/>
                  </a:lnTo>
                  <a:lnTo>
                    <a:pt x="686" y="1147"/>
                  </a:lnTo>
                  <a:lnTo>
                    <a:pt x="924" y="970"/>
                  </a:lnTo>
                  <a:cubicBezTo>
                    <a:pt x="1027" y="895"/>
                    <a:pt x="1049" y="750"/>
                    <a:pt x="973" y="646"/>
                  </a:cubicBezTo>
                  <a:lnTo>
                    <a:pt x="564" y="94"/>
                  </a:lnTo>
                  <a:cubicBezTo>
                    <a:pt x="519" y="33"/>
                    <a:pt x="449" y="0"/>
                    <a:pt x="379"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1"/>
            <p:cNvSpPr/>
            <p:nvPr/>
          </p:nvSpPr>
          <p:spPr>
            <a:xfrm>
              <a:off x="2325273" y="3473119"/>
              <a:ext cx="41068" cy="42497"/>
            </a:xfrm>
            <a:custGeom>
              <a:avLst/>
              <a:gdLst/>
              <a:ahLst/>
              <a:cxnLst/>
              <a:rect l="l" t="t" r="r" b="b"/>
              <a:pathLst>
                <a:path w="1408" h="1457" extrusionOk="0">
                  <a:moveTo>
                    <a:pt x="685" y="1"/>
                  </a:moveTo>
                  <a:lnTo>
                    <a:pt x="1" y="922"/>
                  </a:lnTo>
                  <a:lnTo>
                    <a:pt x="722" y="1457"/>
                  </a:lnTo>
                  <a:lnTo>
                    <a:pt x="1407" y="535"/>
                  </a:lnTo>
                  <a:lnTo>
                    <a:pt x="685"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1"/>
            <p:cNvSpPr/>
            <p:nvPr/>
          </p:nvSpPr>
          <p:spPr>
            <a:xfrm>
              <a:off x="2301006" y="3456435"/>
              <a:ext cx="30684" cy="33455"/>
            </a:xfrm>
            <a:custGeom>
              <a:avLst/>
              <a:gdLst/>
              <a:ahLst/>
              <a:cxnLst/>
              <a:rect l="l" t="t" r="r" b="b"/>
              <a:pathLst>
                <a:path w="1052" h="1147" extrusionOk="0">
                  <a:moveTo>
                    <a:pt x="673" y="0"/>
                  </a:moveTo>
                  <a:cubicBezTo>
                    <a:pt x="602" y="0"/>
                    <a:pt x="532" y="33"/>
                    <a:pt x="487" y="94"/>
                  </a:cubicBezTo>
                  <a:lnTo>
                    <a:pt x="78" y="646"/>
                  </a:lnTo>
                  <a:cubicBezTo>
                    <a:pt x="1" y="750"/>
                    <a:pt x="21" y="895"/>
                    <a:pt x="125" y="970"/>
                  </a:cubicBezTo>
                  <a:lnTo>
                    <a:pt x="366" y="1147"/>
                  </a:lnTo>
                  <a:lnTo>
                    <a:pt x="1051" y="224"/>
                  </a:lnTo>
                  <a:lnTo>
                    <a:pt x="811" y="47"/>
                  </a:lnTo>
                  <a:cubicBezTo>
                    <a:pt x="769" y="15"/>
                    <a:pt x="721" y="0"/>
                    <a:pt x="673"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1"/>
            <p:cNvSpPr/>
            <p:nvPr/>
          </p:nvSpPr>
          <p:spPr>
            <a:xfrm>
              <a:off x="2202245" y="3535537"/>
              <a:ext cx="41039" cy="42555"/>
            </a:xfrm>
            <a:custGeom>
              <a:avLst/>
              <a:gdLst/>
              <a:ahLst/>
              <a:cxnLst/>
              <a:rect l="l" t="t" r="r" b="b"/>
              <a:pathLst>
                <a:path w="1407" h="1459" extrusionOk="0">
                  <a:moveTo>
                    <a:pt x="721" y="1"/>
                  </a:moveTo>
                  <a:lnTo>
                    <a:pt x="0" y="535"/>
                  </a:lnTo>
                  <a:lnTo>
                    <a:pt x="684" y="1458"/>
                  </a:lnTo>
                  <a:lnTo>
                    <a:pt x="1406" y="924"/>
                  </a:lnTo>
                  <a:lnTo>
                    <a:pt x="721"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1"/>
            <p:cNvSpPr/>
            <p:nvPr/>
          </p:nvSpPr>
          <p:spPr>
            <a:xfrm>
              <a:off x="2236896" y="3518941"/>
              <a:ext cx="30597" cy="33455"/>
            </a:xfrm>
            <a:custGeom>
              <a:avLst/>
              <a:gdLst/>
              <a:ahLst/>
              <a:cxnLst/>
              <a:rect l="l" t="t" r="r" b="b"/>
              <a:pathLst>
                <a:path w="1049" h="1147" extrusionOk="0">
                  <a:moveTo>
                    <a:pt x="378" y="0"/>
                  </a:moveTo>
                  <a:cubicBezTo>
                    <a:pt x="330" y="0"/>
                    <a:pt x="282" y="15"/>
                    <a:pt x="240" y="45"/>
                  </a:cubicBezTo>
                  <a:lnTo>
                    <a:pt x="0" y="224"/>
                  </a:lnTo>
                  <a:lnTo>
                    <a:pt x="686" y="1147"/>
                  </a:lnTo>
                  <a:lnTo>
                    <a:pt x="924" y="968"/>
                  </a:lnTo>
                  <a:cubicBezTo>
                    <a:pt x="1027" y="894"/>
                    <a:pt x="1049" y="749"/>
                    <a:pt x="973" y="645"/>
                  </a:cubicBezTo>
                  <a:lnTo>
                    <a:pt x="564" y="94"/>
                  </a:lnTo>
                  <a:cubicBezTo>
                    <a:pt x="519" y="33"/>
                    <a:pt x="448" y="0"/>
                    <a:pt x="378"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1"/>
            <p:cNvSpPr/>
            <p:nvPr/>
          </p:nvSpPr>
          <p:spPr>
            <a:xfrm>
              <a:off x="2325273" y="3535537"/>
              <a:ext cx="41068" cy="42555"/>
            </a:xfrm>
            <a:custGeom>
              <a:avLst/>
              <a:gdLst/>
              <a:ahLst/>
              <a:cxnLst/>
              <a:rect l="l" t="t" r="r" b="b"/>
              <a:pathLst>
                <a:path w="1408" h="1459" extrusionOk="0">
                  <a:moveTo>
                    <a:pt x="685" y="1"/>
                  </a:moveTo>
                  <a:lnTo>
                    <a:pt x="1" y="924"/>
                  </a:lnTo>
                  <a:lnTo>
                    <a:pt x="722" y="1458"/>
                  </a:lnTo>
                  <a:lnTo>
                    <a:pt x="1407" y="535"/>
                  </a:lnTo>
                  <a:lnTo>
                    <a:pt x="685"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1"/>
            <p:cNvSpPr/>
            <p:nvPr/>
          </p:nvSpPr>
          <p:spPr>
            <a:xfrm>
              <a:off x="2301006" y="3518941"/>
              <a:ext cx="30684" cy="33455"/>
            </a:xfrm>
            <a:custGeom>
              <a:avLst/>
              <a:gdLst/>
              <a:ahLst/>
              <a:cxnLst/>
              <a:rect l="l" t="t" r="r" b="b"/>
              <a:pathLst>
                <a:path w="1052" h="1147" extrusionOk="0">
                  <a:moveTo>
                    <a:pt x="674" y="0"/>
                  </a:moveTo>
                  <a:cubicBezTo>
                    <a:pt x="603" y="0"/>
                    <a:pt x="533" y="33"/>
                    <a:pt x="487" y="94"/>
                  </a:cubicBezTo>
                  <a:lnTo>
                    <a:pt x="78" y="645"/>
                  </a:lnTo>
                  <a:cubicBezTo>
                    <a:pt x="1" y="749"/>
                    <a:pt x="21" y="894"/>
                    <a:pt x="125" y="968"/>
                  </a:cubicBezTo>
                  <a:lnTo>
                    <a:pt x="366" y="1147"/>
                  </a:lnTo>
                  <a:lnTo>
                    <a:pt x="1051" y="224"/>
                  </a:lnTo>
                  <a:lnTo>
                    <a:pt x="811" y="45"/>
                  </a:lnTo>
                  <a:cubicBezTo>
                    <a:pt x="770" y="15"/>
                    <a:pt x="721" y="0"/>
                    <a:pt x="674"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1"/>
            <p:cNvSpPr/>
            <p:nvPr/>
          </p:nvSpPr>
          <p:spPr>
            <a:xfrm>
              <a:off x="2202245" y="3598014"/>
              <a:ext cx="41039" cy="42526"/>
            </a:xfrm>
            <a:custGeom>
              <a:avLst/>
              <a:gdLst/>
              <a:ahLst/>
              <a:cxnLst/>
              <a:rect l="l" t="t" r="r" b="b"/>
              <a:pathLst>
                <a:path w="1407" h="1458" extrusionOk="0">
                  <a:moveTo>
                    <a:pt x="721" y="0"/>
                  </a:moveTo>
                  <a:lnTo>
                    <a:pt x="0" y="535"/>
                  </a:lnTo>
                  <a:lnTo>
                    <a:pt x="684" y="1458"/>
                  </a:lnTo>
                  <a:lnTo>
                    <a:pt x="1406" y="923"/>
                  </a:lnTo>
                  <a:lnTo>
                    <a:pt x="721"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1"/>
            <p:cNvSpPr/>
            <p:nvPr/>
          </p:nvSpPr>
          <p:spPr>
            <a:xfrm>
              <a:off x="2236896" y="3581389"/>
              <a:ext cx="30597" cy="33484"/>
            </a:xfrm>
            <a:custGeom>
              <a:avLst/>
              <a:gdLst/>
              <a:ahLst/>
              <a:cxnLst/>
              <a:rect l="l" t="t" r="r" b="b"/>
              <a:pathLst>
                <a:path w="1049" h="1148" extrusionOk="0">
                  <a:moveTo>
                    <a:pt x="379" y="1"/>
                  </a:moveTo>
                  <a:cubicBezTo>
                    <a:pt x="330" y="1"/>
                    <a:pt x="282" y="16"/>
                    <a:pt x="240" y="47"/>
                  </a:cubicBezTo>
                  <a:lnTo>
                    <a:pt x="0" y="225"/>
                  </a:lnTo>
                  <a:lnTo>
                    <a:pt x="686" y="1148"/>
                  </a:lnTo>
                  <a:lnTo>
                    <a:pt x="924" y="970"/>
                  </a:lnTo>
                  <a:cubicBezTo>
                    <a:pt x="1027" y="893"/>
                    <a:pt x="1049" y="749"/>
                    <a:pt x="973" y="647"/>
                  </a:cubicBezTo>
                  <a:lnTo>
                    <a:pt x="564" y="94"/>
                  </a:lnTo>
                  <a:cubicBezTo>
                    <a:pt x="519" y="33"/>
                    <a:pt x="449" y="1"/>
                    <a:pt x="379"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1"/>
            <p:cNvSpPr/>
            <p:nvPr/>
          </p:nvSpPr>
          <p:spPr>
            <a:xfrm>
              <a:off x="2325273" y="3598014"/>
              <a:ext cx="41068" cy="42526"/>
            </a:xfrm>
            <a:custGeom>
              <a:avLst/>
              <a:gdLst/>
              <a:ahLst/>
              <a:cxnLst/>
              <a:rect l="l" t="t" r="r" b="b"/>
              <a:pathLst>
                <a:path w="1408" h="1458" extrusionOk="0">
                  <a:moveTo>
                    <a:pt x="685" y="0"/>
                  </a:moveTo>
                  <a:lnTo>
                    <a:pt x="1" y="923"/>
                  </a:lnTo>
                  <a:lnTo>
                    <a:pt x="722" y="1458"/>
                  </a:lnTo>
                  <a:lnTo>
                    <a:pt x="1407" y="535"/>
                  </a:lnTo>
                  <a:lnTo>
                    <a:pt x="685"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1"/>
            <p:cNvSpPr/>
            <p:nvPr/>
          </p:nvSpPr>
          <p:spPr>
            <a:xfrm>
              <a:off x="2301006" y="3581389"/>
              <a:ext cx="30684" cy="33484"/>
            </a:xfrm>
            <a:custGeom>
              <a:avLst/>
              <a:gdLst/>
              <a:ahLst/>
              <a:cxnLst/>
              <a:rect l="l" t="t" r="r" b="b"/>
              <a:pathLst>
                <a:path w="1052" h="1148" extrusionOk="0">
                  <a:moveTo>
                    <a:pt x="673" y="1"/>
                  </a:moveTo>
                  <a:cubicBezTo>
                    <a:pt x="602" y="1"/>
                    <a:pt x="532" y="33"/>
                    <a:pt x="487" y="94"/>
                  </a:cubicBezTo>
                  <a:lnTo>
                    <a:pt x="78" y="647"/>
                  </a:lnTo>
                  <a:cubicBezTo>
                    <a:pt x="1" y="749"/>
                    <a:pt x="21" y="893"/>
                    <a:pt x="125" y="970"/>
                  </a:cubicBezTo>
                  <a:lnTo>
                    <a:pt x="366" y="1148"/>
                  </a:lnTo>
                  <a:lnTo>
                    <a:pt x="1051" y="225"/>
                  </a:lnTo>
                  <a:lnTo>
                    <a:pt x="811" y="47"/>
                  </a:lnTo>
                  <a:cubicBezTo>
                    <a:pt x="769" y="16"/>
                    <a:pt x="721" y="1"/>
                    <a:pt x="673"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1"/>
            <p:cNvSpPr/>
            <p:nvPr/>
          </p:nvSpPr>
          <p:spPr>
            <a:xfrm>
              <a:off x="2197957" y="3487557"/>
              <a:ext cx="28497" cy="29255"/>
            </a:xfrm>
            <a:custGeom>
              <a:avLst/>
              <a:gdLst/>
              <a:ahLst/>
              <a:cxnLst/>
              <a:rect l="l" t="t" r="r" b="b"/>
              <a:pathLst>
                <a:path w="977" h="1003" extrusionOk="0">
                  <a:moveTo>
                    <a:pt x="278" y="0"/>
                  </a:moveTo>
                  <a:cubicBezTo>
                    <a:pt x="229" y="0"/>
                    <a:pt x="184" y="13"/>
                    <a:pt x="147" y="40"/>
                  </a:cubicBezTo>
                  <a:cubicBezTo>
                    <a:pt x="1" y="147"/>
                    <a:pt x="37" y="443"/>
                    <a:pt x="226" y="697"/>
                  </a:cubicBezTo>
                  <a:cubicBezTo>
                    <a:pt x="369" y="888"/>
                    <a:pt x="558" y="1003"/>
                    <a:pt x="703" y="1003"/>
                  </a:cubicBezTo>
                  <a:cubicBezTo>
                    <a:pt x="752" y="1003"/>
                    <a:pt x="795" y="990"/>
                    <a:pt x="831" y="963"/>
                  </a:cubicBezTo>
                  <a:cubicBezTo>
                    <a:pt x="976" y="855"/>
                    <a:pt x="941" y="560"/>
                    <a:pt x="754" y="306"/>
                  </a:cubicBezTo>
                  <a:cubicBezTo>
                    <a:pt x="612" y="115"/>
                    <a:pt x="425"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1"/>
            <p:cNvSpPr/>
            <p:nvPr/>
          </p:nvSpPr>
          <p:spPr>
            <a:xfrm>
              <a:off x="2342045" y="3487498"/>
              <a:ext cx="28526" cy="29255"/>
            </a:xfrm>
            <a:custGeom>
              <a:avLst/>
              <a:gdLst/>
              <a:ahLst/>
              <a:cxnLst/>
              <a:rect l="l" t="t" r="r" b="b"/>
              <a:pathLst>
                <a:path w="978" h="1003" extrusionOk="0">
                  <a:moveTo>
                    <a:pt x="701" y="0"/>
                  </a:moveTo>
                  <a:cubicBezTo>
                    <a:pt x="554" y="0"/>
                    <a:pt x="366" y="115"/>
                    <a:pt x="224" y="306"/>
                  </a:cubicBezTo>
                  <a:cubicBezTo>
                    <a:pt x="35" y="562"/>
                    <a:pt x="0" y="855"/>
                    <a:pt x="145" y="962"/>
                  </a:cubicBezTo>
                  <a:cubicBezTo>
                    <a:pt x="182" y="990"/>
                    <a:pt x="227" y="1002"/>
                    <a:pt x="276" y="1002"/>
                  </a:cubicBezTo>
                  <a:cubicBezTo>
                    <a:pt x="423" y="1002"/>
                    <a:pt x="610" y="888"/>
                    <a:pt x="751" y="697"/>
                  </a:cubicBezTo>
                  <a:cubicBezTo>
                    <a:pt x="942" y="442"/>
                    <a:pt x="977" y="149"/>
                    <a:pt x="831" y="39"/>
                  </a:cubicBezTo>
                  <a:cubicBezTo>
                    <a:pt x="794" y="13"/>
                    <a:pt x="750" y="0"/>
                    <a:pt x="7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1"/>
            <p:cNvSpPr/>
            <p:nvPr/>
          </p:nvSpPr>
          <p:spPr>
            <a:xfrm>
              <a:off x="2197957" y="3550034"/>
              <a:ext cx="28497" cy="29255"/>
            </a:xfrm>
            <a:custGeom>
              <a:avLst/>
              <a:gdLst/>
              <a:ahLst/>
              <a:cxnLst/>
              <a:rect l="l" t="t" r="r" b="b"/>
              <a:pathLst>
                <a:path w="977" h="1003" extrusionOk="0">
                  <a:moveTo>
                    <a:pt x="277" y="0"/>
                  </a:moveTo>
                  <a:cubicBezTo>
                    <a:pt x="228" y="0"/>
                    <a:pt x="184" y="13"/>
                    <a:pt x="147" y="40"/>
                  </a:cubicBezTo>
                  <a:cubicBezTo>
                    <a:pt x="1" y="148"/>
                    <a:pt x="37" y="443"/>
                    <a:pt x="226" y="698"/>
                  </a:cubicBezTo>
                  <a:cubicBezTo>
                    <a:pt x="367" y="888"/>
                    <a:pt x="555" y="1003"/>
                    <a:pt x="702" y="1003"/>
                  </a:cubicBezTo>
                  <a:cubicBezTo>
                    <a:pt x="751" y="1003"/>
                    <a:pt x="795" y="990"/>
                    <a:pt x="831" y="963"/>
                  </a:cubicBezTo>
                  <a:cubicBezTo>
                    <a:pt x="976" y="854"/>
                    <a:pt x="941" y="560"/>
                    <a:pt x="754" y="305"/>
                  </a:cubicBezTo>
                  <a:cubicBezTo>
                    <a:pt x="612" y="115"/>
                    <a:pt x="424" y="0"/>
                    <a:pt x="2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1"/>
            <p:cNvSpPr/>
            <p:nvPr/>
          </p:nvSpPr>
          <p:spPr>
            <a:xfrm>
              <a:off x="2342045" y="3549975"/>
              <a:ext cx="28526" cy="29255"/>
            </a:xfrm>
            <a:custGeom>
              <a:avLst/>
              <a:gdLst/>
              <a:ahLst/>
              <a:cxnLst/>
              <a:rect l="l" t="t" r="r" b="b"/>
              <a:pathLst>
                <a:path w="978" h="1003" extrusionOk="0">
                  <a:moveTo>
                    <a:pt x="700" y="0"/>
                  </a:moveTo>
                  <a:cubicBezTo>
                    <a:pt x="553" y="0"/>
                    <a:pt x="366" y="115"/>
                    <a:pt x="224" y="306"/>
                  </a:cubicBezTo>
                  <a:cubicBezTo>
                    <a:pt x="35" y="562"/>
                    <a:pt x="0" y="855"/>
                    <a:pt x="145" y="963"/>
                  </a:cubicBezTo>
                  <a:cubicBezTo>
                    <a:pt x="182" y="990"/>
                    <a:pt x="226" y="1003"/>
                    <a:pt x="275" y="1003"/>
                  </a:cubicBezTo>
                  <a:cubicBezTo>
                    <a:pt x="422" y="1003"/>
                    <a:pt x="610" y="888"/>
                    <a:pt x="751" y="698"/>
                  </a:cubicBezTo>
                  <a:cubicBezTo>
                    <a:pt x="942" y="443"/>
                    <a:pt x="977" y="149"/>
                    <a:pt x="831" y="40"/>
                  </a:cubicBezTo>
                  <a:cubicBezTo>
                    <a:pt x="794" y="13"/>
                    <a:pt x="749" y="0"/>
                    <a:pt x="7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1"/>
            <p:cNvSpPr/>
            <p:nvPr/>
          </p:nvSpPr>
          <p:spPr>
            <a:xfrm>
              <a:off x="2197957" y="3612510"/>
              <a:ext cx="28497" cy="29284"/>
            </a:xfrm>
            <a:custGeom>
              <a:avLst/>
              <a:gdLst/>
              <a:ahLst/>
              <a:cxnLst/>
              <a:rect l="l" t="t" r="r" b="b"/>
              <a:pathLst>
                <a:path w="977" h="1004" extrusionOk="0">
                  <a:moveTo>
                    <a:pt x="278" y="1"/>
                  </a:moveTo>
                  <a:cubicBezTo>
                    <a:pt x="229" y="1"/>
                    <a:pt x="184" y="14"/>
                    <a:pt x="147" y="41"/>
                  </a:cubicBezTo>
                  <a:cubicBezTo>
                    <a:pt x="1" y="148"/>
                    <a:pt x="37" y="444"/>
                    <a:pt x="226" y="697"/>
                  </a:cubicBezTo>
                  <a:cubicBezTo>
                    <a:pt x="367" y="889"/>
                    <a:pt x="556" y="1003"/>
                    <a:pt x="703" y="1003"/>
                  </a:cubicBezTo>
                  <a:cubicBezTo>
                    <a:pt x="752" y="1003"/>
                    <a:pt x="795" y="990"/>
                    <a:pt x="831" y="964"/>
                  </a:cubicBezTo>
                  <a:cubicBezTo>
                    <a:pt x="976" y="855"/>
                    <a:pt x="941" y="561"/>
                    <a:pt x="754" y="306"/>
                  </a:cubicBezTo>
                  <a:cubicBezTo>
                    <a:pt x="612" y="115"/>
                    <a:pt x="425"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1"/>
            <p:cNvSpPr/>
            <p:nvPr/>
          </p:nvSpPr>
          <p:spPr>
            <a:xfrm>
              <a:off x="2342045" y="3612452"/>
              <a:ext cx="28526" cy="29284"/>
            </a:xfrm>
            <a:custGeom>
              <a:avLst/>
              <a:gdLst/>
              <a:ahLst/>
              <a:cxnLst/>
              <a:rect l="l" t="t" r="r" b="b"/>
              <a:pathLst>
                <a:path w="978" h="1004" extrusionOk="0">
                  <a:moveTo>
                    <a:pt x="701" y="1"/>
                  </a:moveTo>
                  <a:cubicBezTo>
                    <a:pt x="554" y="1"/>
                    <a:pt x="366" y="115"/>
                    <a:pt x="224" y="307"/>
                  </a:cubicBezTo>
                  <a:cubicBezTo>
                    <a:pt x="35" y="563"/>
                    <a:pt x="0" y="856"/>
                    <a:pt x="145" y="963"/>
                  </a:cubicBezTo>
                  <a:cubicBezTo>
                    <a:pt x="182" y="990"/>
                    <a:pt x="227" y="1003"/>
                    <a:pt x="276" y="1003"/>
                  </a:cubicBezTo>
                  <a:cubicBezTo>
                    <a:pt x="423" y="1003"/>
                    <a:pt x="610" y="889"/>
                    <a:pt x="751" y="698"/>
                  </a:cubicBezTo>
                  <a:cubicBezTo>
                    <a:pt x="942" y="443"/>
                    <a:pt x="977" y="148"/>
                    <a:pt x="831" y="40"/>
                  </a:cubicBezTo>
                  <a:cubicBezTo>
                    <a:pt x="794" y="13"/>
                    <a:pt x="750" y="1"/>
                    <a:pt x="7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1"/>
            <p:cNvSpPr/>
            <p:nvPr/>
          </p:nvSpPr>
          <p:spPr>
            <a:xfrm>
              <a:off x="2183315" y="3400958"/>
              <a:ext cx="37830" cy="52181"/>
            </a:xfrm>
            <a:custGeom>
              <a:avLst/>
              <a:gdLst/>
              <a:ahLst/>
              <a:cxnLst/>
              <a:rect l="l" t="t" r="r" b="b"/>
              <a:pathLst>
                <a:path w="1297" h="1789" extrusionOk="0">
                  <a:moveTo>
                    <a:pt x="650" y="0"/>
                  </a:moveTo>
                  <a:cubicBezTo>
                    <a:pt x="624" y="0"/>
                    <a:pt x="599" y="15"/>
                    <a:pt x="586" y="43"/>
                  </a:cubicBezTo>
                  <a:cubicBezTo>
                    <a:pt x="511" y="228"/>
                    <a:pt x="355" y="522"/>
                    <a:pt x="27" y="846"/>
                  </a:cubicBezTo>
                  <a:cubicBezTo>
                    <a:pt x="0" y="872"/>
                    <a:pt x="0" y="916"/>
                    <a:pt x="27" y="941"/>
                  </a:cubicBezTo>
                  <a:cubicBezTo>
                    <a:pt x="355" y="1266"/>
                    <a:pt x="511" y="1561"/>
                    <a:pt x="586" y="1745"/>
                  </a:cubicBezTo>
                  <a:cubicBezTo>
                    <a:pt x="599" y="1774"/>
                    <a:pt x="624" y="1788"/>
                    <a:pt x="650" y="1788"/>
                  </a:cubicBezTo>
                  <a:cubicBezTo>
                    <a:pt x="675" y="1788"/>
                    <a:pt x="700" y="1774"/>
                    <a:pt x="711" y="1745"/>
                  </a:cubicBezTo>
                  <a:cubicBezTo>
                    <a:pt x="787" y="1561"/>
                    <a:pt x="944" y="1266"/>
                    <a:pt x="1272" y="941"/>
                  </a:cubicBezTo>
                  <a:cubicBezTo>
                    <a:pt x="1297" y="916"/>
                    <a:pt x="1297" y="872"/>
                    <a:pt x="1272" y="846"/>
                  </a:cubicBezTo>
                  <a:cubicBezTo>
                    <a:pt x="944" y="522"/>
                    <a:pt x="787" y="228"/>
                    <a:pt x="711" y="43"/>
                  </a:cubicBezTo>
                  <a:cubicBezTo>
                    <a:pt x="700" y="15"/>
                    <a:pt x="675" y="0"/>
                    <a:pt x="650"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1"/>
            <p:cNvSpPr/>
            <p:nvPr/>
          </p:nvSpPr>
          <p:spPr>
            <a:xfrm>
              <a:off x="2383462" y="3502724"/>
              <a:ext cx="37859" cy="52181"/>
            </a:xfrm>
            <a:custGeom>
              <a:avLst/>
              <a:gdLst/>
              <a:ahLst/>
              <a:cxnLst/>
              <a:rect l="l" t="t" r="r" b="b"/>
              <a:pathLst>
                <a:path w="1298" h="1789" extrusionOk="0">
                  <a:moveTo>
                    <a:pt x="650" y="0"/>
                  </a:moveTo>
                  <a:cubicBezTo>
                    <a:pt x="625" y="0"/>
                    <a:pt x="599" y="15"/>
                    <a:pt x="587" y="43"/>
                  </a:cubicBezTo>
                  <a:cubicBezTo>
                    <a:pt x="512" y="228"/>
                    <a:pt x="355" y="524"/>
                    <a:pt x="27" y="848"/>
                  </a:cubicBezTo>
                  <a:cubicBezTo>
                    <a:pt x="1" y="872"/>
                    <a:pt x="1" y="916"/>
                    <a:pt x="27" y="943"/>
                  </a:cubicBezTo>
                  <a:cubicBezTo>
                    <a:pt x="355" y="1266"/>
                    <a:pt x="512" y="1561"/>
                    <a:pt x="587" y="1745"/>
                  </a:cubicBezTo>
                  <a:cubicBezTo>
                    <a:pt x="599" y="1774"/>
                    <a:pt x="625" y="1788"/>
                    <a:pt x="650" y="1788"/>
                  </a:cubicBezTo>
                  <a:cubicBezTo>
                    <a:pt x="675" y="1788"/>
                    <a:pt x="700" y="1774"/>
                    <a:pt x="711" y="1745"/>
                  </a:cubicBezTo>
                  <a:cubicBezTo>
                    <a:pt x="788" y="1561"/>
                    <a:pt x="944" y="1266"/>
                    <a:pt x="1272" y="943"/>
                  </a:cubicBezTo>
                  <a:cubicBezTo>
                    <a:pt x="1297" y="916"/>
                    <a:pt x="1297" y="872"/>
                    <a:pt x="1272" y="848"/>
                  </a:cubicBezTo>
                  <a:cubicBezTo>
                    <a:pt x="944" y="524"/>
                    <a:pt x="788" y="228"/>
                    <a:pt x="711" y="43"/>
                  </a:cubicBezTo>
                  <a:cubicBezTo>
                    <a:pt x="700" y="15"/>
                    <a:pt x="675" y="0"/>
                    <a:pt x="650"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1"/>
            <p:cNvSpPr/>
            <p:nvPr/>
          </p:nvSpPr>
          <p:spPr>
            <a:xfrm>
              <a:off x="2356133" y="3420180"/>
              <a:ext cx="29809" cy="41126"/>
            </a:xfrm>
            <a:custGeom>
              <a:avLst/>
              <a:gdLst/>
              <a:ahLst/>
              <a:cxnLst/>
              <a:rect l="l" t="t" r="r" b="b"/>
              <a:pathLst>
                <a:path w="1022" h="1410" extrusionOk="0">
                  <a:moveTo>
                    <a:pt x="511" y="0"/>
                  </a:moveTo>
                  <a:cubicBezTo>
                    <a:pt x="492" y="0"/>
                    <a:pt x="471" y="11"/>
                    <a:pt x="462" y="33"/>
                  </a:cubicBezTo>
                  <a:cubicBezTo>
                    <a:pt x="403" y="180"/>
                    <a:pt x="279" y="412"/>
                    <a:pt x="21" y="667"/>
                  </a:cubicBezTo>
                  <a:cubicBezTo>
                    <a:pt x="0" y="688"/>
                    <a:pt x="0" y="722"/>
                    <a:pt x="21" y="742"/>
                  </a:cubicBezTo>
                  <a:cubicBezTo>
                    <a:pt x="279" y="998"/>
                    <a:pt x="403" y="1231"/>
                    <a:pt x="462" y="1376"/>
                  </a:cubicBezTo>
                  <a:cubicBezTo>
                    <a:pt x="471" y="1398"/>
                    <a:pt x="490" y="1409"/>
                    <a:pt x="510" y="1409"/>
                  </a:cubicBezTo>
                  <a:cubicBezTo>
                    <a:pt x="530" y="1409"/>
                    <a:pt x="550" y="1398"/>
                    <a:pt x="560" y="1376"/>
                  </a:cubicBezTo>
                  <a:cubicBezTo>
                    <a:pt x="619" y="1230"/>
                    <a:pt x="743" y="997"/>
                    <a:pt x="1001" y="742"/>
                  </a:cubicBezTo>
                  <a:cubicBezTo>
                    <a:pt x="1021" y="722"/>
                    <a:pt x="1021" y="688"/>
                    <a:pt x="1001" y="667"/>
                  </a:cubicBezTo>
                  <a:cubicBezTo>
                    <a:pt x="743" y="411"/>
                    <a:pt x="619" y="178"/>
                    <a:pt x="560" y="33"/>
                  </a:cubicBezTo>
                  <a:cubicBezTo>
                    <a:pt x="551" y="11"/>
                    <a:pt x="531" y="0"/>
                    <a:pt x="511"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1"/>
            <p:cNvSpPr/>
            <p:nvPr/>
          </p:nvSpPr>
          <p:spPr>
            <a:xfrm>
              <a:off x="2153914" y="3557180"/>
              <a:ext cx="29751" cy="41097"/>
            </a:xfrm>
            <a:custGeom>
              <a:avLst/>
              <a:gdLst/>
              <a:ahLst/>
              <a:cxnLst/>
              <a:rect l="l" t="t" r="r" b="b"/>
              <a:pathLst>
                <a:path w="1020" h="1409" extrusionOk="0">
                  <a:moveTo>
                    <a:pt x="510" y="1"/>
                  </a:moveTo>
                  <a:cubicBezTo>
                    <a:pt x="490" y="1"/>
                    <a:pt x="471" y="12"/>
                    <a:pt x="462" y="34"/>
                  </a:cubicBezTo>
                  <a:cubicBezTo>
                    <a:pt x="403" y="180"/>
                    <a:pt x="279" y="412"/>
                    <a:pt x="19" y="667"/>
                  </a:cubicBezTo>
                  <a:cubicBezTo>
                    <a:pt x="0" y="687"/>
                    <a:pt x="0" y="722"/>
                    <a:pt x="19" y="741"/>
                  </a:cubicBezTo>
                  <a:cubicBezTo>
                    <a:pt x="279" y="998"/>
                    <a:pt x="403" y="1230"/>
                    <a:pt x="462" y="1376"/>
                  </a:cubicBezTo>
                  <a:cubicBezTo>
                    <a:pt x="470" y="1397"/>
                    <a:pt x="489" y="1408"/>
                    <a:pt x="509" y="1408"/>
                  </a:cubicBezTo>
                  <a:cubicBezTo>
                    <a:pt x="529" y="1408"/>
                    <a:pt x="549" y="1397"/>
                    <a:pt x="559" y="1376"/>
                  </a:cubicBezTo>
                  <a:cubicBezTo>
                    <a:pt x="617" y="1229"/>
                    <a:pt x="742" y="996"/>
                    <a:pt x="999" y="741"/>
                  </a:cubicBezTo>
                  <a:cubicBezTo>
                    <a:pt x="1020" y="722"/>
                    <a:pt x="1020" y="687"/>
                    <a:pt x="999" y="667"/>
                  </a:cubicBezTo>
                  <a:cubicBezTo>
                    <a:pt x="742" y="410"/>
                    <a:pt x="617" y="177"/>
                    <a:pt x="559" y="34"/>
                  </a:cubicBezTo>
                  <a:cubicBezTo>
                    <a:pt x="549" y="12"/>
                    <a:pt x="529" y="1"/>
                    <a:pt x="510"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1"/>
            <p:cNvSpPr/>
            <p:nvPr/>
          </p:nvSpPr>
          <p:spPr>
            <a:xfrm>
              <a:off x="2269359" y="3621202"/>
              <a:ext cx="29838" cy="29809"/>
            </a:xfrm>
            <a:custGeom>
              <a:avLst/>
              <a:gdLst/>
              <a:ahLst/>
              <a:cxnLst/>
              <a:rect l="l" t="t" r="r" b="b"/>
              <a:pathLst>
                <a:path w="1023" h="1022" extrusionOk="0">
                  <a:moveTo>
                    <a:pt x="514" y="1"/>
                  </a:moveTo>
                  <a:cubicBezTo>
                    <a:pt x="513" y="1"/>
                    <a:pt x="512" y="1"/>
                    <a:pt x="512" y="1"/>
                  </a:cubicBezTo>
                  <a:cubicBezTo>
                    <a:pt x="229" y="1"/>
                    <a:pt x="0" y="229"/>
                    <a:pt x="0" y="512"/>
                  </a:cubicBezTo>
                  <a:cubicBezTo>
                    <a:pt x="0" y="793"/>
                    <a:pt x="229" y="1022"/>
                    <a:pt x="512" y="1022"/>
                  </a:cubicBezTo>
                  <a:cubicBezTo>
                    <a:pt x="793" y="1022"/>
                    <a:pt x="1023" y="793"/>
                    <a:pt x="1023" y="512"/>
                  </a:cubicBezTo>
                  <a:cubicBezTo>
                    <a:pt x="1023" y="229"/>
                    <a:pt x="794" y="1"/>
                    <a:pt x="514"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1"/>
            <p:cNvSpPr/>
            <p:nvPr/>
          </p:nvSpPr>
          <p:spPr>
            <a:xfrm>
              <a:off x="2269359" y="3621173"/>
              <a:ext cx="20096" cy="29809"/>
            </a:xfrm>
            <a:custGeom>
              <a:avLst/>
              <a:gdLst/>
              <a:ahLst/>
              <a:cxnLst/>
              <a:rect l="l" t="t" r="r" b="b"/>
              <a:pathLst>
                <a:path w="689" h="1022" extrusionOk="0">
                  <a:moveTo>
                    <a:pt x="512" y="0"/>
                  </a:moveTo>
                  <a:cubicBezTo>
                    <a:pt x="229" y="0"/>
                    <a:pt x="0" y="229"/>
                    <a:pt x="0" y="510"/>
                  </a:cubicBezTo>
                  <a:cubicBezTo>
                    <a:pt x="0" y="793"/>
                    <a:pt x="229" y="1021"/>
                    <a:pt x="512" y="1021"/>
                  </a:cubicBezTo>
                  <a:cubicBezTo>
                    <a:pt x="573" y="1021"/>
                    <a:pt x="635" y="1010"/>
                    <a:pt x="689" y="989"/>
                  </a:cubicBezTo>
                  <a:cubicBezTo>
                    <a:pt x="495" y="919"/>
                    <a:pt x="356" y="733"/>
                    <a:pt x="356" y="513"/>
                  </a:cubicBezTo>
                  <a:cubicBezTo>
                    <a:pt x="356" y="293"/>
                    <a:pt x="495" y="106"/>
                    <a:pt x="689" y="33"/>
                  </a:cubicBezTo>
                  <a:cubicBezTo>
                    <a:pt x="635" y="12"/>
                    <a:pt x="573" y="0"/>
                    <a:pt x="512"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1"/>
            <p:cNvSpPr/>
            <p:nvPr/>
          </p:nvSpPr>
          <p:spPr>
            <a:xfrm>
              <a:off x="2238763" y="3356391"/>
              <a:ext cx="91090" cy="78869"/>
            </a:xfrm>
            <a:custGeom>
              <a:avLst/>
              <a:gdLst/>
              <a:ahLst/>
              <a:cxnLst/>
              <a:rect l="l" t="t" r="r" b="b"/>
              <a:pathLst>
                <a:path w="3123" h="2704" extrusionOk="0">
                  <a:moveTo>
                    <a:pt x="780" y="1"/>
                  </a:moveTo>
                  <a:lnTo>
                    <a:pt x="1" y="1353"/>
                  </a:lnTo>
                  <a:lnTo>
                    <a:pt x="780" y="2703"/>
                  </a:lnTo>
                  <a:lnTo>
                    <a:pt x="2343" y="2703"/>
                  </a:lnTo>
                  <a:lnTo>
                    <a:pt x="3122" y="1353"/>
                  </a:lnTo>
                  <a:lnTo>
                    <a:pt x="2343"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1"/>
            <p:cNvSpPr/>
            <p:nvPr/>
          </p:nvSpPr>
          <p:spPr>
            <a:xfrm>
              <a:off x="2258276" y="3373279"/>
              <a:ext cx="51947" cy="45005"/>
            </a:xfrm>
            <a:custGeom>
              <a:avLst/>
              <a:gdLst/>
              <a:ahLst/>
              <a:cxnLst/>
              <a:rect l="l" t="t" r="r" b="b"/>
              <a:pathLst>
                <a:path w="1781" h="1543" extrusionOk="0">
                  <a:moveTo>
                    <a:pt x="446" y="0"/>
                  </a:moveTo>
                  <a:lnTo>
                    <a:pt x="1" y="772"/>
                  </a:lnTo>
                  <a:lnTo>
                    <a:pt x="446" y="1543"/>
                  </a:lnTo>
                  <a:lnTo>
                    <a:pt x="1337" y="1543"/>
                  </a:lnTo>
                  <a:lnTo>
                    <a:pt x="1781" y="772"/>
                  </a:lnTo>
                  <a:lnTo>
                    <a:pt x="1337"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4" name="Google Shape;2334;p51"/>
          <p:cNvGrpSpPr/>
          <p:nvPr/>
        </p:nvGrpSpPr>
        <p:grpSpPr>
          <a:xfrm>
            <a:off x="1444415" y="2804293"/>
            <a:ext cx="336389" cy="343331"/>
            <a:chOff x="1444415" y="2728093"/>
            <a:chExt cx="336389" cy="343331"/>
          </a:xfrm>
        </p:grpSpPr>
        <p:sp>
          <p:nvSpPr>
            <p:cNvPr id="2335" name="Google Shape;2335;p51"/>
            <p:cNvSpPr/>
            <p:nvPr/>
          </p:nvSpPr>
          <p:spPr>
            <a:xfrm>
              <a:off x="1498666" y="2785203"/>
              <a:ext cx="33018" cy="269362"/>
            </a:xfrm>
            <a:custGeom>
              <a:avLst/>
              <a:gdLst/>
              <a:ahLst/>
              <a:cxnLst/>
              <a:rect l="l" t="t" r="r" b="b"/>
              <a:pathLst>
                <a:path w="1132" h="9235" extrusionOk="0">
                  <a:moveTo>
                    <a:pt x="1" y="1"/>
                  </a:moveTo>
                  <a:lnTo>
                    <a:pt x="1" y="9235"/>
                  </a:lnTo>
                  <a:lnTo>
                    <a:pt x="1132" y="9235"/>
                  </a:lnTo>
                  <a:lnTo>
                    <a:pt x="1132" y="1"/>
                  </a:ln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1"/>
            <p:cNvSpPr/>
            <p:nvPr/>
          </p:nvSpPr>
          <p:spPr>
            <a:xfrm>
              <a:off x="1491112" y="3037677"/>
              <a:ext cx="48156" cy="33747"/>
            </a:xfrm>
            <a:custGeom>
              <a:avLst/>
              <a:gdLst/>
              <a:ahLst/>
              <a:cxnLst/>
              <a:rect l="l" t="t" r="r" b="b"/>
              <a:pathLst>
                <a:path w="1651" h="1157" extrusionOk="0">
                  <a:moveTo>
                    <a:pt x="261" y="0"/>
                  </a:moveTo>
                  <a:cubicBezTo>
                    <a:pt x="116" y="0"/>
                    <a:pt x="1" y="117"/>
                    <a:pt x="1" y="261"/>
                  </a:cubicBezTo>
                  <a:lnTo>
                    <a:pt x="1" y="897"/>
                  </a:lnTo>
                  <a:cubicBezTo>
                    <a:pt x="1" y="1040"/>
                    <a:pt x="118" y="1156"/>
                    <a:pt x="261" y="1156"/>
                  </a:cubicBezTo>
                  <a:lnTo>
                    <a:pt x="1388" y="1156"/>
                  </a:lnTo>
                  <a:cubicBezTo>
                    <a:pt x="1533" y="1156"/>
                    <a:pt x="1649" y="1039"/>
                    <a:pt x="1649" y="897"/>
                  </a:cubicBezTo>
                  <a:lnTo>
                    <a:pt x="1649" y="261"/>
                  </a:lnTo>
                  <a:cubicBezTo>
                    <a:pt x="1650" y="116"/>
                    <a:pt x="1533" y="0"/>
                    <a:pt x="13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1"/>
            <p:cNvSpPr/>
            <p:nvPr/>
          </p:nvSpPr>
          <p:spPr>
            <a:xfrm>
              <a:off x="1693505" y="2785203"/>
              <a:ext cx="33018" cy="269362"/>
            </a:xfrm>
            <a:custGeom>
              <a:avLst/>
              <a:gdLst/>
              <a:ahLst/>
              <a:cxnLst/>
              <a:rect l="l" t="t" r="r" b="b"/>
              <a:pathLst>
                <a:path w="1132" h="9235" extrusionOk="0">
                  <a:moveTo>
                    <a:pt x="1" y="1"/>
                  </a:moveTo>
                  <a:lnTo>
                    <a:pt x="1" y="9235"/>
                  </a:lnTo>
                  <a:lnTo>
                    <a:pt x="1131" y="9235"/>
                  </a:lnTo>
                  <a:lnTo>
                    <a:pt x="1131" y="1"/>
                  </a:ln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1"/>
            <p:cNvSpPr/>
            <p:nvPr/>
          </p:nvSpPr>
          <p:spPr>
            <a:xfrm>
              <a:off x="1596144" y="2785203"/>
              <a:ext cx="32959" cy="122883"/>
            </a:xfrm>
            <a:custGeom>
              <a:avLst/>
              <a:gdLst/>
              <a:ahLst/>
              <a:cxnLst/>
              <a:rect l="l" t="t" r="r" b="b"/>
              <a:pathLst>
                <a:path w="1130" h="4213" extrusionOk="0">
                  <a:moveTo>
                    <a:pt x="0" y="1"/>
                  </a:moveTo>
                  <a:lnTo>
                    <a:pt x="0" y="4212"/>
                  </a:lnTo>
                  <a:lnTo>
                    <a:pt x="1130" y="4212"/>
                  </a:lnTo>
                  <a:lnTo>
                    <a:pt x="1130" y="1"/>
                  </a:ln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1"/>
            <p:cNvSpPr/>
            <p:nvPr/>
          </p:nvSpPr>
          <p:spPr>
            <a:xfrm>
              <a:off x="1685893" y="3037677"/>
              <a:ext cx="48156" cy="33747"/>
            </a:xfrm>
            <a:custGeom>
              <a:avLst/>
              <a:gdLst/>
              <a:ahLst/>
              <a:cxnLst/>
              <a:rect l="l" t="t" r="r" b="b"/>
              <a:pathLst>
                <a:path w="1651" h="1157" extrusionOk="0">
                  <a:moveTo>
                    <a:pt x="263" y="0"/>
                  </a:moveTo>
                  <a:cubicBezTo>
                    <a:pt x="118" y="0"/>
                    <a:pt x="1" y="116"/>
                    <a:pt x="2" y="261"/>
                  </a:cubicBezTo>
                  <a:lnTo>
                    <a:pt x="2" y="897"/>
                  </a:lnTo>
                  <a:cubicBezTo>
                    <a:pt x="2" y="1039"/>
                    <a:pt x="118" y="1156"/>
                    <a:pt x="263" y="1156"/>
                  </a:cubicBezTo>
                  <a:lnTo>
                    <a:pt x="1391" y="1156"/>
                  </a:lnTo>
                  <a:cubicBezTo>
                    <a:pt x="1533" y="1156"/>
                    <a:pt x="1650" y="1040"/>
                    <a:pt x="1650" y="897"/>
                  </a:cubicBezTo>
                  <a:lnTo>
                    <a:pt x="1650" y="261"/>
                  </a:lnTo>
                  <a:cubicBezTo>
                    <a:pt x="1650" y="117"/>
                    <a:pt x="1534" y="0"/>
                    <a:pt x="1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1"/>
            <p:cNvSpPr/>
            <p:nvPr/>
          </p:nvSpPr>
          <p:spPr>
            <a:xfrm>
              <a:off x="1445407" y="2837559"/>
              <a:ext cx="334318" cy="25434"/>
            </a:xfrm>
            <a:custGeom>
              <a:avLst/>
              <a:gdLst/>
              <a:ahLst/>
              <a:cxnLst/>
              <a:rect l="l" t="t" r="r" b="b"/>
              <a:pathLst>
                <a:path w="11462" h="872" extrusionOk="0">
                  <a:moveTo>
                    <a:pt x="151" y="0"/>
                  </a:moveTo>
                  <a:cubicBezTo>
                    <a:pt x="68" y="0"/>
                    <a:pt x="0" y="69"/>
                    <a:pt x="0" y="151"/>
                  </a:cubicBezTo>
                  <a:lnTo>
                    <a:pt x="0" y="722"/>
                  </a:lnTo>
                  <a:cubicBezTo>
                    <a:pt x="0" y="804"/>
                    <a:pt x="66" y="872"/>
                    <a:pt x="151" y="872"/>
                  </a:cubicBezTo>
                  <a:lnTo>
                    <a:pt x="11310" y="872"/>
                  </a:lnTo>
                  <a:cubicBezTo>
                    <a:pt x="11394" y="872"/>
                    <a:pt x="11461" y="804"/>
                    <a:pt x="11461" y="722"/>
                  </a:cubicBezTo>
                  <a:lnTo>
                    <a:pt x="11461" y="151"/>
                  </a:lnTo>
                  <a:cubicBezTo>
                    <a:pt x="11461" y="67"/>
                    <a:pt x="11394" y="0"/>
                    <a:pt x="11310"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1"/>
            <p:cNvSpPr/>
            <p:nvPr/>
          </p:nvSpPr>
          <p:spPr>
            <a:xfrm>
              <a:off x="1445523" y="2837501"/>
              <a:ext cx="31997" cy="25463"/>
            </a:xfrm>
            <a:custGeom>
              <a:avLst/>
              <a:gdLst/>
              <a:ahLst/>
              <a:cxnLst/>
              <a:rect l="l" t="t" r="r" b="b"/>
              <a:pathLst>
                <a:path w="1097" h="873" extrusionOk="0">
                  <a:moveTo>
                    <a:pt x="150" y="1"/>
                  </a:moveTo>
                  <a:cubicBezTo>
                    <a:pt x="68" y="1"/>
                    <a:pt x="1" y="69"/>
                    <a:pt x="1" y="152"/>
                  </a:cubicBezTo>
                  <a:lnTo>
                    <a:pt x="1" y="723"/>
                  </a:lnTo>
                  <a:cubicBezTo>
                    <a:pt x="1" y="805"/>
                    <a:pt x="68" y="872"/>
                    <a:pt x="150" y="872"/>
                  </a:cubicBezTo>
                  <a:lnTo>
                    <a:pt x="1096" y="872"/>
                  </a:lnTo>
                  <a:cubicBezTo>
                    <a:pt x="1013" y="872"/>
                    <a:pt x="947" y="805"/>
                    <a:pt x="947" y="723"/>
                  </a:cubicBezTo>
                  <a:lnTo>
                    <a:pt x="947" y="152"/>
                  </a:lnTo>
                  <a:cubicBezTo>
                    <a:pt x="947" y="69"/>
                    <a:pt x="1014" y="1"/>
                    <a:pt x="1096"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1"/>
            <p:cNvSpPr/>
            <p:nvPr/>
          </p:nvSpPr>
          <p:spPr>
            <a:xfrm>
              <a:off x="1498666" y="2901465"/>
              <a:ext cx="33018" cy="33426"/>
            </a:xfrm>
            <a:custGeom>
              <a:avLst/>
              <a:gdLst/>
              <a:ahLst/>
              <a:cxnLst/>
              <a:rect l="l" t="t" r="r" b="b"/>
              <a:pathLst>
                <a:path w="1132" h="1146" extrusionOk="0">
                  <a:moveTo>
                    <a:pt x="1" y="0"/>
                  </a:moveTo>
                  <a:lnTo>
                    <a:pt x="1" y="1146"/>
                  </a:lnTo>
                  <a:lnTo>
                    <a:pt x="1132" y="1146"/>
                  </a:lnTo>
                  <a:lnTo>
                    <a:pt x="1132"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1"/>
            <p:cNvSpPr/>
            <p:nvPr/>
          </p:nvSpPr>
          <p:spPr>
            <a:xfrm>
              <a:off x="1693505" y="2901465"/>
              <a:ext cx="33018" cy="33426"/>
            </a:xfrm>
            <a:custGeom>
              <a:avLst/>
              <a:gdLst/>
              <a:ahLst/>
              <a:cxnLst/>
              <a:rect l="l" t="t" r="r" b="b"/>
              <a:pathLst>
                <a:path w="1132" h="1146" extrusionOk="0">
                  <a:moveTo>
                    <a:pt x="1" y="0"/>
                  </a:moveTo>
                  <a:lnTo>
                    <a:pt x="1" y="1146"/>
                  </a:lnTo>
                  <a:lnTo>
                    <a:pt x="1131" y="1146"/>
                  </a:lnTo>
                  <a:lnTo>
                    <a:pt x="1131"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1"/>
            <p:cNvSpPr/>
            <p:nvPr/>
          </p:nvSpPr>
          <p:spPr>
            <a:xfrm>
              <a:off x="1445407" y="2888719"/>
              <a:ext cx="334318" cy="25463"/>
            </a:xfrm>
            <a:custGeom>
              <a:avLst/>
              <a:gdLst/>
              <a:ahLst/>
              <a:cxnLst/>
              <a:rect l="l" t="t" r="r" b="b"/>
              <a:pathLst>
                <a:path w="11462" h="873" extrusionOk="0">
                  <a:moveTo>
                    <a:pt x="151" y="1"/>
                  </a:moveTo>
                  <a:cubicBezTo>
                    <a:pt x="68" y="1"/>
                    <a:pt x="0" y="68"/>
                    <a:pt x="0" y="150"/>
                  </a:cubicBezTo>
                  <a:lnTo>
                    <a:pt x="0" y="722"/>
                  </a:lnTo>
                  <a:cubicBezTo>
                    <a:pt x="0" y="805"/>
                    <a:pt x="66" y="873"/>
                    <a:pt x="151" y="873"/>
                  </a:cubicBezTo>
                  <a:lnTo>
                    <a:pt x="11310" y="873"/>
                  </a:lnTo>
                  <a:cubicBezTo>
                    <a:pt x="11394" y="873"/>
                    <a:pt x="11461" y="805"/>
                    <a:pt x="11461" y="722"/>
                  </a:cubicBezTo>
                  <a:lnTo>
                    <a:pt x="11461" y="150"/>
                  </a:lnTo>
                  <a:cubicBezTo>
                    <a:pt x="11461" y="67"/>
                    <a:pt x="11394" y="1"/>
                    <a:pt x="11310"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1"/>
            <p:cNvSpPr/>
            <p:nvPr/>
          </p:nvSpPr>
          <p:spPr>
            <a:xfrm>
              <a:off x="1470024" y="2759449"/>
              <a:ext cx="285112" cy="51539"/>
            </a:xfrm>
            <a:custGeom>
              <a:avLst/>
              <a:gdLst/>
              <a:ahLst/>
              <a:cxnLst/>
              <a:rect l="l" t="t" r="r" b="b"/>
              <a:pathLst>
                <a:path w="9775" h="1767" extrusionOk="0">
                  <a:moveTo>
                    <a:pt x="0" y="0"/>
                  </a:moveTo>
                  <a:lnTo>
                    <a:pt x="0" y="1423"/>
                  </a:lnTo>
                  <a:cubicBezTo>
                    <a:pt x="0" y="1613"/>
                    <a:pt x="154" y="1767"/>
                    <a:pt x="344" y="1767"/>
                  </a:cubicBezTo>
                  <a:lnTo>
                    <a:pt x="9431" y="1767"/>
                  </a:lnTo>
                  <a:cubicBezTo>
                    <a:pt x="9621" y="1767"/>
                    <a:pt x="9775" y="1613"/>
                    <a:pt x="9775" y="1423"/>
                  </a:cubicBezTo>
                  <a:lnTo>
                    <a:pt x="9775" y="0"/>
                  </a:lnTo>
                  <a:lnTo>
                    <a:pt x="4888" y="374"/>
                  </a:lnTo>
                  <a:lnTo>
                    <a:pt x="0" y="0"/>
                  </a:lnTo>
                  <a:close/>
                </a:path>
              </a:pathLst>
            </a:custGeom>
            <a:solidFill>
              <a:srgbClr val="FDB5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1"/>
            <p:cNvSpPr/>
            <p:nvPr/>
          </p:nvSpPr>
          <p:spPr>
            <a:xfrm>
              <a:off x="1470024" y="2759449"/>
              <a:ext cx="51510" cy="51539"/>
            </a:xfrm>
            <a:custGeom>
              <a:avLst/>
              <a:gdLst/>
              <a:ahLst/>
              <a:cxnLst/>
              <a:rect l="l" t="t" r="r" b="b"/>
              <a:pathLst>
                <a:path w="1766" h="1767" extrusionOk="0">
                  <a:moveTo>
                    <a:pt x="0" y="0"/>
                  </a:moveTo>
                  <a:lnTo>
                    <a:pt x="0" y="1423"/>
                  </a:lnTo>
                  <a:cubicBezTo>
                    <a:pt x="0" y="1613"/>
                    <a:pt x="154" y="1767"/>
                    <a:pt x="344" y="1767"/>
                  </a:cubicBezTo>
                  <a:lnTo>
                    <a:pt x="1765" y="1767"/>
                  </a:lnTo>
                  <a:cubicBezTo>
                    <a:pt x="1575" y="1767"/>
                    <a:pt x="1421" y="1613"/>
                    <a:pt x="1421" y="1423"/>
                  </a:cubicBezTo>
                  <a:lnTo>
                    <a:pt x="1421" y="109"/>
                  </a:lnTo>
                  <a:lnTo>
                    <a:pt x="0"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1"/>
            <p:cNvSpPr/>
            <p:nvPr/>
          </p:nvSpPr>
          <p:spPr>
            <a:xfrm>
              <a:off x="1444415" y="2728093"/>
              <a:ext cx="336389" cy="55914"/>
            </a:xfrm>
            <a:custGeom>
              <a:avLst/>
              <a:gdLst/>
              <a:ahLst/>
              <a:cxnLst/>
              <a:rect l="l" t="t" r="r" b="b"/>
              <a:pathLst>
                <a:path w="11533" h="1917" extrusionOk="0">
                  <a:moveTo>
                    <a:pt x="191" y="1"/>
                  </a:moveTo>
                  <a:cubicBezTo>
                    <a:pt x="87" y="1"/>
                    <a:pt x="0" y="113"/>
                    <a:pt x="53" y="221"/>
                  </a:cubicBezTo>
                  <a:lnTo>
                    <a:pt x="468" y="1080"/>
                  </a:lnTo>
                  <a:cubicBezTo>
                    <a:pt x="715" y="1591"/>
                    <a:pt x="1234" y="1916"/>
                    <a:pt x="1801" y="1916"/>
                  </a:cubicBezTo>
                  <a:lnTo>
                    <a:pt x="9731" y="1916"/>
                  </a:lnTo>
                  <a:cubicBezTo>
                    <a:pt x="10300" y="1916"/>
                    <a:pt x="10817" y="1591"/>
                    <a:pt x="11064" y="1080"/>
                  </a:cubicBezTo>
                  <a:lnTo>
                    <a:pt x="11480" y="221"/>
                  </a:lnTo>
                  <a:cubicBezTo>
                    <a:pt x="11532" y="113"/>
                    <a:pt x="11445" y="1"/>
                    <a:pt x="11340" y="1"/>
                  </a:cubicBezTo>
                  <a:cubicBezTo>
                    <a:pt x="11314" y="1"/>
                    <a:pt x="11288" y="7"/>
                    <a:pt x="11262" y="22"/>
                  </a:cubicBezTo>
                  <a:cubicBezTo>
                    <a:pt x="10559" y="437"/>
                    <a:pt x="8984" y="1037"/>
                    <a:pt x="5766" y="1037"/>
                  </a:cubicBezTo>
                  <a:cubicBezTo>
                    <a:pt x="2546" y="1037"/>
                    <a:pt x="972" y="437"/>
                    <a:pt x="269" y="22"/>
                  </a:cubicBezTo>
                  <a:cubicBezTo>
                    <a:pt x="243" y="7"/>
                    <a:pt x="217" y="1"/>
                    <a:pt x="191"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1"/>
            <p:cNvSpPr/>
            <p:nvPr/>
          </p:nvSpPr>
          <p:spPr>
            <a:xfrm>
              <a:off x="1444444" y="2728093"/>
              <a:ext cx="87123" cy="55914"/>
            </a:xfrm>
            <a:custGeom>
              <a:avLst/>
              <a:gdLst/>
              <a:ahLst/>
              <a:cxnLst/>
              <a:rect l="l" t="t" r="r" b="b"/>
              <a:pathLst>
                <a:path w="2987" h="1917" extrusionOk="0">
                  <a:moveTo>
                    <a:pt x="191" y="0"/>
                  </a:moveTo>
                  <a:cubicBezTo>
                    <a:pt x="87" y="0"/>
                    <a:pt x="1" y="113"/>
                    <a:pt x="54" y="221"/>
                  </a:cubicBezTo>
                  <a:lnTo>
                    <a:pt x="470" y="1080"/>
                  </a:lnTo>
                  <a:cubicBezTo>
                    <a:pt x="716" y="1591"/>
                    <a:pt x="1234" y="1916"/>
                    <a:pt x="1803" y="1916"/>
                  </a:cubicBezTo>
                  <a:lnTo>
                    <a:pt x="2979" y="1916"/>
                  </a:lnTo>
                  <a:cubicBezTo>
                    <a:pt x="2410" y="1915"/>
                    <a:pt x="1898" y="1589"/>
                    <a:pt x="1652" y="1080"/>
                  </a:cubicBezTo>
                  <a:lnTo>
                    <a:pt x="1368" y="492"/>
                  </a:lnTo>
                  <a:cubicBezTo>
                    <a:pt x="873" y="336"/>
                    <a:pt x="517" y="167"/>
                    <a:pt x="269" y="22"/>
                  </a:cubicBezTo>
                  <a:cubicBezTo>
                    <a:pt x="243" y="7"/>
                    <a:pt x="217" y="0"/>
                    <a:pt x="191" y="0"/>
                  </a:cubicBezTo>
                  <a:close/>
                  <a:moveTo>
                    <a:pt x="2979" y="1916"/>
                  </a:moveTo>
                  <a:cubicBezTo>
                    <a:pt x="2980" y="1916"/>
                    <a:pt x="2981" y="1916"/>
                    <a:pt x="2983" y="1916"/>
                  </a:cubicBezTo>
                  <a:cubicBezTo>
                    <a:pt x="2984" y="1916"/>
                    <a:pt x="2985" y="1916"/>
                    <a:pt x="2986" y="1916"/>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1"/>
            <p:cNvSpPr/>
            <p:nvPr/>
          </p:nvSpPr>
          <p:spPr>
            <a:xfrm>
              <a:off x="1445523" y="2888690"/>
              <a:ext cx="31997" cy="25463"/>
            </a:xfrm>
            <a:custGeom>
              <a:avLst/>
              <a:gdLst/>
              <a:ahLst/>
              <a:cxnLst/>
              <a:rect l="l" t="t" r="r" b="b"/>
              <a:pathLst>
                <a:path w="1097" h="873" extrusionOk="0">
                  <a:moveTo>
                    <a:pt x="150" y="0"/>
                  </a:moveTo>
                  <a:cubicBezTo>
                    <a:pt x="68" y="0"/>
                    <a:pt x="1" y="68"/>
                    <a:pt x="1" y="150"/>
                  </a:cubicBezTo>
                  <a:lnTo>
                    <a:pt x="1" y="721"/>
                  </a:lnTo>
                  <a:cubicBezTo>
                    <a:pt x="1" y="805"/>
                    <a:pt x="68" y="872"/>
                    <a:pt x="150" y="872"/>
                  </a:cubicBezTo>
                  <a:lnTo>
                    <a:pt x="1096" y="872"/>
                  </a:lnTo>
                  <a:cubicBezTo>
                    <a:pt x="1013" y="872"/>
                    <a:pt x="947" y="806"/>
                    <a:pt x="947" y="721"/>
                  </a:cubicBezTo>
                  <a:lnTo>
                    <a:pt x="947" y="150"/>
                  </a:lnTo>
                  <a:cubicBezTo>
                    <a:pt x="947" y="68"/>
                    <a:pt x="1014" y="0"/>
                    <a:pt x="109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0" name="Google Shape;2350;p51"/>
          <p:cNvGrpSpPr/>
          <p:nvPr/>
        </p:nvGrpSpPr>
        <p:grpSpPr>
          <a:xfrm>
            <a:off x="8149206" y="3432561"/>
            <a:ext cx="205689" cy="343360"/>
            <a:chOff x="8149206" y="3356361"/>
            <a:chExt cx="205689" cy="343360"/>
          </a:xfrm>
        </p:grpSpPr>
        <p:sp>
          <p:nvSpPr>
            <p:cNvPr id="2351" name="Google Shape;2351;p51"/>
            <p:cNvSpPr/>
            <p:nvPr/>
          </p:nvSpPr>
          <p:spPr>
            <a:xfrm>
              <a:off x="8237905" y="3653520"/>
              <a:ext cx="28205" cy="36605"/>
            </a:xfrm>
            <a:custGeom>
              <a:avLst/>
              <a:gdLst/>
              <a:ahLst/>
              <a:cxnLst/>
              <a:rect l="l" t="t" r="r" b="b"/>
              <a:pathLst>
                <a:path w="967" h="1255" extrusionOk="0">
                  <a:moveTo>
                    <a:pt x="139" y="0"/>
                  </a:moveTo>
                  <a:cubicBezTo>
                    <a:pt x="139" y="0"/>
                    <a:pt x="41" y="185"/>
                    <a:pt x="0" y="927"/>
                  </a:cubicBezTo>
                  <a:lnTo>
                    <a:pt x="483" y="1254"/>
                  </a:lnTo>
                  <a:lnTo>
                    <a:pt x="967" y="927"/>
                  </a:lnTo>
                  <a:cubicBezTo>
                    <a:pt x="930" y="185"/>
                    <a:pt x="831" y="0"/>
                    <a:pt x="831"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1"/>
            <p:cNvSpPr/>
            <p:nvPr/>
          </p:nvSpPr>
          <p:spPr>
            <a:xfrm>
              <a:off x="8237963" y="3653520"/>
              <a:ext cx="19309" cy="36605"/>
            </a:xfrm>
            <a:custGeom>
              <a:avLst/>
              <a:gdLst/>
              <a:ahLst/>
              <a:cxnLst/>
              <a:rect l="l" t="t" r="r" b="b"/>
              <a:pathLst>
                <a:path w="662" h="1255" extrusionOk="0">
                  <a:moveTo>
                    <a:pt x="140" y="0"/>
                  </a:moveTo>
                  <a:cubicBezTo>
                    <a:pt x="140" y="0"/>
                    <a:pt x="41" y="185"/>
                    <a:pt x="1" y="927"/>
                  </a:cubicBezTo>
                  <a:lnTo>
                    <a:pt x="484" y="1254"/>
                  </a:lnTo>
                  <a:lnTo>
                    <a:pt x="662" y="1134"/>
                  </a:lnTo>
                  <a:lnTo>
                    <a:pt x="355" y="927"/>
                  </a:lnTo>
                  <a:cubicBezTo>
                    <a:pt x="396" y="185"/>
                    <a:pt x="495" y="0"/>
                    <a:pt x="495"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1"/>
            <p:cNvSpPr/>
            <p:nvPr/>
          </p:nvSpPr>
          <p:spPr>
            <a:xfrm>
              <a:off x="8246859" y="3589351"/>
              <a:ext cx="10413" cy="63964"/>
            </a:xfrm>
            <a:custGeom>
              <a:avLst/>
              <a:gdLst/>
              <a:ahLst/>
              <a:cxnLst/>
              <a:rect l="l" t="t" r="r" b="b"/>
              <a:pathLst>
                <a:path w="357" h="2193" extrusionOk="0">
                  <a:moveTo>
                    <a:pt x="179" y="0"/>
                  </a:moveTo>
                  <a:cubicBezTo>
                    <a:pt x="80" y="0"/>
                    <a:pt x="1" y="78"/>
                    <a:pt x="1" y="177"/>
                  </a:cubicBezTo>
                  <a:lnTo>
                    <a:pt x="1" y="2016"/>
                  </a:lnTo>
                  <a:cubicBezTo>
                    <a:pt x="1" y="2114"/>
                    <a:pt x="80" y="2193"/>
                    <a:pt x="179" y="2193"/>
                  </a:cubicBezTo>
                  <a:cubicBezTo>
                    <a:pt x="276" y="2193"/>
                    <a:pt x="357" y="2112"/>
                    <a:pt x="357" y="2016"/>
                  </a:cubicBezTo>
                  <a:lnTo>
                    <a:pt x="357" y="177"/>
                  </a:lnTo>
                  <a:cubicBezTo>
                    <a:pt x="357" y="78"/>
                    <a:pt x="278" y="0"/>
                    <a:pt x="179" y="0"/>
                  </a:cubicBezTo>
                  <a:close/>
                </a:path>
              </a:pathLst>
            </a:custGeom>
            <a:solidFill>
              <a:srgbClr val="9F2B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1"/>
            <p:cNvSpPr/>
            <p:nvPr/>
          </p:nvSpPr>
          <p:spPr>
            <a:xfrm>
              <a:off x="8149206" y="3356361"/>
              <a:ext cx="205660" cy="47281"/>
            </a:xfrm>
            <a:custGeom>
              <a:avLst/>
              <a:gdLst/>
              <a:ahLst/>
              <a:cxnLst/>
              <a:rect l="l" t="t" r="r" b="b"/>
              <a:pathLst>
                <a:path w="7051" h="1621" extrusionOk="0">
                  <a:moveTo>
                    <a:pt x="949" y="0"/>
                  </a:moveTo>
                  <a:lnTo>
                    <a:pt x="0" y="1081"/>
                  </a:lnTo>
                  <a:lnTo>
                    <a:pt x="3524" y="1620"/>
                  </a:lnTo>
                  <a:lnTo>
                    <a:pt x="7050" y="1081"/>
                  </a:lnTo>
                  <a:lnTo>
                    <a:pt x="6103"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1"/>
            <p:cNvSpPr/>
            <p:nvPr/>
          </p:nvSpPr>
          <p:spPr>
            <a:xfrm>
              <a:off x="8149236" y="3403700"/>
              <a:ext cx="205660" cy="63031"/>
            </a:xfrm>
            <a:custGeom>
              <a:avLst/>
              <a:gdLst/>
              <a:ahLst/>
              <a:cxnLst/>
              <a:rect l="l" t="t" r="r" b="b"/>
              <a:pathLst>
                <a:path w="7051" h="2161" extrusionOk="0">
                  <a:moveTo>
                    <a:pt x="3526" y="0"/>
                  </a:moveTo>
                  <a:lnTo>
                    <a:pt x="950" y="539"/>
                  </a:lnTo>
                  <a:lnTo>
                    <a:pt x="1" y="1620"/>
                  </a:lnTo>
                  <a:lnTo>
                    <a:pt x="3526" y="2161"/>
                  </a:lnTo>
                  <a:lnTo>
                    <a:pt x="7051" y="1620"/>
                  </a:lnTo>
                  <a:lnTo>
                    <a:pt x="6102" y="539"/>
                  </a:lnTo>
                  <a:lnTo>
                    <a:pt x="3526"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1"/>
            <p:cNvSpPr/>
            <p:nvPr/>
          </p:nvSpPr>
          <p:spPr>
            <a:xfrm>
              <a:off x="8149236" y="3466731"/>
              <a:ext cx="205660" cy="63031"/>
            </a:xfrm>
            <a:custGeom>
              <a:avLst/>
              <a:gdLst/>
              <a:ahLst/>
              <a:cxnLst/>
              <a:rect l="l" t="t" r="r" b="b"/>
              <a:pathLst>
                <a:path w="7051" h="2161" extrusionOk="0">
                  <a:moveTo>
                    <a:pt x="3526" y="0"/>
                  </a:moveTo>
                  <a:lnTo>
                    <a:pt x="950" y="539"/>
                  </a:lnTo>
                  <a:lnTo>
                    <a:pt x="1" y="1620"/>
                  </a:lnTo>
                  <a:lnTo>
                    <a:pt x="3526" y="2161"/>
                  </a:lnTo>
                  <a:lnTo>
                    <a:pt x="7051" y="1620"/>
                  </a:lnTo>
                  <a:lnTo>
                    <a:pt x="6102" y="539"/>
                  </a:lnTo>
                  <a:lnTo>
                    <a:pt x="3526"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1"/>
            <p:cNvSpPr/>
            <p:nvPr/>
          </p:nvSpPr>
          <p:spPr>
            <a:xfrm>
              <a:off x="8149206" y="3529791"/>
              <a:ext cx="205660" cy="63031"/>
            </a:xfrm>
            <a:custGeom>
              <a:avLst/>
              <a:gdLst/>
              <a:ahLst/>
              <a:cxnLst/>
              <a:rect l="l" t="t" r="r" b="b"/>
              <a:pathLst>
                <a:path w="7051" h="2161" extrusionOk="0">
                  <a:moveTo>
                    <a:pt x="3527" y="0"/>
                  </a:moveTo>
                  <a:lnTo>
                    <a:pt x="949" y="541"/>
                  </a:lnTo>
                  <a:lnTo>
                    <a:pt x="0" y="1620"/>
                  </a:lnTo>
                  <a:lnTo>
                    <a:pt x="3524" y="2161"/>
                  </a:lnTo>
                  <a:lnTo>
                    <a:pt x="7050" y="1620"/>
                  </a:lnTo>
                  <a:lnTo>
                    <a:pt x="6103" y="541"/>
                  </a:lnTo>
                  <a:lnTo>
                    <a:pt x="3527"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1"/>
            <p:cNvSpPr/>
            <p:nvPr/>
          </p:nvSpPr>
          <p:spPr>
            <a:xfrm>
              <a:off x="8240617" y="3636690"/>
              <a:ext cx="22896" cy="22867"/>
            </a:xfrm>
            <a:custGeom>
              <a:avLst/>
              <a:gdLst/>
              <a:ahLst/>
              <a:cxnLst/>
              <a:rect l="l" t="t" r="r" b="b"/>
              <a:pathLst>
                <a:path w="785" h="784" extrusionOk="0">
                  <a:moveTo>
                    <a:pt x="393" y="0"/>
                  </a:moveTo>
                  <a:cubicBezTo>
                    <a:pt x="177" y="0"/>
                    <a:pt x="1" y="176"/>
                    <a:pt x="1" y="393"/>
                  </a:cubicBezTo>
                  <a:cubicBezTo>
                    <a:pt x="1" y="608"/>
                    <a:pt x="177" y="784"/>
                    <a:pt x="393" y="784"/>
                  </a:cubicBezTo>
                  <a:cubicBezTo>
                    <a:pt x="609" y="784"/>
                    <a:pt x="784" y="608"/>
                    <a:pt x="784" y="393"/>
                  </a:cubicBezTo>
                  <a:cubicBezTo>
                    <a:pt x="784" y="176"/>
                    <a:pt x="609" y="0"/>
                    <a:pt x="393"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1"/>
            <p:cNvSpPr/>
            <p:nvPr/>
          </p:nvSpPr>
          <p:spPr>
            <a:xfrm>
              <a:off x="8240588" y="3636690"/>
              <a:ext cx="14934" cy="22867"/>
            </a:xfrm>
            <a:custGeom>
              <a:avLst/>
              <a:gdLst/>
              <a:ahLst/>
              <a:cxnLst/>
              <a:rect l="l" t="t" r="r" b="b"/>
              <a:pathLst>
                <a:path w="512" h="784" extrusionOk="0">
                  <a:moveTo>
                    <a:pt x="391" y="0"/>
                  </a:moveTo>
                  <a:cubicBezTo>
                    <a:pt x="176" y="0"/>
                    <a:pt x="0" y="176"/>
                    <a:pt x="0" y="393"/>
                  </a:cubicBezTo>
                  <a:cubicBezTo>
                    <a:pt x="0" y="608"/>
                    <a:pt x="176" y="784"/>
                    <a:pt x="391" y="784"/>
                  </a:cubicBezTo>
                  <a:cubicBezTo>
                    <a:pt x="432" y="784"/>
                    <a:pt x="472" y="776"/>
                    <a:pt x="512" y="766"/>
                  </a:cubicBezTo>
                  <a:cubicBezTo>
                    <a:pt x="353" y="715"/>
                    <a:pt x="238" y="567"/>
                    <a:pt x="238" y="393"/>
                  </a:cubicBezTo>
                  <a:cubicBezTo>
                    <a:pt x="238" y="217"/>
                    <a:pt x="353" y="70"/>
                    <a:pt x="512" y="19"/>
                  </a:cubicBezTo>
                  <a:cubicBezTo>
                    <a:pt x="475" y="7"/>
                    <a:pt x="434" y="0"/>
                    <a:pt x="39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1"/>
            <p:cNvSpPr/>
            <p:nvPr/>
          </p:nvSpPr>
          <p:spPr>
            <a:xfrm>
              <a:off x="8237467" y="3680558"/>
              <a:ext cx="29197" cy="19163"/>
            </a:xfrm>
            <a:custGeom>
              <a:avLst/>
              <a:gdLst/>
              <a:ahLst/>
              <a:cxnLst/>
              <a:rect l="l" t="t" r="r" b="b"/>
              <a:pathLst>
                <a:path w="1001" h="657" extrusionOk="0">
                  <a:moveTo>
                    <a:pt x="18" y="0"/>
                  </a:moveTo>
                  <a:cubicBezTo>
                    <a:pt x="6" y="184"/>
                    <a:pt x="0" y="400"/>
                    <a:pt x="0" y="657"/>
                  </a:cubicBezTo>
                  <a:lnTo>
                    <a:pt x="1001" y="657"/>
                  </a:lnTo>
                  <a:cubicBezTo>
                    <a:pt x="1001" y="400"/>
                    <a:pt x="994" y="184"/>
                    <a:pt x="986"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1"/>
            <p:cNvSpPr/>
            <p:nvPr/>
          </p:nvSpPr>
          <p:spPr>
            <a:xfrm>
              <a:off x="8237467" y="3680558"/>
              <a:ext cx="10879" cy="19163"/>
            </a:xfrm>
            <a:custGeom>
              <a:avLst/>
              <a:gdLst/>
              <a:ahLst/>
              <a:cxnLst/>
              <a:rect l="l" t="t" r="r" b="b"/>
              <a:pathLst>
                <a:path w="373" h="657" extrusionOk="0">
                  <a:moveTo>
                    <a:pt x="18" y="0"/>
                  </a:moveTo>
                  <a:cubicBezTo>
                    <a:pt x="8" y="184"/>
                    <a:pt x="0" y="400"/>
                    <a:pt x="0" y="657"/>
                  </a:cubicBezTo>
                  <a:lnTo>
                    <a:pt x="356" y="657"/>
                  </a:lnTo>
                  <a:cubicBezTo>
                    <a:pt x="356" y="400"/>
                    <a:pt x="362" y="184"/>
                    <a:pt x="372"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1"/>
            <p:cNvSpPr/>
            <p:nvPr/>
          </p:nvSpPr>
          <p:spPr>
            <a:xfrm>
              <a:off x="8149206" y="3387891"/>
              <a:ext cx="205689" cy="31501"/>
            </a:xfrm>
            <a:custGeom>
              <a:avLst/>
              <a:gdLst/>
              <a:ahLst/>
              <a:cxnLst/>
              <a:rect l="l" t="t" r="r" b="b"/>
              <a:pathLst>
                <a:path w="7052" h="1080" extrusionOk="0">
                  <a:moveTo>
                    <a:pt x="0" y="0"/>
                  </a:moveTo>
                  <a:lnTo>
                    <a:pt x="948" y="1080"/>
                  </a:lnTo>
                  <a:lnTo>
                    <a:pt x="6103" y="1080"/>
                  </a:lnTo>
                  <a:lnTo>
                    <a:pt x="7052" y="0"/>
                  </a:ln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1"/>
            <p:cNvSpPr/>
            <p:nvPr/>
          </p:nvSpPr>
          <p:spPr>
            <a:xfrm>
              <a:off x="8149206" y="3450952"/>
              <a:ext cx="205689" cy="31530"/>
            </a:xfrm>
            <a:custGeom>
              <a:avLst/>
              <a:gdLst/>
              <a:ahLst/>
              <a:cxnLst/>
              <a:rect l="l" t="t" r="r" b="b"/>
              <a:pathLst>
                <a:path w="7052" h="1081" extrusionOk="0">
                  <a:moveTo>
                    <a:pt x="0" y="0"/>
                  </a:moveTo>
                  <a:lnTo>
                    <a:pt x="948" y="1080"/>
                  </a:lnTo>
                  <a:lnTo>
                    <a:pt x="6103" y="1080"/>
                  </a:lnTo>
                  <a:lnTo>
                    <a:pt x="7052" y="0"/>
                  </a:ln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1"/>
            <p:cNvSpPr/>
            <p:nvPr/>
          </p:nvSpPr>
          <p:spPr>
            <a:xfrm>
              <a:off x="8149206" y="3514012"/>
              <a:ext cx="205689" cy="31559"/>
            </a:xfrm>
            <a:custGeom>
              <a:avLst/>
              <a:gdLst/>
              <a:ahLst/>
              <a:cxnLst/>
              <a:rect l="l" t="t" r="r" b="b"/>
              <a:pathLst>
                <a:path w="7052" h="1082" extrusionOk="0">
                  <a:moveTo>
                    <a:pt x="0" y="1"/>
                  </a:moveTo>
                  <a:lnTo>
                    <a:pt x="948" y="1082"/>
                  </a:lnTo>
                  <a:lnTo>
                    <a:pt x="6103" y="1082"/>
                  </a:lnTo>
                  <a:lnTo>
                    <a:pt x="7052" y="1"/>
                  </a:ln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1"/>
            <p:cNvSpPr/>
            <p:nvPr/>
          </p:nvSpPr>
          <p:spPr>
            <a:xfrm>
              <a:off x="8246859" y="3589264"/>
              <a:ext cx="10413" cy="36634"/>
            </a:xfrm>
            <a:custGeom>
              <a:avLst/>
              <a:gdLst/>
              <a:ahLst/>
              <a:cxnLst/>
              <a:rect l="l" t="t" r="r" b="b"/>
              <a:pathLst>
                <a:path w="357" h="1256" extrusionOk="0">
                  <a:moveTo>
                    <a:pt x="179" y="0"/>
                  </a:moveTo>
                  <a:cubicBezTo>
                    <a:pt x="80" y="0"/>
                    <a:pt x="1" y="79"/>
                    <a:pt x="1" y="179"/>
                  </a:cubicBezTo>
                  <a:lnTo>
                    <a:pt x="1" y="1255"/>
                  </a:lnTo>
                  <a:lnTo>
                    <a:pt x="357" y="1255"/>
                  </a:lnTo>
                  <a:lnTo>
                    <a:pt x="357" y="179"/>
                  </a:lnTo>
                  <a:cubicBezTo>
                    <a:pt x="357" y="81"/>
                    <a:pt x="276" y="0"/>
                    <a:pt x="179"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1"/>
            <p:cNvSpPr/>
            <p:nvPr/>
          </p:nvSpPr>
          <p:spPr>
            <a:xfrm>
              <a:off x="8149206" y="3577072"/>
              <a:ext cx="205689" cy="31559"/>
            </a:xfrm>
            <a:custGeom>
              <a:avLst/>
              <a:gdLst/>
              <a:ahLst/>
              <a:cxnLst/>
              <a:rect l="l" t="t" r="r" b="b"/>
              <a:pathLst>
                <a:path w="7052" h="1082" extrusionOk="0">
                  <a:moveTo>
                    <a:pt x="0" y="1"/>
                  </a:moveTo>
                  <a:lnTo>
                    <a:pt x="948" y="1082"/>
                  </a:lnTo>
                  <a:lnTo>
                    <a:pt x="6103" y="1082"/>
                  </a:lnTo>
                  <a:lnTo>
                    <a:pt x="7052" y="1"/>
                  </a:ln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7" name="Google Shape;2367;p51"/>
          <p:cNvGrpSpPr/>
          <p:nvPr/>
        </p:nvGrpSpPr>
        <p:grpSpPr>
          <a:xfrm>
            <a:off x="6187292" y="3432591"/>
            <a:ext cx="217415" cy="343331"/>
            <a:chOff x="6187292" y="3356391"/>
            <a:chExt cx="217415" cy="343331"/>
          </a:xfrm>
        </p:grpSpPr>
        <p:sp>
          <p:nvSpPr>
            <p:cNvPr id="2368" name="Google Shape;2368;p51"/>
            <p:cNvSpPr/>
            <p:nvPr/>
          </p:nvSpPr>
          <p:spPr>
            <a:xfrm>
              <a:off x="6281757" y="3653549"/>
              <a:ext cx="28234" cy="37218"/>
            </a:xfrm>
            <a:custGeom>
              <a:avLst/>
              <a:gdLst/>
              <a:ahLst/>
              <a:cxnLst/>
              <a:rect l="l" t="t" r="r" b="b"/>
              <a:pathLst>
                <a:path w="968" h="1276" extrusionOk="0">
                  <a:moveTo>
                    <a:pt x="141" y="1"/>
                  </a:moveTo>
                  <a:cubicBezTo>
                    <a:pt x="141" y="1"/>
                    <a:pt x="42" y="187"/>
                    <a:pt x="1" y="926"/>
                  </a:cubicBezTo>
                  <a:lnTo>
                    <a:pt x="484" y="1275"/>
                  </a:lnTo>
                  <a:lnTo>
                    <a:pt x="967" y="926"/>
                  </a:lnTo>
                  <a:cubicBezTo>
                    <a:pt x="928" y="187"/>
                    <a:pt x="830" y="1"/>
                    <a:pt x="830"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1"/>
            <p:cNvSpPr/>
            <p:nvPr/>
          </p:nvSpPr>
          <p:spPr>
            <a:xfrm>
              <a:off x="6281816" y="3653549"/>
              <a:ext cx="19280" cy="37218"/>
            </a:xfrm>
            <a:custGeom>
              <a:avLst/>
              <a:gdLst/>
              <a:ahLst/>
              <a:cxnLst/>
              <a:rect l="l" t="t" r="r" b="b"/>
              <a:pathLst>
                <a:path w="661" h="1276" extrusionOk="0">
                  <a:moveTo>
                    <a:pt x="139" y="1"/>
                  </a:moveTo>
                  <a:cubicBezTo>
                    <a:pt x="139" y="1"/>
                    <a:pt x="40" y="187"/>
                    <a:pt x="0" y="926"/>
                  </a:cubicBezTo>
                  <a:lnTo>
                    <a:pt x="484" y="1275"/>
                  </a:lnTo>
                  <a:lnTo>
                    <a:pt x="661" y="1148"/>
                  </a:lnTo>
                  <a:lnTo>
                    <a:pt x="355" y="926"/>
                  </a:lnTo>
                  <a:cubicBezTo>
                    <a:pt x="393" y="184"/>
                    <a:pt x="494" y="1"/>
                    <a:pt x="494"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1"/>
            <p:cNvSpPr/>
            <p:nvPr/>
          </p:nvSpPr>
          <p:spPr>
            <a:xfrm>
              <a:off x="6197084" y="3577509"/>
              <a:ext cx="28234" cy="36547"/>
            </a:xfrm>
            <a:custGeom>
              <a:avLst/>
              <a:gdLst/>
              <a:ahLst/>
              <a:cxnLst/>
              <a:rect l="l" t="t" r="r" b="b"/>
              <a:pathLst>
                <a:path w="968" h="1253" extrusionOk="0">
                  <a:moveTo>
                    <a:pt x="140" y="0"/>
                  </a:moveTo>
                  <a:cubicBezTo>
                    <a:pt x="140" y="0"/>
                    <a:pt x="41" y="186"/>
                    <a:pt x="0" y="926"/>
                  </a:cubicBezTo>
                  <a:lnTo>
                    <a:pt x="484" y="1253"/>
                  </a:lnTo>
                  <a:lnTo>
                    <a:pt x="967" y="926"/>
                  </a:lnTo>
                  <a:cubicBezTo>
                    <a:pt x="928" y="186"/>
                    <a:pt x="828" y="0"/>
                    <a:pt x="828"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1"/>
            <p:cNvSpPr/>
            <p:nvPr/>
          </p:nvSpPr>
          <p:spPr>
            <a:xfrm>
              <a:off x="6197084" y="3577509"/>
              <a:ext cx="19309" cy="36547"/>
            </a:xfrm>
            <a:custGeom>
              <a:avLst/>
              <a:gdLst/>
              <a:ahLst/>
              <a:cxnLst/>
              <a:rect l="l" t="t" r="r" b="b"/>
              <a:pathLst>
                <a:path w="662" h="1253" extrusionOk="0">
                  <a:moveTo>
                    <a:pt x="140" y="0"/>
                  </a:moveTo>
                  <a:cubicBezTo>
                    <a:pt x="140" y="0"/>
                    <a:pt x="41" y="186"/>
                    <a:pt x="0" y="926"/>
                  </a:cubicBezTo>
                  <a:lnTo>
                    <a:pt x="484" y="1253"/>
                  </a:lnTo>
                  <a:lnTo>
                    <a:pt x="661" y="1133"/>
                  </a:lnTo>
                  <a:lnTo>
                    <a:pt x="356" y="926"/>
                  </a:lnTo>
                  <a:cubicBezTo>
                    <a:pt x="396" y="183"/>
                    <a:pt x="496" y="0"/>
                    <a:pt x="49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1"/>
            <p:cNvSpPr/>
            <p:nvPr/>
          </p:nvSpPr>
          <p:spPr>
            <a:xfrm>
              <a:off x="6366489" y="3577509"/>
              <a:ext cx="28234" cy="36547"/>
            </a:xfrm>
            <a:custGeom>
              <a:avLst/>
              <a:gdLst/>
              <a:ahLst/>
              <a:cxnLst/>
              <a:rect l="l" t="t" r="r" b="b"/>
              <a:pathLst>
                <a:path w="968" h="1253" extrusionOk="0">
                  <a:moveTo>
                    <a:pt x="140" y="0"/>
                  </a:moveTo>
                  <a:cubicBezTo>
                    <a:pt x="140" y="0"/>
                    <a:pt x="41" y="186"/>
                    <a:pt x="0" y="926"/>
                  </a:cubicBezTo>
                  <a:lnTo>
                    <a:pt x="484" y="1253"/>
                  </a:lnTo>
                  <a:lnTo>
                    <a:pt x="967" y="926"/>
                  </a:lnTo>
                  <a:cubicBezTo>
                    <a:pt x="928" y="186"/>
                    <a:pt x="828" y="0"/>
                    <a:pt x="828"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1"/>
            <p:cNvSpPr/>
            <p:nvPr/>
          </p:nvSpPr>
          <p:spPr>
            <a:xfrm>
              <a:off x="6366489" y="3577509"/>
              <a:ext cx="19309" cy="36547"/>
            </a:xfrm>
            <a:custGeom>
              <a:avLst/>
              <a:gdLst/>
              <a:ahLst/>
              <a:cxnLst/>
              <a:rect l="l" t="t" r="r" b="b"/>
              <a:pathLst>
                <a:path w="662" h="1253" extrusionOk="0">
                  <a:moveTo>
                    <a:pt x="140" y="0"/>
                  </a:moveTo>
                  <a:cubicBezTo>
                    <a:pt x="140" y="0"/>
                    <a:pt x="41" y="186"/>
                    <a:pt x="0" y="926"/>
                  </a:cubicBezTo>
                  <a:lnTo>
                    <a:pt x="484" y="1253"/>
                  </a:lnTo>
                  <a:lnTo>
                    <a:pt x="661" y="1133"/>
                  </a:lnTo>
                  <a:lnTo>
                    <a:pt x="356" y="926"/>
                  </a:lnTo>
                  <a:cubicBezTo>
                    <a:pt x="394" y="183"/>
                    <a:pt x="496" y="0"/>
                    <a:pt x="49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1"/>
            <p:cNvSpPr/>
            <p:nvPr/>
          </p:nvSpPr>
          <p:spPr>
            <a:xfrm>
              <a:off x="6366176" y="3604548"/>
              <a:ext cx="29138" cy="19134"/>
            </a:xfrm>
            <a:custGeom>
              <a:avLst/>
              <a:gdLst/>
              <a:ahLst/>
              <a:cxnLst/>
              <a:rect l="l" t="t" r="r" b="b"/>
              <a:pathLst>
                <a:path w="999" h="656" extrusionOk="0">
                  <a:moveTo>
                    <a:pt x="17" y="1"/>
                  </a:moveTo>
                  <a:cubicBezTo>
                    <a:pt x="7" y="184"/>
                    <a:pt x="1" y="399"/>
                    <a:pt x="1" y="655"/>
                  </a:cubicBezTo>
                  <a:lnTo>
                    <a:pt x="998" y="655"/>
                  </a:lnTo>
                  <a:cubicBezTo>
                    <a:pt x="998" y="399"/>
                    <a:pt x="991" y="182"/>
                    <a:pt x="984"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1"/>
            <p:cNvSpPr/>
            <p:nvPr/>
          </p:nvSpPr>
          <p:spPr>
            <a:xfrm>
              <a:off x="6366022" y="3604518"/>
              <a:ext cx="10879" cy="19105"/>
            </a:xfrm>
            <a:custGeom>
              <a:avLst/>
              <a:gdLst/>
              <a:ahLst/>
              <a:cxnLst/>
              <a:rect l="l" t="t" r="r" b="b"/>
              <a:pathLst>
                <a:path w="373" h="655" extrusionOk="0">
                  <a:moveTo>
                    <a:pt x="16" y="0"/>
                  </a:moveTo>
                  <a:cubicBezTo>
                    <a:pt x="8" y="183"/>
                    <a:pt x="0" y="398"/>
                    <a:pt x="0" y="655"/>
                  </a:cubicBezTo>
                  <a:lnTo>
                    <a:pt x="355" y="655"/>
                  </a:lnTo>
                  <a:cubicBezTo>
                    <a:pt x="355" y="398"/>
                    <a:pt x="361" y="183"/>
                    <a:pt x="372"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1"/>
            <p:cNvSpPr/>
            <p:nvPr/>
          </p:nvSpPr>
          <p:spPr>
            <a:xfrm>
              <a:off x="6196646" y="3604548"/>
              <a:ext cx="29138" cy="19134"/>
            </a:xfrm>
            <a:custGeom>
              <a:avLst/>
              <a:gdLst/>
              <a:ahLst/>
              <a:cxnLst/>
              <a:rect l="l" t="t" r="r" b="b"/>
              <a:pathLst>
                <a:path w="999" h="656" extrusionOk="0">
                  <a:moveTo>
                    <a:pt x="17" y="1"/>
                  </a:moveTo>
                  <a:cubicBezTo>
                    <a:pt x="7" y="184"/>
                    <a:pt x="1" y="399"/>
                    <a:pt x="1" y="655"/>
                  </a:cubicBezTo>
                  <a:lnTo>
                    <a:pt x="998" y="655"/>
                  </a:lnTo>
                  <a:cubicBezTo>
                    <a:pt x="998" y="399"/>
                    <a:pt x="991" y="182"/>
                    <a:pt x="984"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1"/>
            <p:cNvSpPr/>
            <p:nvPr/>
          </p:nvSpPr>
          <p:spPr>
            <a:xfrm>
              <a:off x="6196617" y="3604518"/>
              <a:ext cx="10879" cy="19105"/>
            </a:xfrm>
            <a:custGeom>
              <a:avLst/>
              <a:gdLst/>
              <a:ahLst/>
              <a:cxnLst/>
              <a:rect l="l" t="t" r="r" b="b"/>
              <a:pathLst>
                <a:path w="373" h="655" extrusionOk="0">
                  <a:moveTo>
                    <a:pt x="16" y="0"/>
                  </a:moveTo>
                  <a:cubicBezTo>
                    <a:pt x="8" y="183"/>
                    <a:pt x="0" y="398"/>
                    <a:pt x="0" y="655"/>
                  </a:cubicBezTo>
                  <a:lnTo>
                    <a:pt x="355" y="655"/>
                  </a:lnTo>
                  <a:cubicBezTo>
                    <a:pt x="355" y="398"/>
                    <a:pt x="361" y="183"/>
                    <a:pt x="372"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1"/>
            <p:cNvSpPr/>
            <p:nvPr/>
          </p:nvSpPr>
          <p:spPr>
            <a:xfrm>
              <a:off x="6290682" y="3548575"/>
              <a:ext cx="10413" cy="65014"/>
            </a:xfrm>
            <a:custGeom>
              <a:avLst/>
              <a:gdLst/>
              <a:ahLst/>
              <a:cxnLst/>
              <a:rect l="l" t="t" r="r" b="b"/>
              <a:pathLst>
                <a:path w="357" h="2229" extrusionOk="0">
                  <a:moveTo>
                    <a:pt x="180" y="1"/>
                  </a:moveTo>
                  <a:cubicBezTo>
                    <a:pt x="80" y="1"/>
                    <a:pt x="1" y="80"/>
                    <a:pt x="1" y="178"/>
                  </a:cubicBezTo>
                  <a:lnTo>
                    <a:pt x="1" y="2051"/>
                  </a:lnTo>
                  <a:cubicBezTo>
                    <a:pt x="1" y="2149"/>
                    <a:pt x="80" y="2229"/>
                    <a:pt x="180" y="2229"/>
                  </a:cubicBezTo>
                  <a:cubicBezTo>
                    <a:pt x="276" y="2229"/>
                    <a:pt x="357" y="2148"/>
                    <a:pt x="357" y="2051"/>
                  </a:cubicBezTo>
                  <a:lnTo>
                    <a:pt x="357" y="178"/>
                  </a:lnTo>
                  <a:cubicBezTo>
                    <a:pt x="357" y="80"/>
                    <a:pt x="278" y="1"/>
                    <a:pt x="180"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1"/>
            <p:cNvSpPr/>
            <p:nvPr/>
          </p:nvSpPr>
          <p:spPr>
            <a:xfrm>
              <a:off x="6290682" y="3603235"/>
              <a:ext cx="10413" cy="50139"/>
            </a:xfrm>
            <a:custGeom>
              <a:avLst/>
              <a:gdLst/>
              <a:ahLst/>
              <a:cxnLst/>
              <a:rect l="l" t="t" r="r" b="b"/>
              <a:pathLst>
                <a:path w="357" h="1719" extrusionOk="0">
                  <a:moveTo>
                    <a:pt x="180" y="0"/>
                  </a:moveTo>
                  <a:cubicBezTo>
                    <a:pt x="80" y="0"/>
                    <a:pt x="1" y="78"/>
                    <a:pt x="1" y="177"/>
                  </a:cubicBezTo>
                  <a:lnTo>
                    <a:pt x="1" y="1541"/>
                  </a:lnTo>
                  <a:cubicBezTo>
                    <a:pt x="1" y="1641"/>
                    <a:pt x="80" y="1718"/>
                    <a:pt x="180" y="1718"/>
                  </a:cubicBezTo>
                  <a:cubicBezTo>
                    <a:pt x="276" y="1718"/>
                    <a:pt x="357" y="1638"/>
                    <a:pt x="357" y="1541"/>
                  </a:cubicBezTo>
                  <a:lnTo>
                    <a:pt x="357" y="177"/>
                  </a:lnTo>
                  <a:cubicBezTo>
                    <a:pt x="357" y="78"/>
                    <a:pt x="278" y="0"/>
                    <a:pt x="180"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1"/>
            <p:cNvSpPr/>
            <p:nvPr/>
          </p:nvSpPr>
          <p:spPr>
            <a:xfrm>
              <a:off x="6206009" y="3472536"/>
              <a:ext cx="10384" cy="65014"/>
            </a:xfrm>
            <a:custGeom>
              <a:avLst/>
              <a:gdLst/>
              <a:ahLst/>
              <a:cxnLst/>
              <a:rect l="l" t="t" r="r" b="b"/>
              <a:pathLst>
                <a:path w="356" h="2229" extrusionOk="0">
                  <a:moveTo>
                    <a:pt x="178" y="0"/>
                  </a:moveTo>
                  <a:cubicBezTo>
                    <a:pt x="78" y="0"/>
                    <a:pt x="1" y="79"/>
                    <a:pt x="1" y="177"/>
                  </a:cubicBezTo>
                  <a:lnTo>
                    <a:pt x="1" y="2051"/>
                  </a:lnTo>
                  <a:cubicBezTo>
                    <a:pt x="1" y="2149"/>
                    <a:pt x="80" y="2228"/>
                    <a:pt x="178" y="2228"/>
                  </a:cubicBezTo>
                  <a:cubicBezTo>
                    <a:pt x="277" y="2228"/>
                    <a:pt x="355" y="2149"/>
                    <a:pt x="355" y="2051"/>
                  </a:cubicBezTo>
                  <a:lnTo>
                    <a:pt x="355" y="177"/>
                  </a:lnTo>
                  <a:cubicBezTo>
                    <a:pt x="355" y="79"/>
                    <a:pt x="277" y="0"/>
                    <a:pt x="178"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1"/>
            <p:cNvSpPr/>
            <p:nvPr/>
          </p:nvSpPr>
          <p:spPr>
            <a:xfrm>
              <a:off x="6206009" y="3527166"/>
              <a:ext cx="10384" cy="50139"/>
            </a:xfrm>
            <a:custGeom>
              <a:avLst/>
              <a:gdLst/>
              <a:ahLst/>
              <a:cxnLst/>
              <a:rect l="l" t="t" r="r" b="b"/>
              <a:pathLst>
                <a:path w="356" h="1719" extrusionOk="0">
                  <a:moveTo>
                    <a:pt x="178" y="1"/>
                  </a:moveTo>
                  <a:cubicBezTo>
                    <a:pt x="78" y="1"/>
                    <a:pt x="1" y="78"/>
                    <a:pt x="1" y="178"/>
                  </a:cubicBezTo>
                  <a:lnTo>
                    <a:pt x="1" y="1542"/>
                  </a:lnTo>
                  <a:cubicBezTo>
                    <a:pt x="1" y="1641"/>
                    <a:pt x="80" y="1719"/>
                    <a:pt x="178" y="1719"/>
                  </a:cubicBezTo>
                  <a:cubicBezTo>
                    <a:pt x="277" y="1719"/>
                    <a:pt x="355" y="1638"/>
                    <a:pt x="355" y="1542"/>
                  </a:cubicBezTo>
                  <a:lnTo>
                    <a:pt x="355" y="178"/>
                  </a:lnTo>
                  <a:cubicBezTo>
                    <a:pt x="355" y="78"/>
                    <a:pt x="277" y="1"/>
                    <a:pt x="178"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1"/>
            <p:cNvSpPr/>
            <p:nvPr/>
          </p:nvSpPr>
          <p:spPr>
            <a:xfrm>
              <a:off x="6375414" y="3472536"/>
              <a:ext cx="10384" cy="65014"/>
            </a:xfrm>
            <a:custGeom>
              <a:avLst/>
              <a:gdLst/>
              <a:ahLst/>
              <a:cxnLst/>
              <a:rect l="l" t="t" r="r" b="b"/>
              <a:pathLst>
                <a:path w="356" h="2229" extrusionOk="0">
                  <a:moveTo>
                    <a:pt x="178" y="0"/>
                  </a:moveTo>
                  <a:cubicBezTo>
                    <a:pt x="80" y="0"/>
                    <a:pt x="1" y="79"/>
                    <a:pt x="1" y="177"/>
                  </a:cubicBezTo>
                  <a:lnTo>
                    <a:pt x="1" y="2051"/>
                  </a:lnTo>
                  <a:cubicBezTo>
                    <a:pt x="1" y="2149"/>
                    <a:pt x="80" y="2228"/>
                    <a:pt x="178" y="2228"/>
                  </a:cubicBezTo>
                  <a:cubicBezTo>
                    <a:pt x="274" y="2228"/>
                    <a:pt x="355" y="2149"/>
                    <a:pt x="355" y="2051"/>
                  </a:cubicBezTo>
                  <a:lnTo>
                    <a:pt x="355" y="177"/>
                  </a:lnTo>
                  <a:cubicBezTo>
                    <a:pt x="355" y="79"/>
                    <a:pt x="277" y="0"/>
                    <a:pt x="178"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1"/>
            <p:cNvSpPr/>
            <p:nvPr/>
          </p:nvSpPr>
          <p:spPr>
            <a:xfrm>
              <a:off x="6375414" y="3527166"/>
              <a:ext cx="10384" cy="50139"/>
            </a:xfrm>
            <a:custGeom>
              <a:avLst/>
              <a:gdLst/>
              <a:ahLst/>
              <a:cxnLst/>
              <a:rect l="l" t="t" r="r" b="b"/>
              <a:pathLst>
                <a:path w="356" h="1719" extrusionOk="0">
                  <a:moveTo>
                    <a:pt x="178" y="1"/>
                  </a:moveTo>
                  <a:cubicBezTo>
                    <a:pt x="80" y="1"/>
                    <a:pt x="1" y="78"/>
                    <a:pt x="1" y="178"/>
                  </a:cubicBezTo>
                  <a:lnTo>
                    <a:pt x="1" y="1542"/>
                  </a:lnTo>
                  <a:cubicBezTo>
                    <a:pt x="1" y="1641"/>
                    <a:pt x="80" y="1719"/>
                    <a:pt x="178" y="1719"/>
                  </a:cubicBezTo>
                  <a:cubicBezTo>
                    <a:pt x="274" y="1719"/>
                    <a:pt x="355" y="1638"/>
                    <a:pt x="355" y="1542"/>
                  </a:cubicBezTo>
                  <a:lnTo>
                    <a:pt x="355" y="178"/>
                  </a:lnTo>
                  <a:cubicBezTo>
                    <a:pt x="355" y="78"/>
                    <a:pt x="277" y="1"/>
                    <a:pt x="178"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1"/>
            <p:cNvSpPr/>
            <p:nvPr/>
          </p:nvSpPr>
          <p:spPr>
            <a:xfrm>
              <a:off x="6196742" y="3517774"/>
              <a:ext cx="29168" cy="29168"/>
            </a:xfrm>
            <a:custGeom>
              <a:avLst/>
              <a:gdLst/>
              <a:ahLst/>
              <a:cxnLst/>
              <a:rect l="l" t="t" r="r" b="b"/>
              <a:pathLst>
                <a:path w="1000" h="1000" extrusionOk="0">
                  <a:moveTo>
                    <a:pt x="500" y="0"/>
                  </a:moveTo>
                  <a:cubicBezTo>
                    <a:pt x="223" y="0"/>
                    <a:pt x="0" y="223"/>
                    <a:pt x="0" y="500"/>
                  </a:cubicBezTo>
                  <a:cubicBezTo>
                    <a:pt x="0" y="777"/>
                    <a:pt x="223" y="999"/>
                    <a:pt x="500" y="999"/>
                  </a:cubicBezTo>
                  <a:cubicBezTo>
                    <a:pt x="777" y="999"/>
                    <a:pt x="999" y="777"/>
                    <a:pt x="999" y="500"/>
                  </a:cubicBezTo>
                  <a:cubicBezTo>
                    <a:pt x="999" y="223"/>
                    <a:pt x="775" y="0"/>
                    <a:pt x="500"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1"/>
            <p:cNvSpPr/>
            <p:nvPr/>
          </p:nvSpPr>
          <p:spPr>
            <a:xfrm>
              <a:off x="6196617" y="3517774"/>
              <a:ext cx="18055" cy="29168"/>
            </a:xfrm>
            <a:custGeom>
              <a:avLst/>
              <a:gdLst/>
              <a:ahLst/>
              <a:cxnLst/>
              <a:rect l="l" t="t" r="r" b="b"/>
              <a:pathLst>
                <a:path w="619" h="1000" extrusionOk="0">
                  <a:moveTo>
                    <a:pt x="500" y="0"/>
                  </a:moveTo>
                  <a:cubicBezTo>
                    <a:pt x="223" y="0"/>
                    <a:pt x="0" y="223"/>
                    <a:pt x="0" y="500"/>
                  </a:cubicBezTo>
                  <a:cubicBezTo>
                    <a:pt x="0" y="777"/>
                    <a:pt x="223" y="999"/>
                    <a:pt x="500" y="999"/>
                  </a:cubicBezTo>
                  <a:cubicBezTo>
                    <a:pt x="541" y="999"/>
                    <a:pt x="580" y="994"/>
                    <a:pt x="618" y="985"/>
                  </a:cubicBezTo>
                  <a:cubicBezTo>
                    <a:pt x="399" y="932"/>
                    <a:pt x="238" y="734"/>
                    <a:pt x="238" y="500"/>
                  </a:cubicBezTo>
                  <a:cubicBezTo>
                    <a:pt x="238" y="266"/>
                    <a:pt x="402" y="68"/>
                    <a:pt x="618" y="15"/>
                  </a:cubicBezTo>
                  <a:cubicBezTo>
                    <a:pt x="580" y="5"/>
                    <a:pt x="542" y="0"/>
                    <a:pt x="500"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1"/>
            <p:cNvSpPr/>
            <p:nvPr/>
          </p:nvSpPr>
          <p:spPr>
            <a:xfrm>
              <a:off x="6206301" y="3527458"/>
              <a:ext cx="9771" cy="9771"/>
            </a:xfrm>
            <a:custGeom>
              <a:avLst/>
              <a:gdLst/>
              <a:ahLst/>
              <a:cxnLst/>
              <a:rect l="l" t="t" r="r" b="b"/>
              <a:pathLst>
                <a:path w="335" h="335" extrusionOk="0">
                  <a:moveTo>
                    <a:pt x="168" y="1"/>
                  </a:moveTo>
                  <a:cubicBezTo>
                    <a:pt x="77" y="1"/>
                    <a:pt x="1" y="76"/>
                    <a:pt x="1" y="168"/>
                  </a:cubicBezTo>
                  <a:cubicBezTo>
                    <a:pt x="1" y="259"/>
                    <a:pt x="77" y="335"/>
                    <a:pt x="168" y="335"/>
                  </a:cubicBezTo>
                  <a:cubicBezTo>
                    <a:pt x="260" y="335"/>
                    <a:pt x="335" y="259"/>
                    <a:pt x="335" y="168"/>
                  </a:cubicBezTo>
                  <a:cubicBezTo>
                    <a:pt x="335" y="76"/>
                    <a:pt x="260" y="1"/>
                    <a:pt x="168"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1"/>
            <p:cNvSpPr/>
            <p:nvPr/>
          </p:nvSpPr>
          <p:spPr>
            <a:xfrm>
              <a:off x="6366089" y="3517774"/>
              <a:ext cx="29168" cy="29168"/>
            </a:xfrm>
            <a:custGeom>
              <a:avLst/>
              <a:gdLst/>
              <a:ahLst/>
              <a:cxnLst/>
              <a:rect l="l" t="t" r="r" b="b"/>
              <a:pathLst>
                <a:path w="1000" h="1000" extrusionOk="0">
                  <a:moveTo>
                    <a:pt x="500" y="0"/>
                  </a:moveTo>
                  <a:cubicBezTo>
                    <a:pt x="223" y="0"/>
                    <a:pt x="1" y="223"/>
                    <a:pt x="1" y="500"/>
                  </a:cubicBezTo>
                  <a:cubicBezTo>
                    <a:pt x="1" y="777"/>
                    <a:pt x="223" y="999"/>
                    <a:pt x="500" y="999"/>
                  </a:cubicBezTo>
                  <a:cubicBezTo>
                    <a:pt x="776" y="999"/>
                    <a:pt x="1000" y="777"/>
                    <a:pt x="1000" y="500"/>
                  </a:cubicBezTo>
                  <a:cubicBezTo>
                    <a:pt x="1000" y="223"/>
                    <a:pt x="777" y="0"/>
                    <a:pt x="500"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1"/>
            <p:cNvSpPr/>
            <p:nvPr/>
          </p:nvSpPr>
          <p:spPr>
            <a:xfrm>
              <a:off x="6365964" y="3517774"/>
              <a:ext cx="18055" cy="29168"/>
            </a:xfrm>
            <a:custGeom>
              <a:avLst/>
              <a:gdLst/>
              <a:ahLst/>
              <a:cxnLst/>
              <a:rect l="l" t="t" r="r" b="b"/>
              <a:pathLst>
                <a:path w="619" h="1000" extrusionOk="0">
                  <a:moveTo>
                    <a:pt x="500" y="0"/>
                  </a:moveTo>
                  <a:cubicBezTo>
                    <a:pt x="223" y="0"/>
                    <a:pt x="1" y="223"/>
                    <a:pt x="1" y="500"/>
                  </a:cubicBezTo>
                  <a:cubicBezTo>
                    <a:pt x="1" y="777"/>
                    <a:pt x="223" y="999"/>
                    <a:pt x="500" y="999"/>
                  </a:cubicBezTo>
                  <a:cubicBezTo>
                    <a:pt x="540" y="999"/>
                    <a:pt x="581" y="994"/>
                    <a:pt x="619" y="985"/>
                  </a:cubicBezTo>
                  <a:cubicBezTo>
                    <a:pt x="401" y="932"/>
                    <a:pt x="238" y="734"/>
                    <a:pt x="238" y="500"/>
                  </a:cubicBezTo>
                  <a:cubicBezTo>
                    <a:pt x="238" y="266"/>
                    <a:pt x="401" y="68"/>
                    <a:pt x="619" y="15"/>
                  </a:cubicBezTo>
                  <a:cubicBezTo>
                    <a:pt x="581" y="5"/>
                    <a:pt x="543" y="0"/>
                    <a:pt x="500"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1"/>
            <p:cNvSpPr/>
            <p:nvPr/>
          </p:nvSpPr>
          <p:spPr>
            <a:xfrm>
              <a:off x="6369210" y="3560709"/>
              <a:ext cx="22896" cy="22896"/>
            </a:xfrm>
            <a:custGeom>
              <a:avLst/>
              <a:gdLst/>
              <a:ahLst/>
              <a:cxnLst/>
              <a:rect l="l" t="t" r="r" b="b"/>
              <a:pathLst>
                <a:path w="785" h="785" extrusionOk="0">
                  <a:moveTo>
                    <a:pt x="393" y="1"/>
                  </a:moveTo>
                  <a:cubicBezTo>
                    <a:pt x="177" y="1"/>
                    <a:pt x="1" y="176"/>
                    <a:pt x="1" y="392"/>
                  </a:cubicBezTo>
                  <a:cubicBezTo>
                    <a:pt x="1" y="609"/>
                    <a:pt x="177" y="784"/>
                    <a:pt x="393" y="784"/>
                  </a:cubicBezTo>
                  <a:cubicBezTo>
                    <a:pt x="609" y="784"/>
                    <a:pt x="784" y="609"/>
                    <a:pt x="784" y="392"/>
                  </a:cubicBezTo>
                  <a:cubicBezTo>
                    <a:pt x="784" y="176"/>
                    <a:pt x="612" y="1"/>
                    <a:pt x="393"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1"/>
            <p:cNvSpPr/>
            <p:nvPr/>
          </p:nvSpPr>
          <p:spPr>
            <a:xfrm>
              <a:off x="6369172" y="3560709"/>
              <a:ext cx="14905" cy="22896"/>
            </a:xfrm>
            <a:custGeom>
              <a:avLst/>
              <a:gdLst/>
              <a:ahLst/>
              <a:cxnLst/>
              <a:rect l="l" t="t" r="r" b="b"/>
              <a:pathLst>
                <a:path w="511" h="785" extrusionOk="0">
                  <a:moveTo>
                    <a:pt x="392" y="1"/>
                  </a:moveTo>
                  <a:cubicBezTo>
                    <a:pt x="176" y="1"/>
                    <a:pt x="1" y="176"/>
                    <a:pt x="1" y="392"/>
                  </a:cubicBezTo>
                  <a:cubicBezTo>
                    <a:pt x="1" y="609"/>
                    <a:pt x="176" y="784"/>
                    <a:pt x="392" y="784"/>
                  </a:cubicBezTo>
                  <a:cubicBezTo>
                    <a:pt x="434" y="784"/>
                    <a:pt x="472" y="777"/>
                    <a:pt x="510" y="765"/>
                  </a:cubicBezTo>
                  <a:cubicBezTo>
                    <a:pt x="352" y="714"/>
                    <a:pt x="238" y="566"/>
                    <a:pt x="238" y="392"/>
                  </a:cubicBezTo>
                  <a:cubicBezTo>
                    <a:pt x="238" y="217"/>
                    <a:pt x="354" y="69"/>
                    <a:pt x="510" y="18"/>
                  </a:cubicBezTo>
                  <a:cubicBezTo>
                    <a:pt x="474" y="8"/>
                    <a:pt x="434" y="1"/>
                    <a:pt x="39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1"/>
            <p:cNvSpPr/>
            <p:nvPr/>
          </p:nvSpPr>
          <p:spPr>
            <a:xfrm>
              <a:off x="6281291" y="3593814"/>
              <a:ext cx="29226" cy="29168"/>
            </a:xfrm>
            <a:custGeom>
              <a:avLst/>
              <a:gdLst/>
              <a:ahLst/>
              <a:cxnLst/>
              <a:rect l="l" t="t" r="r" b="b"/>
              <a:pathLst>
                <a:path w="1002" h="1000" extrusionOk="0">
                  <a:moveTo>
                    <a:pt x="502" y="1"/>
                  </a:moveTo>
                  <a:cubicBezTo>
                    <a:pt x="225" y="1"/>
                    <a:pt x="1" y="224"/>
                    <a:pt x="1" y="500"/>
                  </a:cubicBezTo>
                  <a:cubicBezTo>
                    <a:pt x="1" y="777"/>
                    <a:pt x="225" y="1000"/>
                    <a:pt x="502" y="1000"/>
                  </a:cubicBezTo>
                  <a:cubicBezTo>
                    <a:pt x="777" y="1000"/>
                    <a:pt x="1001" y="777"/>
                    <a:pt x="1001" y="500"/>
                  </a:cubicBezTo>
                  <a:cubicBezTo>
                    <a:pt x="1001" y="224"/>
                    <a:pt x="775" y="1"/>
                    <a:pt x="502"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1"/>
            <p:cNvSpPr/>
            <p:nvPr/>
          </p:nvSpPr>
          <p:spPr>
            <a:xfrm>
              <a:off x="6281291" y="3593814"/>
              <a:ext cx="18113" cy="29168"/>
            </a:xfrm>
            <a:custGeom>
              <a:avLst/>
              <a:gdLst/>
              <a:ahLst/>
              <a:cxnLst/>
              <a:rect l="l" t="t" r="r" b="b"/>
              <a:pathLst>
                <a:path w="621" h="1000" extrusionOk="0">
                  <a:moveTo>
                    <a:pt x="502" y="1"/>
                  </a:moveTo>
                  <a:cubicBezTo>
                    <a:pt x="225" y="1"/>
                    <a:pt x="1" y="224"/>
                    <a:pt x="1" y="500"/>
                  </a:cubicBezTo>
                  <a:cubicBezTo>
                    <a:pt x="1" y="777"/>
                    <a:pt x="225" y="1000"/>
                    <a:pt x="502" y="1000"/>
                  </a:cubicBezTo>
                  <a:cubicBezTo>
                    <a:pt x="541" y="1000"/>
                    <a:pt x="582" y="994"/>
                    <a:pt x="620" y="985"/>
                  </a:cubicBezTo>
                  <a:cubicBezTo>
                    <a:pt x="400" y="931"/>
                    <a:pt x="239" y="735"/>
                    <a:pt x="239" y="500"/>
                  </a:cubicBezTo>
                  <a:cubicBezTo>
                    <a:pt x="239" y="266"/>
                    <a:pt x="402" y="68"/>
                    <a:pt x="620" y="15"/>
                  </a:cubicBezTo>
                  <a:cubicBezTo>
                    <a:pt x="582" y="5"/>
                    <a:pt x="543" y="1"/>
                    <a:pt x="50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1"/>
            <p:cNvSpPr/>
            <p:nvPr/>
          </p:nvSpPr>
          <p:spPr>
            <a:xfrm>
              <a:off x="6291157" y="3603527"/>
              <a:ext cx="9742" cy="9771"/>
            </a:xfrm>
            <a:custGeom>
              <a:avLst/>
              <a:gdLst/>
              <a:ahLst/>
              <a:cxnLst/>
              <a:rect l="l" t="t" r="r" b="b"/>
              <a:pathLst>
                <a:path w="334" h="335" extrusionOk="0">
                  <a:moveTo>
                    <a:pt x="168" y="0"/>
                  </a:moveTo>
                  <a:cubicBezTo>
                    <a:pt x="75" y="0"/>
                    <a:pt x="1" y="75"/>
                    <a:pt x="1" y="167"/>
                  </a:cubicBezTo>
                  <a:cubicBezTo>
                    <a:pt x="1" y="258"/>
                    <a:pt x="75" y="334"/>
                    <a:pt x="168" y="334"/>
                  </a:cubicBezTo>
                  <a:cubicBezTo>
                    <a:pt x="258" y="334"/>
                    <a:pt x="333" y="258"/>
                    <a:pt x="333" y="167"/>
                  </a:cubicBezTo>
                  <a:cubicBezTo>
                    <a:pt x="333" y="75"/>
                    <a:pt x="258" y="0"/>
                    <a:pt x="168"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1"/>
            <p:cNvSpPr/>
            <p:nvPr/>
          </p:nvSpPr>
          <p:spPr>
            <a:xfrm>
              <a:off x="6206009" y="3472536"/>
              <a:ext cx="10384" cy="43430"/>
            </a:xfrm>
            <a:custGeom>
              <a:avLst/>
              <a:gdLst/>
              <a:ahLst/>
              <a:cxnLst/>
              <a:rect l="l" t="t" r="r" b="b"/>
              <a:pathLst>
                <a:path w="356" h="1489" extrusionOk="0">
                  <a:moveTo>
                    <a:pt x="178" y="0"/>
                  </a:moveTo>
                  <a:cubicBezTo>
                    <a:pt x="80" y="0"/>
                    <a:pt x="1" y="79"/>
                    <a:pt x="1" y="177"/>
                  </a:cubicBezTo>
                  <a:lnTo>
                    <a:pt x="1" y="1134"/>
                  </a:lnTo>
                  <a:lnTo>
                    <a:pt x="355" y="1488"/>
                  </a:lnTo>
                  <a:lnTo>
                    <a:pt x="355" y="177"/>
                  </a:lnTo>
                  <a:cubicBezTo>
                    <a:pt x="355" y="81"/>
                    <a:pt x="277" y="0"/>
                    <a:pt x="17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1"/>
            <p:cNvSpPr/>
            <p:nvPr/>
          </p:nvSpPr>
          <p:spPr>
            <a:xfrm>
              <a:off x="6290682" y="3548575"/>
              <a:ext cx="10413" cy="37159"/>
            </a:xfrm>
            <a:custGeom>
              <a:avLst/>
              <a:gdLst/>
              <a:ahLst/>
              <a:cxnLst/>
              <a:rect l="l" t="t" r="r" b="b"/>
              <a:pathLst>
                <a:path w="357" h="1274" extrusionOk="0">
                  <a:moveTo>
                    <a:pt x="180" y="1"/>
                  </a:moveTo>
                  <a:cubicBezTo>
                    <a:pt x="80" y="1"/>
                    <a:pt x="1" y="80"/>
                    <a:pt x="1" y="178"/>
                  </a:cubicBezTo>
                  <a:lnTo>
                    <a:pt x="1" y="1253"/>
                  </a:lnTo>
                  <a:cubicBezTo>
                    <a:pt x="58" y="1265"/>
                    <a:pt x="118" y="1274"/>
                    <a:pt x="180" y="1274"/>
                  </a:cubicBezTo>
                  <a:cubicBezTo>
                    <a:pt x="240" y="1274"/>
                    <a:pt x="298" y="1266"/>
                    <a:pt x="357" y="1253"/>
                  </a:cubicBezTo>
                  <a:lnTo>
                    <a:pt x="357" y="178"/>
                  </a:lnTo>
                  <a:cubicBezTo>
                    <a:pt x="357" y="80"/>
                    <a:pt x="276" y="1"/>
                    <a:pt x="18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1"/>
            <p:cNvSpPr/>
            <p:nvPr/>
          </p:nvSpPr>
          <p:spPr>
            <a:xfrm>
              <a:off x="6375414" y="3472536"/>
              <a:ext cx="10384" cy="43430"/>
            </a:xfrm>
            <a:custGeom>
              <a:avLst/>
              <a:gdLst/>
              <a:ahLst/>
              <a:cxnLst/>
              <a:rect l="l" t="t" r="r" b="b"/>
              <a:pathLst>
                <a:path w="356" h="1489" extrusionOk="0">
                  <a:moveTo>
                    <a:pt x="178" y="0"/>
                  </a:moveTo>
                  <a:cubicBezTo>
                    <a:pt x="80" y="0"/>
                    <a:pt x="1" y="79"/>
                    <a:pt x="1" y="177"/>
                  </a:cubicBezTo>
                  <a:lnTo>
                    <a:pt x="1" y="1488"/>
                  </a:lnTo>
                  <a:lnTo>
                    <a:pt x="355" y="1134"/>
                  </a:lnTo>
                  <a:lnTo>
                    <a:pt x="355" y="177"/>
                  </a:lnTo>
                  <a:cubicBezTo>
                    <a:pt x="355" y="81"/>
                    <a:pt x="274" y="0"/>
                    <a:pt x="17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1"/>
            <p:cNvSpPr/>
            <p:nvPr/>
          </p:nvSpPr>
          <p:spPr>
            <a:xfrm>
              <a:off x="6187292" y="3356391"/>
              <a:ext cx="217415" cy="215577"/>
            </a:xfrm>
            <a:custGeom>
              <a:avLst/>
              <a:gdLst/>
              <a:ahLst/>
              <a:cxnLst/>
              <a:rect l="l" t="t" r="r" b="b"/>
              <a:pathLst>
                <a:path w="7454" h="7391" extrusionOk="0">
                  <a:moveTo>
                    <a:pt x="3728" y="0"/>
                  </a:moveTo>
                  <a:cubicBezTo>
                    <a:pt x="3642" y="0"/>
                    <a:pt x="3556" y="33"/>
                    <a:pt x="3490" y="99"/>
                  </a:cubicBezTo>
                  <a:lnTo>
                    <a:pt x="132" y="3456"/>
                  </a:lnTo>
                  <a:cubicBezTo>
                    <a:pt x="1" y="3588"/>
                    <a:pt x="1" y="3801"/>
                    <a:pt x="132" y="3932"/>
                  </a:cubicBezTo>
                  <a:lnTo>
                    <a:pt x="3490" y="7291"/>
                  </a:lnTo>
                  <a:cubicBezTo>
                    <a:pt x="3556" y="7357"/>
                    <a:pt x="3642" y="7390"/>
                    <a:pt x="3728" y="7390"/>
                  </a:cubicBezTo>
                  <a:cubicBezTo>
                    <a:pt x="3814" y="7390"/>
                    <a:pt x="3900" y="7357"/>
                    <a:pt x="3966" y="7291"/>
                  </a:cubicBezTo>
                  <a:lnTo>
                    <a:pt x="7325" y="3932"/>
                  </a:lnTo>
                  <a:cubicBezTo>
                    <a:pt x="7454" y="3801"/>
                    <a:pt x="7454" y="3587"/>
                    <a:pt x="7325" y="3456"/>
                  </a:cubicBezTo>
                  <a:lnTo>
                    <a:pt x="3966" y="99"/>
                  </a:lnTo>
                  <a:cubicBezTo>
                    <a:pt x="3900" y="33"/>
                    <a:pt x="3814" y="0"/>
                    <a:pt x="3728"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1"/>
            <p:cNvSpPr/>
            <p:nvPr/>
          </p:nvSpPr>
          <p:spPr>
            <a:xfrm>
              <a:off x="6211172" y="3379375"/>
              <a:ext cx="169434" cy="169434"/>
            </a:xfrm>
            <a:custGeom>
              <a:avLst/>
              <a:gdLst/>
              <a:ahLst/>
              <a:cxnLst/>
              <a:rect l="l" t="t" r="r" b="b"/>
              <a:pathLst>
                <a:path w="5809" h="5809" extrusionOk="0">
                  <a:moveTo>
                    <a:pt x="2906" y="1"/>
                  </a:moveTo>
                  <a:lnTo>
                    <a:pt x="1" y="2904"/>
                  </a:lnTo>
                  <a:lnTo>
                    <a:pt x="2906" y="5809"/>
                  </a:lnTo>
                  <a:lnTo>
                    <a:pt x="5809" y="2904"/>
                  </a:lnTo>
                  <a:lnTo>
                    <a:pt x="2906"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1"/>
            <p:cNvSpPr/>
            <p:nvPr/>
          </p:nvSpPr>
          <p:spPr>
            <a:xfrm>
              <a:off x="6211143" y="3379375"/>
              <a:ext cx="94065" cy="169434"/>
            </a:xfrm>
            <a:custGeom>
              <a:avLst/>
              <a:gdLst/>
              <a:ahLst/>
              <a:cxnLst/>
              <a:rect l="l" t="t" r="r" b="b"/>
              <a:pathLst>
                <a:path w="3225" h="5809" extrusionOk="0">
                  <a:moveTo>
                    <a:pt x="2904" y="1"/>
                  </a:moveTo>
                  <a:lnTo>
                    <a:pt x="0" y="2904"/>
                  </a:lnTo>
                  <a:lnTo>
                    <a:pt x="2904" y="5809"/>
                  </a:lnTo>
                  <a:lnTo>
                    <a:pt x="3224" y="5488"/>
                  </a:lnTo>
                  <a:lnTo>
                    <a:pt x="640" y="2904"/>
                  </a:lnTo>
                  <a:lnTo>
                    <a:pt x="3224" y="322"/>
                  </a:lnTo>
                  <a:lnTo>
                    <a:pt x="2904"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1"/>
            <p:cNvSpPr/>
            <p:nvPr/>
          </p:nvSpPr>
          <p:spPr>
            <a:xfrm>
              <a:off x="6250869" y="3418984"/>
              <a:ext cx="90128" cy="90186"/>
            </a:xfrm>
            <a:custGeom>
              <a:avLst/>
              <a:gdLst/>
              <a:ahLst/>
              <a:cxnLst/>
              <a:rect l="l" t="t" r="r" b="b"/>
              <a:pathLst>
                <a:path w="3090" h="3092" extrusionOk="0">
                  <a:moveTo>
                    <a:pt x="1545" y="431"/>
                  </a:moveTo>
                  <a:lnTo>
                    <a:pt x="1977" y="864"/>
                  </a:lnTo>
                  <a:lnTo>
                    <a:pt x="1545" y="1296"/>
                  </a:lnTo>
                  <a:lnTo>
                    <a:pt x="1112" y="864"/>
                  </a:lnTo>
                  <a:lnTo>
                    <a:pt x="1545" y="431"/>
                  </a:lnTo>
                  <a:close/>
                  <a:moveTo>
                    <a:pt x="859" y="1114"/>
                  </a:moveTo>
                  <a:lnTo>
                    <a:pt x="1291" y="1546"/>
                  </a:lnTo>
                  <a:lnTo>
                    <a:pt x="859" y="1978"/>
                  </a:lnTo>
                  <a:lnTo>
                    <a:pt x="427" y="1546"/>
                  </a:lnTo>
                  <a:lnTo>
                    <a:pt x="859" y="1114"/>
                  </a:lnTo>
                  <a:close/>
                  <a:moveTo>
                    <a:pt x="2227" y="1116"/>
                  </a:moveTo>
                  <a:lnTo>
                    <a:pt x="2659" y="1549"/>
                  </a:lnTo>
                  <a:lnTo>
                    <a:pt x="2227" y="1981"/>
                  </a:lnTo>
                  <a:lnTo>
                    <a:pt x="1795" y="1549"/>
                  </a:lnTo>
                  <a:lnTo>
                    <a:pt x="2227" y="1116"/>
                  </a:lnTo>
                  <a:close/>
                  <a:moveTo>
                    <a:pt x="1545" y="1800"/>
                  </a:moveTo>
                  <a:lnTo>
                    <a:pt x="1977" y="2232"/>
                  </a:lnTo>
                  <a:lnTo>
                    <a:pt x="1545" y="2664"/>
                  </a:lnTo>
                  <a:lnTo>
                    <a:pt x="1112" y="2232"/>
                  </a:lnTo>
                  <a:lnTo>
                    <a:pt x="1545" y="1800"/>
                  </a:lnTo>
                  <a:close/>
                  <a:moveTo>
                    <a:pt x="1545" y="0"/>
                  </a:moveTo>
                  <a:cubicBezTo>
                    <a:pt x="1499" y="0"/>
                    <a:pt x="1454" y="18"/>
                    <a:pt x="1420" y="52"/>
                  </a:cubicBezTo>
                  <a:lnTo>
                    <a:pt x="52" y="1420"/>
                  </a:lnTo>
                  <a:cubicBezTo>
                    <a:pt x="18" y="1454"/>
                    <a:pt x="1" y="1499"/>
                    <a:pt x="1" y="1546"/>
                  </a:cubicBezTo>
                  <a:cubicBezTo>
                    <a:pt x="1" y="1595"/>
                    <a:pt x="18" y="1638"/>
                    <a:pt x="52" y="1674"/>
                  </a:cubicBezTo>
                  <a:lnTo>
                    <a:pt x="1420" y="3040"/>
                  </a:lnTo>
                  <a:cubicBezTo>
                    <a:pt x="1454" y="3075"/>
                    <a:pt x="1501" y="3092"/>
                    <a:pt x="1546" y="3092"/>
                  </a:cubicBezTo>
                  <a:cubicBezTo>
                    <a:pt x="1591" y="3092"/>
                    <a:pt x="1637" y="3075"/>
                    <a:pt x="1672" y="3040"/>
                  </a:cubicBezTo>
                  <a:lnTo>
                    <a:pt x="2355" y="2358"/>
                  </a:lnTo>
                  <a:lnTo>
                    <a:pt x="3037" y="1675"/>
                  </a:lnTo>
                  <a:cubicBezTo>
                    <a:pt x="3071" y="1640"/>
                    <a:pt x="3090" y="1595"/>
                    <a:pt x="3090" y="1546"/>
                  </a:cubicBezTo>
                  <a:cubicBezTo>
                    <a:pt x="3090" y="1499"/>
                    <a:pt x="3071" y="1455"/>
                    <a:pt x="3039" y="1420"/>
                  </a:cubicBezTo>
                  <a:lnTo>
                    <a:pt x="2355" y="738"/>
                  </a:lnTo>
                  <a:lnTo>
                    <a:pt x="1670" y="52"/>
                  </a:lnTo>
                  <a:cubicBezTo>
                    <a:pt x="1635" y="18"/>
                    <a:pt x="1590" y="0"/>
                    <a:pt x="1545" y="0"/>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1"/>
            <p:cNvSpPr/>
            <p:nvPr/>
          </p:nvSpPr>
          <p:spPr>
            <a:xfrm>
              <a:off x="6375706" y="3527458"/>
              <a:ext cx="9771" cy="9771"/>
            </a:xfrm>
            <a:custGeom>
              <a:avLst/>
              <a:gdLst/>
              <a:ahLst/>
              <a:cxnLst/>
              <a:rect l="l" t="t" r="r" b="b"/>
              <a:pathLst>
                <a:path w="335" h="335" extrusionOk="0">
                  <a:moveTo>
                    <a:pt x="168" y="1"/>
                  </a:moveTo>
                  <a:cubicBezTo>
                    <a:pt x="77" y="1"/>
                    <a:pt x="1" y="76"/>
                    <a:pt x="1" y="168"/>
                  </a:cubicBezTo>
                  <a:cubicBezTo>
                    <a:pt x="1" y="259"/>
                    <a:pt x="77" y="335"/>
                    <a:pt x="168" y="335"/>
                  </a:cubicBezTo>
                  <a:cubicBezTo>
                    <a:pt x="260" y="335"/>
                    <a:pt x="335" y="259"/>
                    <a:pt x="335" y="168"/>
                  </a:cubicBezTo>
                  <a:cubicBezTo>
                    <a:pt x="335" y="76"/>
                    <a:pt x="260" y="1"/>
                    <a:pt x="168"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1"/>
            <p:cNvSpPr/>
            <p:nvPr/>
          </p:nvSpPr>
          <p:spPr>
            <a:xfrm>
              <a:off x="6199805" y="3560709"/>
              <a:ext cx="22896" cy="22896"/>
            </a:xfrm>
            <a:custGeom>
              <a:avLst/>
              <a:gdLst/>
              <a:ahLst/>
              <a:cxnLst/>
              <a:rect l="l" t="t" r="r" b="b"/>
              <a:pathLst>
                <a:path w="785" h="785" extrusionOk="0">
                  <a:moveTo>
                    <a:pt x="393" y="1"/>
                  </a:moveTo>
                  <a:cubicBezTo>
                    <a:pt x="177" y="1"/>
                    <a:pt x="1" y="176"/>
                    <a:pt x="1" y="392"/>
                  </a:cubicBezTo>
                  <a:cubicBezTo>
                    <a:pt x="1" y="609"/>
                    <a:pt x="177" y="784"/>
                    <a:pt x="393" y="784"/>
                  </a:cubicBezTo>
                  <a:cubicBezTo>
                    <a:pt x="609" y="784"/>
                    <a:pt x="784" y="609"/>
                    <a:pt x="784" y="392"/>
                  </a:cubicBezTo>
                  <a:cubicBezTo>
                    <a:pt x="784" y="176"/>
                    <a:pt x="612" y="1"/>
                    <a:pt x="393"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1"/>
            <p:cNvSpPr/>
            <p:nvPr/>
          </p:nvSpPr>
          <p:spPr>
            <a:xfrm>
              <a:off x="6199767" y="3560709"/>
              <a:ext cx="14905" cy="22896"/>
            </a:xfrm>
            <a:custGeom>
              <a:avLst/>
              <a:gdLst/>
              <a:ahLst/>
              <a:cxnLst/>
              <a:rect l="l" t="t" r="r" b="b"/>
              <a:pathLst>
                <a:path w="511" h="785" extrusionOk="0">
                  <a:moveTo>
                    <a:pt x="392" y="1"/>
                  </a:moveTo>
                  <a:cubicBezTo>
                    <a:pt x="176" y="1"/>
                    <a:pt x="1" y="176"/>
                    <a:pt x="1" y="392"/>
                  </a:cubicBezTo>
                  <a:cubicBezTo>
                    <a:pt x="1" y="609"/>
                    <a:pt x="176" y="784"/>
                    <a:pt x="392" y="784"/>
                  </a:cubicBezTo>
                  <a:cubicBezTo>
                    <a:pt x="434" y="784"/>
                    <a:pt x="472" y="777"/>
                    <a:pt x="510" y="765"/>
                  </a:cubicBezTo>
                  <a:cubicBezTo>
                    <a:pt x="352" y="714"/>
                    <a:pt x="238" y="566"/>
                    <a:pt x="238" y="392"/>
                  </a:cubicBezTo>
                  <a:cubicBezTo>
                    <a:pt x="238" y="217"/>
                    <a:pt x="354" y="69"/>
                    <a:pt x="510" y="18"/>
                  </a:cubicBezTo>
                  <a:cubicBezTo>
                    <a:pt x="474" y="8"/>
                    <a:pt x="434" y="1"/>
                    <a:pt x="39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1"/>
            <p:cNvSpPr/>
            <p:nvPr/>
          </p:nvSpPr>
          <p:spPr>
            <a:xfrm>
              <a:off x="6284536" y="3636749"/>
              <a:ext cx="22896" cy="22896"/>
            </a:xfrm>
            <a:custGeom>
              <a:avLst/>
              <a:gdLst/>
              <a:ahLst/>
              <a:cxnLst/>
              <a:rect l="l" t="t" r="r" b="b"/>
              <a:pathLst>
                <a:path w="785" h="785" extrusionOk="0">
                  <a:moveTo>
                    <a:pt x="392" y="1"/>
                  </a:moveTo>
                  <a:cubicBezTo>
                    <a:pt x="176" y="1"/>
                    <a:pt x="0" y="177"/>
                    <a:pt x="0" y="392"/>
                  </a:cubicBezTo>
                  <a:cubicBezTo>
                    <a:pt x="0" y="607"/>
                    <a:pt x="176" y="785"/>
                    <a:pt x="392" y="785"/>
                  </a:cubicBezTo>
                  <a:cubicBezTo>
                    <a:pt x="608" y="785"/>
                    <a:pt x="784" y="609"/>
                    <a:pt x="784" y="392"/>
                  </a:cubicBezTo>
                  <a:cubicBezTo>
                    <a:pt x="784" y="177"/>
                    <a:pt x="610" y="1"/>
                    <a:pt x="392"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1"/>
            <p:cNvSpPr/>
            <p:nvPr/>
          </p:nvSpPr>
          <p:spPr>
            <a:xfrm>
              <a:off x="6284441" y="3636749"/>
              <a:ext cx="14963" cy="22896"/>
            </a:xfrm>
            <a:custGeom>
              <a:avLst/>
              <a:gdLst/>
              <a:ahLst/>
              <a:cxnLst/>
              <a:rect l="l" t="t" r="r" b="b"/>
              <a:pathLst>
                <a:path w="513" h="785" extrusionOk="0">
                  <a:moveTo>
                    <a:pt x="394" y="1"/>
                  </a:moveTo>
                  <a:cubicBezTo>
                    <a:pt x="177" y="1"/>
                    <a:pt x="1" y="177"/>
                    <a:pt x="1" y="392"/>
                  </a:cubicBezTo>
                  <a:cubicBezTo>
                    <a:pt x="1" y="609"/>
                    <a:pt x="177" y="785"/>
                    <a:pt x="394" y="785"/>
                  </a:cubicBezTo>
                  <a:cubicBezTo>
                    <a:pt x="435" y="785"/>
                    <a:pt x="474" y="777"/>
                    <a:pt x="512" y="766"/>
                  </a:cubicBezTo>
                  <a:cubicBezTo>
                    <a:pt x="353" y="714"/>
                    <a:pt x="240" y="566"/>
                    <a:pt x="240" y="392"/>
                  </a:cubicBezTo>
                  <a:cubicBezTo>
                    <a:pt x="240" y="218"/>
                    <a:pt x="354" y="70"/>
                    <a:pt x="512" y="19"/>
                  </a:cubicBezTo>
                  <a:cubicBezTo>
                    <a:pt x="476" y="5"/>
                    <a:pt x="435" y="1"/>
                    <a:pt x="394"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1"/>
            <p:cNvSpPr/>
            <p:nvPr/>
          </p:nvSpPr>
          <p:spPr>
            <a:xfrm>
              <a:off x="6281378" y="3680587"/>
              <a:ext cx="29138" cy="19134"/>
            </a:xfrm>
            <a:custGeom>
              <a:avLst/>
              <a:gdLst/>
              <a:ahLst/>
              <a:cxnLst/>
              <a:rect l="l" t="t" r="r" b="b"/>
              <a:pathLst>
                <a:path w="999" h="656" extrusionOk="0">
                  <a:moveTo>
                    <a:pt x="17" y="1"/>
                  </a:moveTo>
                  <a:cubicBezTo>
                    <a:pt x="5" y="184"/>
                    <a:pt x="0" y="399"/>
                    <a:pt x="0" y="656"/>
                  </a:cubicBezTo>
                  <a:lnTo>
                    <a:pt x="998" y="656"/>
                  </a:lnTo>
                  <a:cubicBezTo>
                    <a:pt x="998" y="399"/>
                    <a:pt x="991" y="183"/>
                    <a:pt x="983"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1"/>
            <p:cNvSpPr/>
            <p:nvPr/>
          </p:nvSpPr>
          <p:spPr>
            <a:xfrm>
              <a:off x="6281291" y="3680558"/>
              <a:ext cx="10879" cy="19134"/>
            </a:xfrm>
            <a:custGeom>
              <a:avLst/>
              <a:gdLst/>
              <a:ahLst/>
              <a:cxnLst/>
              <a:rect l="l" t="t" r="r" b="b"/>
              <a:pathLst>
                <a:path w="373" h="656" extrusionOk="0">
                  <a:moveTo>
                    <a:pt x="18" y="0"/>
                  </a:moveTo>
                  <a:cubicBezTo>
                    <a:pt x="8" y="184"/>
                    <a:pt x="1" y="399"/>
                    <a:pt x="1" y="655"/>
                  </a:cubicBezTo>
                  <a:lnTo>
                    <a:pt x="357" y="655"/>
                  </a:lnTo>
                  <a:cubicBezTo>
                    <a:pt x="357" y="399"/>
                    <a:pt x="362" y="184"/>
                    <a:pt x="373"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8" name="Google Shape;2408;p51"/>
          <p:cNvGrpSpPr/>
          <p:nvPr/>
        </p:nvGrpSpPr>
        <p:grpSpPr>
          <a:xfrm>
            <a:off x="3461231" y="1600259"/>
            <a:ext cx="343301" cy="343360"/>
            <a:chOff x="3461231" y="1524059"/>
            <a:chExt cx="343301" cy="343360"/>
          </a:xfrm>
        </p:grpSpPr>
        <p:sp>
          <p:nvSpPr>
            <p:cNvPr id="2409" name="Google Shape;2409;p51"/>
            <p:cNvSpPr/>
            <p:nvPr/>
          </p:nvSpPr>
          <p:spPr>
            <a:xfrm>
              <a:off x="3461231" y="1524059"/>
              <a:ext cx="282079" cy="343360"/>
            </a:xfrm>
            <a:custGeom>
              <a:avLst/>
              <a:gdLst/>
              <a:ahLst/>
              <a:cxnLst/>
              <a:rect l="l" t="t" r="r" b="b"/>
              <a:pathLst>
                <a:path w="9671" h="11772" extrusionOk="0">
                  <a:moveTo>
                    <a:pt x="5874" y="0"/>
                  </a:moveTo>
                  <a:cubicBezTo>
                    <a:pt x="5838" y="0"/>
                    <a:pt x="5801" y="1"/>
                    <a:pt x="5765" y="3"/>
                  </a:cubicBezTo>
                  <a:lnTo>
                    <a:pt x="5765" y="3"/>
                  </a:lnTo>
                  <a:cubicBezTo>
                    <a:pt x="5786" y="2"/>
                    <a:pt x="5808" y="2"/>
                    <a:pt x="5830" y="2"/>
                  </a:cubicBezTo>
                  <a:lnTo>
                    <a:pt x="5830" y="2"/>
                  </a:lnTo>
                  <a:lnTo>
                    <a:pt x="5874" y="0"/>
                  </a:lnTo>
                  <a:close/>
                  <a:moveTo>
                    <a:pt x="5886" y="2"/>
                  </a:moveTo>
                  <a:cubicBezTo>
                    <a:pt x="5867" y="2"/>
                    <a:pt x="5848" y="2"/>
                    <a:pt x="5830" y="2"/>
                  </a:cubicBezTo>
                  <a:lnTo>
                    <a:pt x="5830" y="2"/>
                  </a:lnTo>
                  <a:lnTo>
                    <a:pt x="5686" y="7"/>
                  </a:lnTo>
                  <a:cubicBezTo>
                    <a:pt x="5712" y="6"/>
                    <a:pt x="5739" y="4"/>
                    <a:pt x="5765" y="3"/>
                  </a:cubicBezTo>
                  <a:lnTo>
                    <a:pt x="5765" y="3"/>
                  </a:lnTo>
                  <a:cubicBezTo>
                    <a:pt x="2570" y="67"/>
                    <a:pt x="0" y="2677"/>
                    <a:pt x="0" y="5887"/>
                  </a:cubicBezTo>
                  <a:cubicBezTo>
                    <a:pt x="0" y="9136"/>
                    <a:pt x="2635" y="11771"/>
                    <a:pt x="5886" y="11771"/>
                  </a:cubicBezTo>
                  <a:cubicBezTo>
                    <a:pt x="5930" y="11771"/>
                    <a:pt x="5975" y="11770"/>
                    <a:pt x="6019" y="11769"/>
                  </a:cubicBezTo>
                  <a:lnTo>
                    <a:pt x="6038" y="11769"/>
                  </a:lnTo>
                  <a:lnTo>
                    <a:pt x="6202" y="11761"/>
                  </a:lnTo>
                  <a:lnTo>
                    <a:pt x="6321" y="11748"/>
                  </a:lnTo>
                  <a:lnTo>
                    <a:pt x="6435" y="11732"/>
                  </a:lnTo>
                  <a:lnTo>
                    <a:pt x="6614" y="11703"/>
                  </a:lnTo>
                  <a:lnTo>
                    <a:pt x="7210" y="11565"/>
                  </a:lnTo>
                  <a:lnTo>
                    <a:pt x="7778" y="11339"/>
                  </a:lnTo>
                  <a:lnTo>
                    <a:pt x="8376" y="10871"/>
                  </a:lnTo>
                  <a:lnTo>
                    <a:pt x="9671" y="8946"/>
                  </a:lnTo>
                  <a:lnTo>
                    <a:pt x="8829" y="5064"/>
                  </a:lnTo>
                  <a:lnTo>
                    <a:pt x="5886" y="2"/>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1"/>
            <p:cNvSpPr/>
            <p:nvPr/>
          </p:nvSpPr>
          <p:spPr>
            <a:xfrm>
              <a:off x="3547042" y="1524088"/>
              <a:ext cx="257491" cy="343331"/>
            </a:xfrm>
            <a:custGeom>
              <a:avLst/>
              <a:gdLst/>
              <a:ahLst/>
              <a:cxnLst/>
              <a:rect l="l" t="t" r="r" b="b"/>
              <a:pathLst>
                <a:path w="8828" h="11771" extrusionOk="0">
                  <a:moveTo>
                    <a:pt x="2944" y="1"/>
                  </a:moveTo>
                  <a:cubicBezTo>
                    <a:pt x="1319" y="1"/>
                    <a:pt x="1" y="1318"/>
                    <a:pt x="1" y="2943"/>
                  </a:cubicBezTo>
                  <a:cubicBezTo>
                    <a:pt x="1" y="4568"/>
                    <a:pt x="1318" y="5886"/>
                    <a:pt x="2944" y="5886"/>
                  </a:cubicBezTo>
                  <a:cubicBezTo>
                    <a:pt x="4568" y="5886"/>
                    <a:pt x="5887" y="7202"/>
                    <a:pt x="5887" y="8828"/>
                  </a:cubicBezTo>
                  <a:cubicBezTo>
                    <a:pt x="5887" y="10452"/>
                    <a:pt x="4570" y="11770"/>
                    <a:pt x="2944" y="11770"/>
                  </a:cubicBezTo>
                  <a:cubicBezTo>
                    <a:pt x="6194" y="11770"/>
                    <a:pt x="8828" y="9135"/>
                    <a:pt x="8828" y="5886"/>
                  </a:cubicBezTo>
                  <a:cubicBezTo>
                    <a:pt x="8828" y="2636"/>
                    <a:pt x="6194" y="1"/>
                    <a:pt x="29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1"/>
            <p:cNvSpPr/>
            <p:nvPr/>
          </p:nvSpPr>
          <p:spPr>
            <a:xfrm>
              <a:off x="3610189" y="1587236"/>
              <a:ext cx="45414" cy="45414"/>
            </a:xfrm>
            <a:custGeom>
              <a:avLst/>
              <a:gdLst/>
              <a:ahLst/>
              <a:cxnLst/>
              <a:rect l="l" t="t" r="r" b="b"/>
              <a:pathLst>
                <a:path w="1557" h="1557" extrusionOk="0">
                  <a:moveTo>
                    <a:pt x="779" y="1"/>
                  </a:moveTo>
                  <a:cubicBezTo>
                    <a:pt x="348" y="1"/>
                    <a:pt x="1" y="348"/>
                    <a:pt x="1" y="778"/>
                  </a:cubicBezTo>
                  <a:cubicBezTo>
                    <a:pt x="1" y="1209"/>
                    <a:pt x="348" y="1556"/>
                    <a:pt x="779" y="1556"/>
                  </a:cubicBezTo>
                  <a:cubicBezTo>
                    <a:pt x="1209" y="1556"/>
                    <a:pt x="1556" y="1209"/>
                    <a:pt x="1556" y="778"/>
                  </a:cubicBezTo>
                  <a:cubicBezTo>
                    <a:pt x="1556" y="348"/>
                    <a:pt x="1206" y="1"/>
                    <a:pt x="77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1"/>
            <p:cNvSpPr/>
            <p:nvPr/>
          </p:nvSpPr>
          <p:spPr>
            <a:xfrm>
              <a:off x="3610189" y="1758857"/>
              <a:ext cx="45414" cy="45443"/>
            </a:xfrm>
            <a:custGeom>
              <a:avLst/>
              <a:gdLst/>
              <a:ahLst/>
              <a:cxnLst/>
              <a:rect l="l" t="t" r="r" b="b"/>
              <a:pathLst>
                <a:path w="1557" h="1558" extrusionOk="0">
                  <a:moveTo>
                    <a:pt x="779" y="1"/>
                  </a:moveTo>
                  <a:cubicBezTo>
                    <a:pt x="348" y="1"/>
                    <a:pt x="1" y="349"/>
                    <a:pt x="1" y="779"/>
                  </a:cubicBezTo>
                  <a:cubicBezTo>
                    <a:pt x="1" y="1209"/>
                    <a:pt x="348" y="1558"/>
                    <a:pt x="779" y="1558"/>
                  </a:cubicBezTo>
                  <a:cubicBezTo>
                    <a:pt x="1209" y="1558"/>
                    <a:pt x="1556" y="1209"/>
                    <a:pt x="1556" y="779"/>
                  </a:cubicBezTo>
                  <a:cubicBezTo>
                    <a:pt x="1556" y="349"/>
                    <a:pt x="1206" y="1"/>
                    <a:pt x="77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3" name="Google Shape;2413;p51"/>
          <p:cNvGrpSpPr/>
          <p:nvPr/>
        </p:nvGrpSpPr>
        <p:grpSpPr>
          <a:xfrm>
            <a:off x="2789095" y="1634910"/>
            <a:ext cx="344939" cy="274087"/>
            <a:chOff x="2789095" y="1558710"/>
            <a:chExt cx="344939" cy="274087"/>
          </a:xfrm>
        </p:grpSpPr>
        <p:sp>
          <p:nvSpPr>
            <p:cNvPr id="2414" name="Google Shape;2414;p51"/>
            <p:cNvSpPr/>
            <p:nvPr/>
          </p:nvSpPr>
          <p:spPr>
            <a:xfrm>
              <a:off x="2815725" y="1569706"/>
              <a:ext cx="65539" cy="46464"/>
            </a:xfrm>
            <a:custGeom>
              <a:avLst/>
              <a:gdLst/>
              <a:ahLst/>
              <a:cxnLst/>
              <a:rect l="l" t="t" r="r" b="b"/>
              <a:pathLst>
                <a:path w="2247" h="1593" extrusionOk="0">
                  <a:moveTo>
                    <a:pt x="735" y="1"/>
                  </a:moveTo>
                  <a:cubicBezTo>
                    <a:pt x="466" y="1"/>
                    <a:pt x="210" y="75"/>
                    <a:pt x="1" y="215"/>
                  </a:cubicBezTo>
                  <a:cubicBezTo>
                    <a:pt x="12" y="687"/>
                    <a:pt x="308" y="1161"/>
                    <a:pt x="802" y="1416"/>
                  </a:cubicBezTo>
                  <a:cubicBezTo>
                    <a:pt x="1033" y="1536"/>
                    <a:pt x="1277" y="1593"/>
                    <a:pt x="1512" y="1593"/>
                  </a:cubicBezTo>
                  <a:cubicBezTo>
                    <a:pt x="1781" y="1593"/>
                    <a:pt x="2037" y="1518"/>
                    <a:pt x="2246" y="1379"/>
                  </a:cubicBezTo>
                  <a:cubicBezTo>
                    <a:pt x="2234" y="906"/>
                    <a:pt x="1938" y="432"/>
                    <a:pt x="1445" y="178"/>
                  </a:cubicBezTo>
                  <a:cubicBezTo>
                    <a:pt x="1215" y="58"/>
                    <a:pt x="970" y="1"/>
                    <a:pt x="735" y="1"/>
                  </a:cubicBezTo>
                  <a:close/>
                </a:path>
              </a:pathLst>
            </a:custGeom>
            <a:solidFill>
              <a:srgbClr val="6CB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1"/>
            <p:cNvSpPr/>
            <p:nvPr/>
          </p:nvSpPr>
          <p:spPr>
            <a:xfrm>
              <a:off x="2832467" y="1582307"/>
              <a:ext cx="54456" cy="32784"/>
            </a:xfrm>
            <a:custGeom>
              <a:avLst/>
              <a:gdLst/>
              <a:ahLst/>
              <a:cxnLst/>
              <a:rect l="l" t="t" r="r" b="b"/>
              <a:pathLst>
                <a:path w="1867" h="1124" extrusionOk="0">
                  <a:moveTo>
                    <a:pt x="194" y="1"/>
                  </a:moveTo>
                  <a:cubicBezTo>
                    <a:pt x="111" y="1"/>
                    <a:pt x="37" y="60"/>
                    <a:pt x="20" y="143"/>
                  </a:cubicBezTo>
                  <a:cubicBezTo>
                    <a:pt x="1" y="238"/>
                    <a:pt x="64" y="332"/>
                    <a:pt x="159" y="351"/>
                  </a:cubicBezTo>
                  <a:cubicBezTo>
                    <a:pt x="989" y="523"/>
                    <a:pt x="1537" y="1060"/>
                    <a:pt x="1546" y="1070"/>
                  </a:cubicBezTo>
                  <a:cubicBezTo>
                    <a:pt x="1581" y="1107"/>
                    <a:pt x="1627" y="1123"/>
                    <a:pt x="1672" y="1123"/>
                  </a:cubicBezTo>
                  <a:cubicBezTo>
                    <a:pt x="1719" y="1123"/>
                    <a:pt x="1764" y="1107"/>
                    <a:pt x="1795" y="1070"/>
                  </a:cubicBezTo>
                  <a:cubicBezTo>
                    <a:pt x="1864" y="1002"/>
                    <a:pt x="1867" y="889"/>
                    <a:pt x="1797" y="819"/>
                  </a:cubicBezTo>
                  <a:cubicBezTo>
                    <a:pt x="1773" y="795"/>
                    <a:pt x="1173" y="196"/>
                    <a:pt x="228" y="4"/>
                  </a:cubicBezTo>
                  <a:cubicBezTo>
                    <a:pt x="216" y="2"/>
                    <a:pt x="205" y="1"/>
                    <a:pt x="194" y="1"/>
                  </a:cubicBezTo>
                  <a:close/>
                </a:path>
              </a:pathLst>
            </a:custGeom>
            <a:solidFill>
              <a:srgbClr val="3E90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1"/>
            <p:cNvSpPr/>
            <p:nvPr/>
          </p:nvSpPr>
          <p:spPr>
            <a:xfrm>
              <a:off x="2866214" y="1558710"/>
              <a:ext cx="36751" cy="95932"/>
            </a:xfrm>
            <a:custGeom>
              <a:avLst/>
              <a:gdLst/>
              <a:ahLst/>
              <a:cxnLst/>
              <a:rect l="l" t="t" r="r" b="b"/>
              <a:pathLst>
                <a:path w="1260" h="3289" extrusionOk="0">
                  <a:moveTo>
                    <a:pt x="752" y="0"/>
                  </a:moveTo>
                  <a:cubicBezTo>
                    <a:pt x="671" y="0"/>
                    <a:pt x="596" y="52"/>
                    <a:pt x="565" y="139"/>
                  </a:cubicBezTo>
                  <a:cubicBezTo>
                    <a:pt x="499" y="328"/>
                    <a:pt x="221" y="917"/>
                    <a:pt x="156" y="1254"/>
                  </a:cubicBezTo>
                  <a:cubicBezTo>
                    <a:pt x="1" y="2080"/>
                    <a:pt x="80" y="2763"/>
                    <a:pt x="389" y="3289"/>
                  </a:cubicBezTo>
                  <a:lnTo>
                    <a:pt x="981" y="2879"/>
                  </a:lnTo>
                  <a:cubicBezTo>
                    <a:pt x="732" y="2460"/>
                    <a:pt x="771" y="1874"/>
                    <a:pt x="849" y="1456"/>
                  </a:cubicBezTo>
                  <a:cubicBezTo>
                    <a:pt x="902" y="1173"/>
                    <a:pt x="1164" y="629"/>
                    <a:pt x="1218" y="467"/>
                  </a:cubicBezTo>
                  <a:cubicBezTo>
                    <a:pt x="1259" y="358"/>
                    <a:pt x="1212" y="229"/>
                    <a:pt x="1114" y="174"/>
                  </a:cubicBezTo>
                  <a:lnTo>
                    <a:pt x="849" y="27"/>
                  </a:lnTo>
                  <a:cubicBezTo>
                    <a:pt x="817" y="9"/>
                    <a:pt x="784" y="0"/>
                    <a:pt x="752" y="0"/>
                  </a:cubicBezTo>
                  <a:close/>
                </a:path>
              </a:pathLst>
            </a:custGeom>
            <a:solidFill>
              <a:srgbClr val="3E90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1"/>
            <p:cNvSpPr/>
            <p:nvPr/>
          </p:nvSpPr>
          <p:spPr>
            <a:xfrm>
              <a:off x="2951470" y="1591728"/>
              <a:ext cx="65569" cy="46435"/>
            </a:xfrm>
            <a:custGeom>
              <a:avLst/>
              <a:gdLst/>
              <a:ahLst/>
              <a:cxnLst/>
              <a:rect l="l" t="t" r="r" b="b"/>
              <a:pathLst>
                <a:path w="2248" h="1592" extrusionOk="0">
                  <a:moveTo>
                    <a:pt x="734" y="0"/>
                  </a:moveTo>
                  <a:cubicBezTo>
                    <a:pt x="466" y="0"/>
                    <a:pt x="210" y="75"/>
                    <a:pt x="0" y="214"/>
                  </a:cubicBezTo>
                  <a:cubicBezTo>
                    <a:pt x="13" y="686"/>
                    <a:pt x="308" y="1161"/>
                    <a:pt x="803" y="1415"/>
                  </a:cubicBezTo>
                  <a:cubicBezTo>
                    <a:pt x="1033" y="1535"/>
                    <a:pt x="1277" y="1592"/>
                    <a:pt x="1512" y="1592"/>
                  </a:cubicBezTo>
                  <a:cubicBezTo>
                    <a:pt x="1780" y="1592"/>
                    <a:pt x="2037" y="1517"/>
                    <a:pt x="2247" y="1377"/>
                  </a:cubicBezTo>
                  <a:cubicBezTo>
                    <a:pt x="2234" y="904"/>
                    <a:pt x="1940" y="430"/>
                    <a:pt x="1445" y="176"/>
                  </a:cubicBezTo>
                  <a:cubicBezTo>
                    <a:pt x="1214" y="57"/>
                    <a:pt x="970" y="0"/>
                    <a:pt x="734" y="0"/>
                  </a:cubicBezTo>
                  <a:close/>
                </a:path>
              </a:pathLst>
            </a:custGeom>
            <a:solidFill>
              <a:srgbClr val="6CB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1"/>
            <p:cNvSpPr/>
            <p:nvPr/>
          </p:nvSpPr>
          <p:spPr>
            <a:xfrm>
              <a:off x="2968242" y="1604357"/>
              <a:ext cx="54427" cy="32784"/>
            </a:xfrm>
            <a:custGeom>
              <a:avLst/>
              <a:gdLst/>
              <a:ahLst/>
              <a:cxnLst/>
              <a:rect l="l" t="t" r="r" b="b"/>
              <a:pathLst>
                <a:path w="1866" h="1124" extrusionOk="0">
                  <a:moveTo>
                    <a:pt x="194" y="1"/>
                  </a:moveTo>
                  <a:cubicBezTo>
                    <a:pt x="111" y="1"/>
                    <a:pt x="37" y="59"/>
                    <a:pt x="18" y="143"/>
                  </a:cubicBezTo>
                  <a:cubicBezTo>
                    <a:pt x="1" y="238"/>
                    <a:pt x="62" y="332"/>
                    <a:pt x="158" y="353"/>
                  </a:cubicBezTo>
                  <a:cubicBezTo>
                    <a:pt x="990" y="523"/>
                    <a:pt x="1536" y="1060"/>
                    <a:pt x="1546" y="1070"/>
                  </a:cubicBezTo>
                  <a:cubicBezTo>
                    <a:pt x="1580" y="1105"/>
                    <a:pt x="1627" y="1123"/>
                    <a:pt x="1672" y="1123"/>
                  </a:cubicBezTo>
                  <a:cubicBezTo>
                    <a:pt x="1716" y="1123"/>
                    <a:pt x="1762" y="1107"/>
                    <a:pt x="1794" y="1070"/>
                  </a:cubicBezTo>
                  <a:cubicBezTo>
                    <a:pt x="1864" y="1001"/>
                    <a:pt x="1866" y="889"/>
                    <a:pt x="1797" y="818"/>
                  </a:cubicBezTo>
                  <a:cubicBezTo>
                    <a:pt x="1772" y="795"/>
                    <a:pt x="1173" y="196"/>
                    <a:pt x="226" y="4"/>
                  </a:cubicBezTo>
                  <a:cubicBezTo>
                    <a:pt x="216" y="2"/>
                    <a:pt x="205" y="1"/>
                    <a:pt x="194" y="1"/>
                  </a:cubicBezTo>
                  <a:close/>
                </a:path>
              </a:pathLst>
            </a:custGeom>
            <a:solidFill>
              <a:srgbClr val="3E90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1"/>
            <p:cNvSpPr/>
            <p:nvPr/>
          </p:nvSpPr>
          <p:spPr>
            <a:xfrm>
              <a:off x="3017010" y="1600828"/>
              <a:ext cx="71169" cy="42643"/>
            </a:xfrm>
            <a:custGeom>
              <a:avLst/>
              <a:gdLst/>
              <a:ahLst/>
              <a:cxnLst/>
              <a:rect l="l" t="t" r="r" b="b"/>
              <a:pathLst>
                <a:path w="2440" h="1462" extrusionOk="0">
                  <a:moveTo>
                    <a:pt x="1454" y="0"/>
                  </a:moveTo>
                  <a:cubicBezTo>
                    <a:pt x="1316" y="0"/>
                    <a:pt x="1174" y="19"/>
                    <a:pt x="1033" y="58"/>
                  </a:cubicBezTo>
                  <a:cubicBezTo>
                    <a:pt x="497" y="206"/>
                    <a:pt x="110" y="608"/>
                    <a:pt x="0" y="1068"/>
                  </a:cubicBezTo>
                  <a:cubicBezTo>
                    <a:pt x="244" y="1316"/>
                    <a:pt x="601" y="1461"/>
                    <a:pt x="986" y="1461"/>
                  </a:cubicBezTo>
                  <a:cubicBezTo>
                    <a:pt x="1124" y="1461"/>
                    <a:pt x="1265" y="1443"/>
                    <a:pt x="1407" y="1404"/>
                  </a:cubicBezTo>
                  <a:cubicBezTo>
                    <a:pt x="1943" y="1254"/>
                    <a:pt x="2329" y="852"/>
                    <a:pt x="2439" y="393"/>
                  </a:cubicBezTo>
                  <a:cubicBezTo>
                    <a:pt x="2195" y="145"/>
                    <a:pt x="1839" y="0"/>
                    <a:pt x="1454" y="0"/>
                  </a:cubicBezTo>
                  <a:close/>
                </a:path>
              </a:pathLst>
            </a:custGeom>
            <a:solidFill>
              <a:srgbClr val="6CB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1"/>
            <p:cNvSpPr/>
            <p:nvPr/>
          </p:nvSpPr>
          <p:spPr>
            <a:xfrm>
              <a:off x="3011118" y="1613778"/>
              <a:ext cx="57985" cy="23363"/>
            </a:xfrm>
            <a:custGeom>
              <a:avLst/>
              <a:gdLst/>
              <a:ahLst/>
              <a:cxnLst/>
              <a:rect l="l" t="t" r="r" b="b"/>
              <a:pathLst>
                <a:path w="1988" h="801" extrusionOk="0">
                  <a:moveTo>
                    <a:pt x="1790" y="0"/>
                  </a:moveTo>
                  <a:cubicBezTo>
                    <a:pt x="835" y="0"/>
                    <a:pt x="135" y="454"/>
                    <a:pt x="106" y="473"/>
                  </a:cubicBezTo>
                  <a:cubicBezTo>
                    <a:pt x="22" y="528"/>
                    <a:pt x="0" y="637"/>
                    <a:pt x="53" y="720"/>
                  </a:cubicBezTo>
                  <a:cubicBezTo>
                    <a:pt x="87" y="772"/>
                    <a:pt x="144" y="800"/>
                    <a:pt x="202" y="800"/>
                  </a:cubicBezTo>
                  <a:cubicBezTo>
                    <a:pt x="235" y="800"/>
                    <a:pt x="268" y="791"/>
                    <a:pt x="299" y="771"/>
                  </a:cubicBezTo>
                  <a:cubicBezTo>
                    <a:pt x="305" y="765"/>
                    <a:pt x="943" y="355"/>
                    <a:pt x="1788" y="355"/>
                  </a:cubicBezTo>
                  <a:cubicBezTo>
                    <a:pt x="1794" y="355"/>
                    <a:pt x="1800" y="355"/>
                    <a:pt x="1806" y="355"/>
                  </a:cubicBezTo>
                  <a:cubicBezTo>
                    <a:pt x="1807" y="355"/>
                    <a:pt x="1808" y="355"/>
                    <a:pt x="1809" y="355"/>
                  </a:cubicBezTo>
                  <a:cubicBezTo>
                    <a:pt x="1906" y="355"/>
                    <a:pt x="1985" y="278"/>
                    <a:pt x="1985" y="179"/>
                  </a:cubicBezTo>
                  <a:cubicBezTo>
                    <a:pt x="1988" y="81"/>
                    <a:pt x="1909" y="0"/>
                    <a:pt x="1809" y="0"/>
                  </a:cubicBezTo>
                  <a:close/>
                </a:path>
              </a:pathLst>
            </a:custGeom>
            <a:solidFill>
              <a:srgbClr val="3E90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1"/>
            <p:cNvSpPr/>
            <p:nvPr/>
          </p:nvSpPr>
          <p:spPr>
            <a:xfrm>
              <a:off x="3001930" y="1580790"/>
              <a:ext cx="36722" cy="95903"/>
            </a:xfrm>
            <a:custGeom>
              <a:avLst/>
              <a:gdLst/>
              <a:ahLst/>
              <a:cxnLst/>
              <a:rect l="l" t="t" r="r" b="b"/>
              <a:pathLst>
                <a:path w="1259" h="3288" extrusionOk="0">
                  <a:moveTo>
                    <a:pt x="752" y="0"/>
                  </a:moveTo>
                  <a:cubicBezTo>
                    <a:pt x="671" y="0"/>
                    <a:pt x="596" y="51"/>
                    <a:pt x="564" y="138"/>
                  </a:cubicBezTo>
                  <a:cubicBezTo>
                    <a:pt x="498" y="327"/>
                    <a:pt x="220" y="917"/>
                    <a:pt x="157" y="1254"/>
                  </a:cubicBezTo>
                  <a:cubicBezTo>
                    <a:pt x="0" y="2078"/>
                    <a:pt x="79" y="2763"/>
                    <a:pt x="388" y="3287"/>
                  </a:cubicBezTo>
                  <a:lnTo>
                    <a:pt x="980" y="2877"/>
                  </a:lnTo>
                  <a:cubicBezTo>
                    <a:pt x="731" y="2458"/>
                    <a:pt x="772" y="1871"/>
                    <a:pt x="848" y="1454"/>
                  </a:cubicBezTo>
                  <a:cubicBezTo>
                    <a:pt x="901" y="1171"/>
                    <a:pt x="1163" y="626"/>
                    <a:pt x="1219" y="465"/>
                  </a:cubicBezTo>
                  <a:cubicBezTo>
                    <a:pt x="1258" y="356"/>
                    <a:pt x="1213" y="229"/>
                    <a:pt x="1113" y="173"/>
                  </a:cubicBezTo>
                  <a:lnTo>
                    <a:pt x="848" y="25"/>
                  </a:lnTo>
                  <a:cubicBezTo>
                    <a:pt x="817" y="8"/>
                    <a:pt x="784" y="0"/>
                    <a:pt x="752" y="0"/>
                  </a:cubicBezTo>
                  <a:close/>
                </a:path>
              </a:pathLst>
            </a:custGeom>
            <a:solidFill>
              <a:srgbClr val="3E90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1"/>
            <p:cNvSpPr/>
            <p:nvPr/>
          </p:nvSpPr>
          <p:spPr>
            <a:xfrm>
              <a:off x="2790645" y="1636121"/>
              <a:ext cx="187518" cy="155463"/>
            </a:xfrm>
            <a:custGeom>
              <a:avLst/>
              <a:gdLst/>
              <a:ahLst/>
              <a:cxnLst/>
              <a:rect l="l" t="t" r="r" b="b"/>
              <a:pathLst>
                <a:path w="6429" h="5330" extrusionOk="0">
                  <a:moveTo>
                    <a:pt x="2421" y="1"/>
                  </a:moveTo>
                  <a:cubicBezTo>
                    <a:pt x="1009" y="1"/>
                    <a:pt x="1" y="666"/>
                    <a:pt x="1" y="2625"/>
                  </a:cubicBezTo>
                  <a:cubicBezTo>
                    <a:pt x="1" y="4934"/>
                    <a:pt x="1772" y="5329"/>
                    <a:pt x="3215" y="5329"/>
                  </a:cubicBezTo>
                  <a:cubicBezTo>
                    <a:pt x="4658" y="5329"/>
                    <a:pt x="6429" y="4932"/>
                    <a:pt x="6427" y="2625"/>
                  </a:cubicBezTo>
                  <a:cubicBezTo>
                    <a:pt x="6427" y="668"/>
                    <a:pt x="5420" y="1"/>
                    <a:pt x="4006" y="1"/>
                  </a:cubicBezTo>
                  <a:cubicBezTo>
                    <a:pt x="3874" y="1"/>
                    <a:pt x="3739" y="7"/>
                    <a:pt x="3600" y="18"/>
                  </a:cubicBezTo>
                  <a:cubicBezTo>
                    <a:pt x="3471" y="28"/>
                    <a:pt x="3342" y="33"/>
                    <a:pt x="3213" y="33"/>
                  </a:cubicBezTo>
                  <a:cubicBezTo>
                    <a:pt x="3085" y="33"/>
                    <a:pt x="2956" y="28"/>
                    <a:pt x="2828" y="18"/>
                  </a:cubicBezTo>
                  <a:cubicBezTo>
                    <a:pt x="2689" y="7"/>
                    <a:pt x="2553" y="1"/>
                    <a:pt x="2421" y="1"/>
                  </a:cubicBezTo>
                  <a:close/>
                </a:path>
              </a:pathLst>
            </a:custGeom>
            <a:gradFill>
              <a:gsLst>
                <a:gs pos="0">
                  <a:schemeClr val="lt2"/>
                </a:gs>
                <a:gs pos="100000">
                  <a:srgbClr val="B45F0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1"/>
            <p:cNvSpPr/>
            <p:nvPr/>
          </p:nvSpPr>
          <p:spPr>
            <a:xfrm>
              <a:off x="2789095" y="1636062"/>
              <a:ext cx="104128" cy="155463"/>
            </a:xfrm>
            <a:custGeom>
              <a:avLst/>
              <a:gdLst/>
              <a:ahLst/>
              <a:cxnLst/>
              <a:rect l="l" t="t" r="r" b="b"/>
              <a:pathLst>
                <a:path w="3570" h="5330" extrusionOk="0">
                  <a:moveTo>
                    <a:pt x="2424" y="0"/>
                  </a:moveTo>
                  <a:cubicBezTo>
                    <a:pt x="1009" y="0"/>
                    <a:pt x="1" y="665"/>
                    <a:pt x="1" y="2626"/>
                  </a:cubicBezTo>
                  <a:cubicBezTo>
                    <a:pt x="1" y="4934"/>
                    <a:pt x="1772" y="5330"/>
                    <a:pt x="3215" y="5330"/>
                  </a:cubicBezTo>
                  <a:cubicBezTo>
                    <a:pt x="3332" y="5330"/>
                    <a:pt x="3451" y="5328"/>
                    <a:pt x="3569" y="5320"/>
                  </a:cubicBezTo>
                  <a:cubicBezTo>
                    <a:pt x="2207" y="5255"/>
                    <a:pt x="711" y="4747"/>
                    <a:pt x="711" y="2626"/>
                  </a:cubicBezTo>
                  <a:cubicBezTo>
                    <a:pt x="711" y="829"/>
                    <a:pt x="1559" y="118"/>
                    <a:pt x="2791" y="14"/>
                  </a:cubicBezTo>
                  <a:cubicBezTo>
                    <a:pt x="2666" y="5"/>
                    <a:pt x="2544" y="0"/>
                    <a:pt x="2424"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1"/>
            <p:cNvSpPr/>
            <p:nvPr/>
          </p:nvSpPr>
          <p:spPr>
            <a:xfrm>
              <a:off x="2903202" y="1653359"/>
              <a:ext cx="230832" cy="179438"/>
            </a:xfrm>
            <a:custGeom>
              <a:avLst/>
              <a:gdLst/>
              <a:ahLst/>
              <a:cxnLst/>
              <a:rect l="l" t="t" r="r" b="b"/>
              <a:pathLst>
                <a:path w="7914" h="6152" extrusionOk="0">
                  <a:moveTo>
                    <a:pt x="2979" y="1"/>
                  </a:moveTo>
                  <a:cubicBezTo>
                    <a:pt x="1239" y="1"/>
                    <a:pt x="0" y="770"/>
                    <a:pt x="0" y="3030"/>
                  </a:cubicBezTo>
                  <a:cubicBezTo>
                    <a:pt x="0" y="5695"/>
                    <a:pt x="2181" y="6152"/>
                    <a:pt x="3957" y="6152"/>
                  </a:cubicBezTo>
                  <a:cubicBezTo>
                    <a:pt x="5734" y="6152"/>
                    <a:pt x="7913" y="5695"/>
                    <a:pt x="7912" y="3030"/>
                  </a:cubicBezTo>
                  <a:cubicBezTo>
                    <a:pt x="7912" y="770"/>
                    <a:pt x="6673" y="1"/>
                    <a:pt x="4933" y="1"/>
                  </a:cubicBezTo>
                  <a:cubicBezTo>
                    <a:pt x="4770" y="1"/>
                    <a:pt x="4603" y="7"/>
                    <a:pt x="4431" y="20"/>
                  </a:cubicBezTo>
                  <a:cubicBezTo>
                    <a:pt x="4274" y="32"/>
                    <a:pt x="4115" y="38"/>
                    <a:pt x="3957" y="38"/>
                  </a:cubicBezTo>
                  <a:cubicBezTo>
                    <a:pt x="3798" y="38"/>
                    <a:pt x="3639" y="32"/>
                    <a:pt x="3481" y="20"/>
                  </a:cubicBezTo>
                  <a:cubicBezTo>
                    <a:pt x="3309" y="7"/>
                    <a:pt x="3142" y="1"/>
                    <a:pt x="2979" y="1"/>
                  </a:cubicBezTo>
                  <a:close/>
                </a:path>
              </a:pathLst>
            </a:custGeom>
            <a:gradFill>
              <a:gsLst>
                <a:gs pos="0">
                  <a:schemeClr val="lt2"/>
                </a:gs>
                <a:gs pos="100000">
                  <a:srgbClr val="B45F06"/>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1"/>
            <p:cNvSpPr/>
            <p:nvPr/>
          </p:nvSpPr>
          <p:spPr>
            <a:xfrm>
              <a:off x="2901652" y="1653329"/>
              <a:ext cx="129270" cy="179438"/>
            </a:xfrm>
            <a:custGeom>
              <a:avLst/>
              <a:gdLst/>
              <a:ahLst/>
              <a:cxnLst/>
              <a:rect l="l" t="t" r="r" b="b"/>
              <a:pathLst>
                <a:path w="4432" h="6152" extrusionOk="0">
                  <a:moveTo>
                    <a:pt x="2979" y="0"/>
                  </a:moveTo>
                  <a:cubicBezTo>
                    <a:pt x="1239" y="0"/>
                    <a:pt x="0" y="771"/>
                    <a:pt x="0" y="3030"/>
                  </a:cubicBezTo>
                  <a:cubicBezTo>
                    <a:pt x="0" y="5693"/>
                    <a:pt x="2181" y="6151"/>
                    <a:pt x="3957" y="6151"/>
                  </a:cubicBezTo>
                  <a:cubicBezTo>
                    <a:pt x="4112" y="6151"/>
                    <a:pt x="4270" y="6147"/>
                    <a:pt x="4431" y="6140"/>
                  </a:cubicBezTo>
                  <a:cubicBezTo>
                    <a:pt x="2763" y="6056"/>
                    <a:pt x="948" y="5460"/>
                    <a:pt x="948" y="3030"/>
                  </a:cubicBezTo>
                  <a:cubicBezTo>
                    <a:pt x="948" y="969"/>
                    <a:pt x="1978" y="149"/>
                    <a:pt x="3475" y="20"/>
                  </a:cubicBezTo>
                  <a:cubicBezTo>
                    <a:pt x="3306" y="7"/>
                    <a:pt x="3140" y="0"/>
                    <a:pt x="2979"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6" name="Google Shape;2426;p51"/>
          <p:cNvGrpSpPr/>
          <p:nvPr/>
        </p:nvGrpSpPr>
        <p:grpSpPr>
          <a:xfrm>
            <a:off x="2115938" y="1603847"/>
            <a:ext cx="343331" cy="336185"/>
            <a:chOff x="2115938" y="1527647"/>
            <a:chExt cx="343331" cy="336185"/>
          </a:xfrm>
        </p:grpSpPr>
        <p:sp>
          <p:nvSpPr>
            <p:cNvPr id="2427" name="Google Shape;2427;p51"/>
            <p:cNvSpPr/>
            <p:nvPr/>
          </p:nvSpPr>
          <p:spPr>
            <a:xfrm>
              <a:off x="2438064" y="1548501"/>
              <a:ext cx="10384" cy="65073"/>
            </a:xfrm>
            <a:custGeom>
              <a:avLst/>
              <a:gdLst/>
              <a:ahLst/>
              <a:cxnLst/>
              <a:rect l="l" t="t" r="r" b="b"/>
              <a:pathLst>
                <a:path w="356" h="2231" extrusionOk="0">
                  <a:moveTo>
                    <a:pt x="178" y="0"/>
                  </a:moveTo>
                  <a:cubicBezTo>
                    <a:pt x="80" y="0"/>
                    <a:pt x="1" y="79"/>
                    <a:pt x="1" y="179"/>
                  </a:cubicBezTo>
                  <a:lnTo>
                    <a:pt x="1" y="2054"/>
                  </a:lnTo>
                  <a:cubicBezTo>
                    <a:pt x="1" y="2152"/>
                    <a:pt x="80" y="2231"/>
                    <a:pt x="178" y="2231"/>
                  </a:cubicBezTo>
                  <a:cubicBezTo>
                    <a:pt x="278" y="2231"/>
                    <a:pt x="355" y="2150"/>
                    <a:pt x="355" y="2054"/>
                  </a:cubicBezTo>
                  <a:lnTo>
                    <a:pt x="355" y="179"/>
                  </a:lnTo>
                  <a:cubicBezTo>
                    <a:pt x="355" y="79"/>
                    <a:pt x="278" y="0"/>
                    <a:pt x="1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1"/>
            <p:cNvSpPr/>
            <p:nvPr/>
          </p:nvSpPr>
          <p:spPr>
            <a:xfrm>
              <a:off x="2199445" y="1566381"/>
              <a:ext cx="51539" cy="91819"/>
            </a:xfrm>
            <a:custGeom>
              <a:avLst/>
              <a:gdLst/>
              <a:ahLst/>
              <a:cxnLst/>
              <a:rect l="l" t="t" r="r" b="b"/>
              <a:pathLst>
                <a:path w="1767" h="3148" extrusionOk="0">
                  <a:moveTo>
                    <a:pt x="201" y="0"/>
                  </a:moveTo>
                  <a:cubicBezTo>
                    <a:pt x="176" y="0"/>
                    <a:pt x="150" y="6"/>
                    <a:pt x="125" y="17"/>
                  </a:cubicBezTo>
                  <a:cubicBezTo>
                    <a:pt x="38" y="61"/>
                    <a:pt x="1" y="168"/>
                    <a:pt x="43" y="256"/>
                  </a:cubicBezTo>
                  <a:lnTo>
                    <a:pt x="1403" y="3046"/>
                  </a:lnTo>
                  <a:cubicBezTo>
                    <a:pt x="1435" y="3111"/>
                    <a:pt x="1497" y="3147"/>
                    <a:pt x="1562" y="3147"/>
                  </a:cubicBezTo>
                  <a:cubicBezTo>
                    <a:pt x="1590" y="3147"/>
                    <a:pt x="1615" y="3141"/>
                    <a:pt x="1642" y="3128"/>
                  </a:cubicBezTo>
                  <a:cubicBezTo>
                    <a:pt x="1729" y="3084"/>
                    <a:pt x="1766" y="2979"/>
                    <a:pt x="1724" y="2891"/>
                  </a:cubicBezTo>
                  <a:lnTo>
                    <a:pt x="363" y="100"/>
                  </a:lnTo>
                  <a:cubicBezTo>
                    <a:pt x="331" y="37"/>
                    <a:pt x="267" y="0"/>
                    <a:pt x="2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1"/>
            <p:cNvSpPr/>
            <p:nvPr/>
          </p:nvSpPr>
          <p:spPr>
            <a:xfrm>
              <a:off x="2320198" y="1566381"/>
              <a:ext cx="51510" cy="91819"/>
            </a:xfrm>
            <a:custGeom>
              <a:avLst/>
              <a:gdLst/>
              <a:ahLst/>
              <a:cxnLst/>
              <a:rect l="l" t="t" r="r" b="b"/>
              <a:pathLst>
                <a:path w="1766" h="3148" extrusionOk="0">
                  <a:moveTo>
                    <a:pt x="1565" y="0"/>
                  </a:moveTo>
                  <a:cubicBezTo>
                    <a:pt x="1498" y="0"/>
                    <a:pt x="1433" y="37"/>
                    <a:pt x="1404" y="100"/>
                  </a:cubicBezTo>
                  <a:lnTo>
                    <a:pt x="43" y="2891"/>
                  </a:lnTo>
                  <a:cubicBezTo>
                    <a:pt x="1" y="2979"/>
                    <a:pt x="37" y="3086"/>
                    <a:pt x="125" y="3128"/>
                  </a:cubicBezTo>
                  <a:cubicBezTo>
                    <a:pt x="148" y="3141"/>
                    <a:pt x="176" y="3147"/>
                    <a:pt x="203" y="3147"/>
                  </a:cubicBezTo>
                  <a:cubicBezTo>
                    <a:pt x="269" y="3147"/>
                    <a:pt x="330" y="3111"/>
                    <a:pt x="364" y="3046"/>
                  </a:cubicBezTo>
                  <a:lnTo>
                    <a:pt x="1723" y="256"/>
                  </a:lnTo>
                  <a:cubicBezTo>
                    <a:pt x="1766" y="168"/>
                    <a:pt x="1729" y="59"/>
                    <a:pt x="1641" y="17"/>
                  </a:cubicBezTo>
                  <a:cubicBezTo>
                    <a:pt x="1617" y="6"/>
                    <a:pt x="1591" y="0"/>
                    <a:pt x="15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1"/>
            <p:cNvSpPr/>
            <p:nvPr/>
          </p:nvSpPr>
          <p:spPr>
            <a:xfrm>
              <a:off x="2119351" y="1801121"/>
              <a:ext cx="332480" cy="35059"/>
            </a:xfrm>
            <a:custGeom>
              <a:avLst/>
              <a:gdLst/>
              <a:ahLst/>
              <a:cxnLst/>
              <a:rect l="l" t="t" r="r" b="b"/>
              <a:pathLst>
                <a:path w="11399" h="1202" extrusionOk="0">
                  <a:moveTo>
                    <a:pt x="0" y="1"/>
                  </a:moveTo>
                  <a:lnTo>
                    <a:pt x="0" y="1202"/>
                  </a:lnTo>
                  <a:lnTo>
                    <a:pt x="11398" y="1202"/>
                  </a:lnTo>
                  <a:lnTo>
                    <a:pt x="11398"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1"/>
            <p:cNvSpPr/>
            <p:nvPr/>
          </p:nvSpPr>
          <p:spPr>
            <a:xfrm>
              <a:off x="2158260" y="1571573"/>
              <a:ext cx="31559" cy="292258"/>
            </a:xfrm>
            <a:custGeom>
              <a:avLst/>
              <a:gdLst/>
              <a:ahLst/>
              <a:cxnLst/>
              <a:rect l="l" t="t" r="r" b="b"/>
              <a:pathLst>
                <a:path w="1082" h="10020" extrusionOk="0">
                  <a:moveTo>
                    <a:pt x="1" y="0"/>
                  </a:moveTo>
                  <a:lnTo>
                    <a:pt x="1" y="10019"/>
                  </a:lnTo>
                  <a:lnTo>
                    <a:pt x="1082" y="10019"/>
                  </a:lnTo>
                  <a:lnTo>
                    <a:pt x="1082" y="0"/>
                  </a:ln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1"/>
            <p:cNvSpPr/>
            <p:nvPr/>
          </p:nvSpPr>
          <p:spPr>
            <a:xfrm>
              <a:off x="2381304" y="1571573"/>
              <a:ext cx="31501" cy="292258"/>
            </a:xfrm>
            <a:custGeom>
              <a:avLst/>
              <a:gdLst/>
              <a:ahLst/>
              <a:cxnLst/>
              <a:rect l="l" t="t" r="r" b="b"/>
              <a:pathLst>
                <a:path w="1080" h="10020" extrusionOk="0">
                  <a:moveTo>
                    <a:pt x="0" y="0"/>
                  </a:moveTo>
                  <a:lnTo>
                    <a:pt x="0" y="10019"/>
                  </a:lnTo>
                  <a:lnTo>
                    <a:pt x="1080" y="10019"/>
                  </a:lnTo>
                  <a:lnTo>
                    <a:pt x="1080" y="0"/>
                  </a:ln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1"/>
            <p:cNvSpPr/>
            <p:nvPr/>
          </p:nvSpPr>
          <p:spPr>
            <a:xfrm>
              <a:off x="2381304" y="1571573"/>
              <a:ext cx="31559" cy="38851"/>
            </a:xfrm>
            <a:custGeom>
              <a:avLst/>
              <a:gdLst/>
              <a:ahLst/>
              <a:cxnLst/>
              <a:rect l="l" t="t" r="r" b="b"/>
              <a:pathLst>
                <a:path w="1082" h="1332" extrusionOk="0">
                  <a:moveTo>
                    <a:pt x="0" y="0"/>
                  </a:moveTo>
                  <a:lnTo>
                    <a:pt x="0" y="1332"/>
                  </a:lnTo>
                  <a:cubicBezTo>
                    <a:pt x="368" y="1308"/>
                    <a:pt x="733" y="1238"/>
                    <a:pt x="1081" y="1125"/>
                  </a:cubicBezTo>
                  <a:lnTo>
                    <a:pt x="1081"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1"/>
            <p:cNvSpPr/>
            <p:nvPr/>
          </p:nvSpPr>
          <p:spPr>
            <a:xfrm>
              <a:off x="2158260" y="1571573"/>
              <a:ext cx="31559" cy="38851"/>
            </a:xfrm>
            <a:custGeom>
              <a:avLst/>
              <a:gdLst/>
              <a:ahLst/>
              <a:cxnLst/>
              <a:rect l="l" t="t" r="r" b="b"/>
              <a:pathLst>
                <a:path w="1082" h="1332" extrusionOk="0">
                  <a:moveTo>
                    <a:pt x="1" y="0"/>
                  </a:moveTo>
                  <a:lnTo>
                    <a:pt x="1" y="1125"/>
                  </a:lnTo>
                  <a:cubicBezTo>
                    <a:pt x="349" y="1236"/>
                    <a:pt x="713" y="1308"/>
                    <a:pt x="1082" y="1332"/>
                  </a:cubicBezTo>
                  <a:lnTo>
                    <a:pt x="1082"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1"/>
            <p:cNvSpPr/>
            <p:nvPr/>
          </p:nvSpPr>
          <p:spPr>
            <a:xfrm>
              <a:off x="2115938" y="1527647"/>
              <a:ext cx="339306" cy="62302"/>
            </a:xfrm>
            <a:custGeom>
              <a:avLst/>
              <a:gdLst/>
              <a:ahLst/>
              <a:cxnLst/>
              <a:rect l="l" t="t" r="r" b="b"/>
              <a:pathLst>
                <a:path w="11633" h="2136" extrusionOk="0">
                  <a:moveTo>
                    <a:pt x="699" y="0"/>
                  </a:moveTo>
                  <a:lnTo>
                    <a:pt x="0" y="976"/>
                  </a:lnTo>
                  <a:lnTo>
                    <a:pt x="661" y="1450"/>
                  </a:lnTo>
                  <a:cubicBezTo>
                    <a:pt x="1278" y="1893"/>
                    <a:pt x="2045" y="2136"/>
                    <a:pt x="2821" y="2136"/>
                  </a:cubicBezTo>
                  <a:lnTo>
                    <a:pt x="8811" y="2136"/>
                  </a:lnTo>
                  <a:cubicBezTo>
                    <a:pt x="9586" y="2136"/>
                    <a:pt x="10352" y="1893"/>
                    <a:pt x="10972" y="1450"/>
                  </a:cubicBezTo>
                  <a:lnTo>
                    <a:pt x="11632" y="976"/>
                  </a:lnTo>
                  <a:lnTo>
                    <a:pt x="10934" y="0"/>
                  </a:lnTo>
                  <a:lnTo>
                    <a:pt x="10272" y="473"/>
                  </a:lnTo>
                  <a:cubicBezTo>
                    <a:pt x="9857" y="771"/>
                    <a:pt x="9338" y="935"/>
                    <a:pt x="8811" y="935"/>
                  </a:cubicBezTo>
                  <a:lnTo>
                    <a:pt x="2821" y="935"/>
                  </a:lnTo>
                  <a:cubicBezTo>
                    <a:pt x="2296" y="935"/>
                    <a:pt x="1776" y="772"/>
                    <a:pt x="1361" y="473"/>
                  </a:cubicBezTo>
                  <a:lnTo>
                    <a:pt x="699"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1"/>
            <p:cNvSpPr/>
            <p:nvPr/>
          </p:nvSpPr>
          <p:spPr>
            <a:xfrm>
              <a:off x="2208312" y="1623899"/>
              <a:ext cx="154471" cy="154471"/>
            </a:xfrm>
            <a:custGeom>
              <a:avLst/>
              <a:gdLst/>
              <a:ahLst/>
              <a:cxnLst/>
              <a:rect l="l" t="t" r="r" b="b"/>
              <a:pathLst>
                <a:path w="5296" h="5296" extrusionOk="0">
                  <a:moveTo>
                    <a:pt x="2649" y="0"/>
                  </a:moveTo>
                  <a:cubicBezTo>
                    <a:pt x="1185" y="0"/>
                    <a:pt x="0" y="1187"/>
                    <a:pt x="0" y="2649"/>
                  </a:cubicBezTo>
                  <a:cubicBezTo>
                    <a:pt x="0" y="4112"/>
                    <a:pt x="1187" y="5296"/>
                    <a:pt x="2649" y="5296"/>
                  </a:cubicBezTo>
                  <a:cubicBezTo>
                    <a:pt x="4112" y="5296"/>
                    <a:pt x="5295" y="4109"/>
                    <a:pt x="5295" y="2649"/>
                  </a:cubicBezTo>
                  <a:cubicBezTo>
                    <a:pt x="5295" y="1187"/>
                    <a:pt x="4112" y="0"/>
                    <a:pt x="2649" y="0"/>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1"/>
            <p:cNvSpPr/>
            <p:nvPr/>
          </p:nvSpPr>
          <p:spPr>
            <a:xfrm>
              <a:off x="2208312" y="1623899"/>
              <a:ext cx="84148" cy="154471"/>
            </a:xfrm>
            <a:custGeom>
              <a:avLst/>
              <a:gdLst/>
              <a:ahLst/>
              <a:cxnLst/>
              <a:rect l="l" t="t" r="r" b="b"/>
              <a:pathLst>
                <a:path w="2885" h="5296" extrusionOk="0">
                  <a:moveTo>
                    <a:pt x="2649" y="0"/>
                  </a:moveTo>
                  <a:cubicBezTo>
                    <a:pt x="1187" y="0"/>
                    <a:pt x="0" y="1185"/>
                    <a:pt x="0" y="2649"/>
                  </a:cubicBezTo>
                  <a:cubicBezTo>
                    <a:pt x="0" y="4109"/>
                    <a:pt x="1185" y="5296"/>
                    <a:pt x="2649" y="5296"/>
                  </a:cubicBezTo>
                  <a:cubicBezTo>
                    <a:pt x="2729" y="5296"/>
                    <a:pt x="2807" y="5293"/>
                    <a:pt x="2884" y="5286"/>
                  </a:cubicBezTo>
                  <a:cubicBezTo>
                    <a:pt x="1535" y="5164"/>
                    <a:pt x="475" y="4032"/>
                    <a:pt x="475" y="2649"/>
                  </a:cubicBezTo>
                  <a:cubicBezTo>
                    <a:pt x="475" y="1266"/>
                    <a:pt x="1535" y="132"/>
                    <a:pt x="2884" y="12"/>
                  </a:cubicBezTo>
                  <a:cubicBezTo>
                    <a:pt x="2805" y="5"/>
                    <a:pt x="2728" y="0"/>
                    <a:pt x="2649"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1"/>
            <p:cNvSpPr/>
            <p:nvPr/>
          </p:nvSpPr>
          <p:spPr>
            <a:xfrm>
              <a:off x="2232812" y="1648371"/>
              <a:ext cx="105528" cy="105470"/>
            </a:xfrm>
            <a:custGeom>
              <a:avLst/>
              <a:gdLst/>
              <a:ahLst/>
              <a:cxnLst/>
              <a:rect l="l" t="t" r="r" b="b"/>
              <a:pathLst>
                <a:path w="3618" h="3616" extrusionOk="0">
                  <a:moveTo>
                    <a:pt x="1810" y="1"/>
                  </a:moveTo>
                  <a:cubicBezTo>
                    <a:pt x="810" y="1"/>
                    <a:pt x="1" y="812"/>
                    <a:pt x="1" y="1810"/>
                  </a:cubicBezTo>
                  <a:cubicBezTo>
                    <a:pt x="1" y="2807"/>
                    <a:pt x="812" y="3616"/>
                    <a:pt x="1810" y="3616"/>
                  </a:cubicBezTo>
                  <a:cubicBezTo>
                    <a:pt x="2808" y="3616"/>
                    <a:pt x="3618" y="2807"/>
                    <a:pt x="3618" y="1810"/>
                  </a:cubicBezTo>
                  <a:cubicBezTo>
                    <a:pt x="3618" y="812"/>
                    <a:pt x="2808" y="2"/>
                    <a:pt x="1810" y="1"/>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1"/>
            <p:cNvSpPr/>
            <p:nvPr/>
          </p:nvSpPr>
          <p:spPr>
            <a:xfrm>
              <a:off x="2434010" y="1593361"/>
              <a:ext cx="18609" cy="140996"/>
            </a:xfrm>
            <a:custGeom>
              <a:avLst/>
              <a:gdLst/>
              <a:ahLst/>
              <a:cxnLst/>
              <a:rect l="l" t="t" r="r" b="b"/>
              <a:pathLst>
                <a:path w="638" h="4834" extrusionOk="0">
                  <a:moveTo>
                    <a:pt x="1" y="0"/>
                  </a:moveTo>
                  <a:lnTo>
                    <a:pt x="1" y="4834"/>
                  </a:lnTo>
                  <a:lnTo>
                    <a:pt x="638" y="4834"/>
                  </a:lnTo>
                  <a:lnTo>
                    <a:pt x="638" y="0"/>
                  </a:lnTo>
                  <a:close/>
                </a:path>
              </a:pathLst>
            </a:custGeom>
            <a:gradFill>
              <a:gsLst>
                <a:gs pos="0">
                  <a:srgbClr val="D8AF93"/>
                </a:gs>
                <a:gs pos="100000">
                  <a:srgbClr val="A46B4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1"/>
            <p:cNvSpPr/>
            <p:nvPr/>
          </p:nvSpPr>
          <p:spPr>
            <a:xfrm>
              <a:off x="2427389" y="1726015"/>
              <a:ext cx="31880" cy="31851"/>
            </a:xfrm>
            <a:custGeom>
              <a:avLst/>
              <a:gdLst/>
              <a:ahLst/>
              <a:cxnLst/>
              <a:rect l="l" t="t" r="r" b="b"/>
              <a:pathLst>
                <a:path w="1093" h="1092" extrusionOk="0">
                  <a:moveTo>
                    <a:pt x="546" y="0"/>
                  </a:moveTo>
                  <a:cubicBezTo>
                    <a:pt x="245" y="0"/>
                    <a:pt x="1" y="245"/>
                    <a:pt x="1" y="547"/>
                  </a:cubicBezTo>
                  <a:cubicBezTo>
                    <a:pt x="1" y="847"/>
                    <a:pt x="245" y="1092"/>
                    <a:pt x="546" y="1092"/>
                  </a:cubicBezTo>
                  <a:cubicBezTo>
                    <a:pt x="846" y="1092"/>
                    <a:pt x="1092" y="848"/>
                    <a:pt x="1092" y="547"/>
                  </a:cubicBezTo>
                  <a:cubicBezTo>
                    <a:pt x="1092" y="245"/>
                    <a:pt x="846" y="0"/>
                    <a:pt x="546" y="0"/>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1"/>
            <p:cNvSpPr/>
            <p:nvPr/>
          </p:nvSpPr>
          <p:spPr>
            <a:xfrm>
              <a:off x="2427447" y="1726015"/>
              <a:ext cx="21438" cy="31851"/>
            </a:xfrm>
            <a:custGeom>
              <a:avLst/>
              <a:gdLst/>
              <a:ahLst/>
              <a:cxnLst/>
              <a:rect l="l" t="t" r="r" b="b"/>
              <a:pathLst>
                <a:path w="735" h="1092" extrusionOk="0">
                  <a:moveTo>
                    <a:pt x="545" y="0"/>
                  </a:moveTo>
                  <a:cubicBezTo>
                    <a:pt x="243" y="0"/>
                    <a:pt x="0" y="246"/>
                    <a:pt x="0" y="547"/>
                  </a:cubicBezTo>
                  <a:cubicBezTo>
                    <a:pt x="0" y="848"/>
                    <a:pt x="245" y="1092"/>
                    <a:pt x="545" y="1092"/>
                  </a:cubicBezTo>
                  <a:cubicBezTo>
                    <a:pt x="611" y="1092"/>
                    <a:pt x="675" y="1081"/>
                    <a:pt x="734" y="1059"/>
                  </a:cubicBezTo>
                  <a:cubicBezTo>
                    <a:pt x="526" y="982"/>
                    <a:pt x="378" y="783"/>
                    <a:pt x="378" y="547"/>
                  </a:cubicBezTo>
                  <a:cubicBezTo>
                    <a:pt x="378" y="312"/>
                    <a:pt x="526" y="110"/>
                    <a:pt x="734" y="34"/>
                  </a:cubicBezTo>
                  <a:cubicBezTo>
                    <a:pt x="675" y="12"/>
                    <a:pt x="613" y="0"/>
                    <a:pt x="545"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2" name="Google Shape;2442;p51"/>
          <p:cNvGrpSpPr/>
          <p:nvPr/>
        </p:nvGrpSpPr>
        <p:grpSpPr>
          <a:xfrm>
            <a:off x="1440886" y="1621610"/>
            <a:ext cx="343360" cy="301534"/>
            <a:chOff x="1440886" y="1545410"/>
            <a:chExt cx="343360" cy="301534"/>
          </a:xfrm>
        </p:grpSpPr>
        <p:sp>
          <p:nvSpPr>
            <p:cNvPr id="2443" name="Google Shape;2443;p51"/>
            <p:cNvSpPr/>
            <p:nvPr/>
          </p:nvSpPr>
          <p:spPr>
            <a:xfrm>
              <a:off x="1607111" y="1669838"/>
              <a:ext cx="177134" cy="177105"/>
            </a:xfrm>
            <a:custGeom>
              <a:avLst/>
              <a:gdLst/>
              <a:ahLst/>
              <a:cxnLst/>
              <a:rect l="l" t="t" r="r" b="b"/>
              <a:pathLst>
                <a:path w="6073" h="6072" extrusionOk="0">
                  <a:moveTo>
                    <a:pt x="3036" y="0"/>
                  </a:moveTo>
                  <a:cubicBezTo>
                    <a:pt x="1359" y="0"/>
                    <a:pt x="1" y="1359"/>
                    <a:pt x="1" y="3037"/>
                  </a:cubicBezTo>
                  <a:cubicBezTo>
                    <a:pt x="1" y="4714"/>
                    <a:pt x="1359" y="6072"/>
                    <a:pt x="3036" y="6072"/>
                  </a:cubicBezTo>
                  <a:cubicBezTo>
                    <a:pt x="4714" y="6072"/>
                    <a:pt x="6072" y="4714"/>
                    <a:pt x="6072" y="3037"/>
                  </a:cubicBezTo>
                  <a:cubicBezTo>
                    <a:pt x="6072" y="1359"/>
                    <a:pt x="4714" y="0"/>
                    <a:pt x="3036" y="0"/>
                  </a:cubicBezTo>
                  <a:close/>
                </a:path>
              </a:pathLst>
            </a:custGeom>
            <a:gradFill>
              <a:gsLst>
                <a:gs pos="0">
                  <a:srgbClr val="CAA854"/>
                </a:gs>
                <a:gs pos="100000">
                  <a:srgbClr val="705D2A"/>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1"/>
            <p:cNvSpPr/>
            <p:nvPr/>
          </p:nvSpPr>
          <p:spPr>
            <a:xfrm>
              <a:off x="1627149" y="1689818"/>
              <a:ext cx="137175" cy="137175"/>
            </a:xfrm>
            <a:custGeom>
              <a:avLst/>
              <a:gdLst/>
              <a:ahLst/>
              <a:cxnLst/>
              <a:rect l="l" t="t" r="r" b="b"/>
              <a:pathLst>
                <a:path w="4703" h="4703" extrusionOk="0">
                  <a:moveTo>
                    <a:pt x="2352" y="1"/>
                  </a:moveTo>
                  <a:cubicBezTo>
                    <a:pt x="1054" y="1"/>
                    <a:pt x="1" y="1054"/>
                    <a:pt x="1" y="2352"/>
                  </a:cubicBezTo>
                  <a:cubicBezTo>
                    <a:pt x="1" y="3650"/>
                    <a:pt x="1054" y="4703"/>
                    <a:pt x="2352" y="4703"/>
                  </a:cubicBezTo>
                  <a:cubicBezTo>
                    <a:pt x="3650" y="4703"/>
                    <a:pt x="4703" y="3650"/>
                    <a:pt x="4703" y="2352"/>
                  </a:cubicBezTo>
                  <a:cubicBezTo>
                    <a:pt x="4703" y="1051"/>
                    <a:pt x="3650" y="1"/>
                    <a:pt x="2352"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1"/>
            <p:cNvSpPr/>
            <p:nvPr/>
          </p:nvSpPr>
          <p:spPr>
            <a:xfrm>
              <a:off x="1661596" y="1724206"/>
              <a:ext cx="68310" cy="68281"/>
            </a:xfrm>
            <a:custGeom>
              <a:avLst/>
              <a:gdLst/>
              <a:ahLst/>
              <a:cxnLst/>
              <a:rect l="l" t="t" r="r" b="b"/>
              <a:pathLst>
                <a:path w="2342" h="2341" extrusionOk="0">
                  <a:moveTo>
                    <a:pt x="1699" y="641"/>
                  </a:moveTo>
                  <a:lnTo>
                    <a:pt x="1699" y="1701"/>
                  </a:lnTo>
                  <a:lnTo>
                    <a:pt x="639" y="1701"/>
                  </a:lnTo>
                  <a:lnTo>
                    <a:pt x="639" y="641"/>
                  </a:lnTo>
                  <a:close/>
                  <a:moveTo>
                    <a:pt x="323" y="1"/>
                  </a:moveTo>
                  <a:cubicBezTo>
                    <a:pt x="145" y="1"/>
                    <a:pt x="0" y="146"/>
                    <a:pt x="0" y="323"/>
                  </a:cubicBezTo>
                  <a:lnTo>
                    <a:pt x="0" y="2018"/>
                  </a:lnTo>
                  <a:cubicBezTo>
                    <a:pt x="0" y="2195"/>
                    <a:pt x="145" y="2340"/>
                    <a:pt x="323" y="2340"/>
                  </a:cubicBezTo>
                  <a:lnTo>
                    <a:pt x="2019" y="2340"/>
                  </a:lnTo>
                  <a:cubicBezTo>
                    <a:pt x="2196" y="2340"/>
                    <a:pt x="2341" y="2195"/>
                    <a:pt x="2341" y="2018"/>
                  </a:cubicBezTo>
                  <a:lnTo>
                    <a:pt x="2341" y="323"/>
                  </a:lnTo>
                  <a:cubicBezTo>
                    <a:pt x="2341" y="146"/>
                    <a:pt x="2196" y="1"/>
                    <a:pt x="2019" y="1"/>
                  </a:cubicBezTo>
                  <a:close/>
                </a:path>
              </a:pathLst>
            </a:custGeom>
            <a:gradFill>
              <a:gsLst>
                <a:gs pos="0">
                  <a:srgbClr val="CAA854"/>
                </a:gs>
                <a:gs pos="100000">
                  <a:srgbClr val="705D2A"/>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1"/>
            <p:cNvSpPr/>
            <p:nvPr/>
          </p:nvSpPr>
          <p:spPr>
            <a:xfrm>
              <a:off x="1440886" y="1669838"/>
              <a:ext cx="177105" cy="177105"/>
            </a:xfrm>
            <a:custGeom>
              <a:avLst/>
              <a:gdLst/>
              <a:ahLst/>
              <a:cxnLst/>
              <a:rect l="l" t="t" r="r" b="b"/>
              <a:pathLst>
                <a:path w="6072" h="6072" extrusionOk="0">
                  <a:moveTo>
                    <a:pt x="3035" y="0"/>
                  </a:moveTo>
                  <a:cubicBezTo>
                    <a:pt x="1358" y="0"/>
                    <a:pt x="0" y="1359"/>
                    <a:pt x="0" y="3037"/>
                  </a:cubicBezTo>
                  <a:cubicBezTo>
                    <a:pt x="0" y="4714"/>
                    <a:pt x="1358" y="6072"/>
                    <a:pt x="3035" y="6072"/>
                  </a:cubicBezTo>
                  <a:cubicBezTo>
                    <a:pt x="4712" y="6072"/>
                    <a:pt x="6072" y="4714"/>
                    <a:pt x="6072" y="3037"/>
                  </a:cubicBezTo>
                  <a:cubicBezTo>
                    <a:pt x="6072" y="1359"/>
                    <a:pt x="4712" y="0"/>
                    <a:pt x="3035" y="0"/>
                  </a:cubicBezTo>
                  <a:close/>
                </a:path>
              </a:pathLst>
            </a:custGeom>
            <a:gradFill>
              <a:gsLst>
                <a:gs pos="0">
                  <a:srgbClr val="CAA854"/>
                </a:gs>
                <a:gs pos="100000">
                  <a:srgbClr val="705D2A"/>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1"/>
            <p:cNvSpPr/>
            <p:nvPr/>
          </p:nvSpPr>
          <p:spPr>
            <a:xfrm>
              <a:off x="1460836" y="1689818"/>
              <a:ext cx="137175" cy="137175"/>
            </a:xfrm>
            <a:custGeom>
              <a:avLst/>
              <a:gdLst/>
              <a:ahLst/>
              <a:cxnLst/>
              <a:rect l="l" t="t" r="r" b="b"/>
              <a:pathLst>
                <a:path w="4703" h="4703" extrusionOk="0">
                  <a:moveTo>
                    <a:pt x="2351" y="1"/>
                  </a:moveTo>
                  <a:cubicBezTo>
                    <a:pt x="1053" y="1"/>
                    <a:pt x="0" y="1051"/>
                    <a:pt x="0" y="2352"/>
                  </a:cubicBezTo>
                  <a:cubicBezTo>
                    <a:pt x="0" y="3650"/>
                    <a:pt x="1053" y="4703"/>
                    <a:pt x="2351" y="4703"/>
                  </a:cubicBezTo>
                  <a:cubicBezTo>
                    <a:pt x="3650" y="4703"/>
                    <a:pt x="4702" y="3650"/>
                    <a:pt x="4702" y="2352"/>
                  </a:cubicBezTo>
                  <a:cubicBezTo>
                    <a:pt x="4702" y="1052"/>
                    <a:pt x="3650" y="1"/>
                    <a:pt x="2351"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1"/>
            <p:cNvSpPr/>
            <p:nvPr/>
          </p:nvSpPr>
          <p:spPr>
            <a:xfrm>
              <a:off x="1495312" y="1724265"/>
              <a:ext cx="68252" cy="68310"/>
            </a:xfrm>
            <a:custGeom>
              <a:avLst/>
              <a:gdLst/>
              <a:ahLst/>
              <a:cxnLst/>
              <a:rect l="l" t="t" r="r" b="b"/>
              <a:pathLst>
                <a:path w="2340" h="2342" extrusionOk="0">
                  <a:moveTo>
                    <a:pt x="1701" y="639"/>
                  </a:moveTo>
                  <a:lnTo>
                    <a:pt x="1701" y="1699"/>
                  </a:lnTo>
                  <a:lnTo>
                    <a:pt x="640" y="1699"/>
                  </a:lnTo>
                  <a:lnTo>
                    <a:pt x="640" y="639"/>
                  </a:lnTo>
                  <a:close/>
                  <a:moveTo>
                    <a:pt x="320" y="0"/>
                  </a:moveTo>
                  <a:cubicBezTo>
                    <a:pt x="142" y="0"/>
                    <a:pt x="0" y="145"/>
                    <a:pt x="0" y="323"/>
                  </a:cubicBezTo>
                  <a:lnTo>
                    <a:pt x="0" y="2019"/>
                  </a:lnTo>
                  <a:cubicBezTo>
                    <a:pt x="0" y="2196"/>
                    <a:pt x="144" y="2341"/>
                    <a:pt x="322" y="2341"/>
                  </a:cubicBezTo>
                  <a:lnTo>
                    <a:pt x="2017" y="2341"/>
                  </a:lnTo>
                  <a:cubicBezTo>
                    <a:pt x="2195" y="2341"/>
                    <a:pt x="2340" y="2196"/>
                    <a:pt x="2340" y="2019"/>
                  </a:cubicBezTo>
                  <a:lnTo>
                    <a:pt x="2340" y="323"/>
                  </a:lnTo>
                  <a:cubicBezTo>
                    <a:pt x="2340" y="145"/>
                    <a:pt x="2195" y="0"/>
                    <a:pt x="2017" y="0"/>
                  </a:cubicBezTo>
                  <a:lnTo>
                    <a:pt x="322" y="0"/>
                  </a:lnTo>
                  <a:cubicBezTo>
                    <a:pt x="322" y="0"/>
                    <a:pt x="321" y="0"/>
                    <a:pt x="320" y="0"/>
                  </a:cubicBezTo>
                  <a:close/>
                </a:path>
              </a:pathLst>
            </a:custGeom>
            <a:gradFill>
              <a:gsLst>
                <a:gs pos="0">
                  <a:srgbClr val="CAA854"/>
                </a:gs>
                <a:gs pos="100000">
                  <a:srgbClr val="705D2A"/>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1"/>
            <p:cNvSpPr/>
            <p:nvPr/>
          </p:nvSpPr>
          <p:spPr>
            <a:xfrm>
              <a:off x="1524013" y="1545410"/>
              <a:ext cx="177134" cy="177134"/>
            </a:xfrm>
            <a:custGeom>
              <a:avLst/>
              <a:gdLst/>
              <a:ahLst/>
              <a:cxnLst/>
              <a:rect l="l" t="t" r="r" b="b"/>
              <a:pathLst>
                <a:path w="6073" h="6073" extrusionOk="0">
                  <a:moveTo>
                    <a:pt x="3036" y="1"/>
                  </a:moveTo>
                  <a:cubicBezTo>
                    <a:pt x="1358" y="1"/>
                    <a:pt x="1" y="1358"/>
                    <a:pt x="1" y="3036"/>
                  </a:cubicBezTo>
                  <a:cubicBezTo>
                    <a:pt x="1" y="4713"/>
                    <a:pt x="1358" y="6072"/>
                    <a:pt x="3036" y="6072"/>
                  </a:cubicBezTo>
                  <a:cubicBezTo>
                    <a:pt x="4714" y="6072"/>
                    <a:pt x="6072" y="4713"/>
                    <a:pt x="6072" y="3036"/>
                  </a:cubicBezTo>
                  <a:cubicBezTo>
                    <a:pt x="6072" y="1358"/>
                    <a:pt x="4714" y="1"/>
                    <a:pt x="3036" y="1"/>
                  </a:cubicBezTo>
                  <a:close/>
                </a:path>
              </a:pathLst>
            </a:custGeom>
            <a:gradFill>
              <a:gsLst>
                <a:gs pos="0">
                  <a:srgbClr val="CAA854"/>
                </a:gs>
                <a:gs pos="100000">
                  <a:srgbClr val="705D2A"/>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1"/>
            <p:cNvSpPr/>
            <p:nvPr/>
          </p:nvSpPr>
          <p:spPr>
            <a:xfrm>
              <a:off x="1544022" y="1565360"/>
              <a:ext cx="137175" cy="137175"/>
            </a:xfrm>
            <a:custGeom>
              <a:avLst/>
              <a:gdLst/>
              <a:ahLst/>
              <a:cxnLst/>
              <a:rect l="l" t="t" r="r" b="b"/>
              <a:pathLst>
                <a:path w="4703" h="4703" extrusionOk="0">
                  <a:moveTo>
                    <a:pt x="2351" y="1"/>
                  </a:moveTo>
                  <a:cubicBezTo>
                    <a:pt x="1052" y="1"/>
                    <a:pt x="0" y="1054"/>
                    <a:pt x="0" y="2352"/>
                  </a:cubicBezTo>
                  <a:cubicBezTo>
                    <a:pt x="0" y="3651"/>
                    <a:pt x="1052" y="4703"/>
                    <a:pt x="2351" y="4703"/>
                  </a:cubicBezTo>
                  <a:cubicBezTo>
                    <a:pt x="3649" y="4703"/>
                    <a:pt x="4702" y="3651"/>
                    <a:pt x="4702" y="2352"/>
                  </a:cubicBezTo>
                  <a:cubicBezTo>
                    <a:pt x="4701" y="1054"/>
                    <a:pt x="3649" y="1"/>
                    <a:pt x="2351"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1"/>
            <p:cNvSpPr/>
            <p:nvPr/>
          </p:nvSpPr>
          <p:spPr>
            <a:xfrm>
              <a:off x="1578410" y="1599836"/>
              <a:ext cx="68310" cy="68281"/>
            </a:xfrm>
            <a:custGeom>
              <a:avLst/>
              <a:gdLst/>
              <a:ahLst/>
              <a:cxnLst/>
              <a:rect l="l" t="t" r="r" b="b"/>
              <a:pathLst>
                <a:path w="2342" h="2341" extrusionOk="0">
                  <a:moveTo>
                    <a:pt x="1702" y="639"/>
                  </a:moveTo>
                  <a:lnTo>
                    <a:pt x="1702" y="1700"/>
                  </a:lnTo>
                  <a:lnTo>
                    <a:pt x="642" y="1700"/>
                  </a:lnTo>
                  <a:lnTo>
                    <a:pt x="642" y="639"/>
                  </a:lnTo>
                  <a:close/>
                  <a:moveTo>
                    <a:pt x="324" y="1"/>
                  </a:moveTo>
                  <a:cubicBezTo>
                    <a:pt x="147" y="1"/>
                    <a:pt x="0" y="144"/>
                    <a:pt x="0" y="323"/>
                  </a:cubicBezTo>
                  <a:lnTo>
                    <a:pt x="0" y="2018"/>
                  </a:lnTo>
                  <a:cubicBezTo>
                    <a:pt x="0" y="2195"/>
                    <a:pt x="144" y="2340"/>
                    <a:pt x="324" y="2340"/>
                  </a:cubicBezTo>
                  <a:lnTo>
                    <a:pt x="2019" y="2340"/>
                  </a:lnTo>
                  <a:cubicBezTo>
                    <a:pt x="2196" y="2340"/>
                    <a:pt x="2341" y="2195"/>
                    <a:pt x="2341" y="2018"/>
                  </a:cubicBezTo>
                  <a:lnTo>
                    <a:pt x="2341" y="323"/>
                  </a:lnTo>
                  <a:cubicBezTo>
                    <a:pt x="2341" y="144"/>
                    <a:pt x="2198" y="1"/>
                    <a:pt x="2019" y="1"/>
                  </a:cubicBezTo>
                  <a:close/>
                </a:path>
              </a:pathLst>
            </a:custGeom>
            <a:gradFill>
              <a:gsLst>
                <a:gs pos="0">
                  <a:srgbClr val="CAA854"/>
                </a:gs>
                <a:gs pos="100000">
                  <a:srgbClr val="705D2A"/>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1"/>
            <p:cNvSpPr/>
            <p:nvPr/>
          </p:nvSpPr>
          <p:spPr>
            <a:xfrm>
              <a:off x="1616036" y="1638979"/>
              <a:ext cx="76127" cy="114395"/>
            </a:xfrm>
            <a:custGeom>
              <a:avLst/>
              <a:gdLst/>
              <a:ahLst/>
              <a:cxnLst/>
              <a:rect l="l" t="t" r="r" b="b"/>
              <a:pathLst>
                <a:path w="2610" h="3922" extrusionOk="0">
                  <a:moveTo>
                    <a:pt x="409" y="0"/>
                  </a:moveTo>
                  <a:cubicBezTo>
                    <a:pt x="350" y="0"/>
                    <a:pt x="290" y="15"/>
                    <a:pt x="235" y="46"/>
                  </a:cubicBezTo>
                  <a:cubicBezTo>
                    <a:pt x="62" y="141"/>
                    <a:pt x="1" y="361"/>
                    <a:pt x="97" y="534"/>
                  </a:cubicBezTo>
                  <a:lnTo>
                    <a:pt x="1889" y="3739"/>
                  </a:lnTo>
                  <a:cubicBezTo>
                    <a:pt x="1955" y="3856"/>
                    <a:pt x="2075" y="3922"/>
                    <a:pt x="2201" y="3922"/>
                  </a:cubicBezTo>
                  <a:cubicBezTo>
                    <a:pt x="2262" y="3922"/>
                    <a:pt x="2323" y="3907"/>
                    <a:pt x="2375" y="3876"/>
                  </a:cubicBezTo>
                  <a:cubicBezTo>
                    <a:pt x="2548" y="3781"/>
                    <a:pt x="2610" y="3562"/>
                    <a:pt x="2513" y="3390"/>
                  </a:cubicBezTo>
                  <a:lnTo>
                    <a:pt x="721" y="184"/>
                  </a:lnTo>
                  <a:cubicBezTo>
                    <a:pt x="657" y="66"/>
                    <a:pt x="535" y="0"/>
                    <a:pt x="409"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1"/>
            <p:cNvSpPr/>
            <p:nvPr/>
          </p:nvSpPr>
          <p:spPr>
            <a:xfrm>
              <a:off x="1532997" y="1638979"/>
              <a:ext cx="76127" cy="114395"/>
            </a:xfrm>
            <a:custGeom>
              <a:avLst/>
              <a:gdLst/>
              <a:ahLst/>
              <a:cxnLst/>
              <a:rect l="l" t="t" r="r" b="b"/>
              <a:pathLst>
                <a:path w="2610" h="3922" extrusionOk="0">
                  <a:moveTo>
                    <a:pt x="2200" y="0"/>
                  </a:moveTo>
                  <a:cubicBezTo>
                    <a:pt x="2075" y="0"/>
                    <a:pt x="1953" y="66"/>
                    <a:pt x="1888" y="184"/>
                  </a:cubicBezTo>
                  <a:lnTo>
                    <a:pt x="97" y="3390"/>
                  </a:lnTo>
                  <a:cubicBezTo>
                    <a:pt x="0" y="3562"/>
                    <a:pt x="62" y="3781"/>
                    <a:pt x="235" y="3876"/>
                  </a:cubicBezTo>
                  <a:cubicBezTo>
                    <a:pt x="290" y="3907"/>
                    <a:pt x="349" y="3922"/>
                    <a:pt x="409" y="3922"/>
                  </a:cubicBezTo>
                  <a:cubicBezTo>
                    <a:pt x="535" y="3922"/>
                    <a:pt x="656" y="3856"/>
                    <a:pt x="721" y="3739"/>
                  </a:cubicBezTo>
                  <a:lnTo>
                    <a:pt x="2512" y="534"/>
                  </a:lnTo>
                  <a:cubicBezTo>
                    <a:pt x="2609" y="361"/>
                    <a:pt x="2548" y="141"/>
                    <a:pt x="2375" y="46"/>
                  </a:cubicBezTo>
                  <a:cubicBezTo>
                    <a:pt x="2320" y="15"/>
                    <a:pt x="2260" y="0"/>
                    <a:pt x="2200"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1"/>
            <p:cNvSpPr/>
            <p:nvPr/>
          </p:nvSpPr>
          <p:spPr>
            <a:xfrm>
              <a:off x="1533551" y="1747890"/>
              <a:ext cx="157154" cy="20913"/>
            </a:xfrm>
            <a:custGeom>
              <a:avLst/>
              <a:gdLst/>
              <a:ahLst/>
              <a:cxnLst/>
              <a:rect l="l" t="t" r="r" b="b"/>
              <a:pathLst>
                <a:path w="5388" h="717" extrusionOk="0">
                  <a:moveTo>
                    <a:pt x="359" y="0"/>
                  </a:moveTo>
                  <a:cubicBezTo>
                    <a:pt x="161" y="0"/>
                    <a:pt x="0" y="160"/>
                    <a:pt x="0" y="359"/>
                  </a:cubicBezTo>
                  <a:cubicBezTo>
                    <a:pt x="0" y="556"/>
                    <a:pt x="161" y="717"/>
                    <a:pt x="359" y="717"/>
                  </a:cubicBezTo>
                  <a:lnTo>
                    <a:pt x="5029" y="717"/>
                  </a:lnTo>
                  <a:cubicBezTo>
                    <a:pt x="5227" y="717"/>
                    <a:pt x="5388" y="558"/>
                    <a:pt x="5388" y="359"/>
                  </a:cubicBezTo>
                  <a:cubicBezTo>
                    <a:pt x="5388" y="161"/>
                    <a:pt x="5227" y="0"/>
                    <a:pt x="5029"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5" name="Google Shape;2455;p51"/>
          <p:cNvGrpSpPr/>
          <p:nvPr/>
        </p:nvGrpSpPr>
        <p:grpSpPr>
          <a:xfrm>
            <a:off x="4817053" y="4026383"/>
            <a:ext cx="343360" cy="327989"/>
            <a:chOff x="4817053" y="3950183"/>
            <a:chExt cx="343360" cy="327989"/>
          </a:xfrm>
        </p:grpSpPr>
        <p:sp>
          <p:nvSpPr>
            <p:cNvPr id="2456" name="Google Shape;2456;p51"/>
            <p:cNvSpPr/>
            <p:nvPr/>
          </p:nvSpPr>
          <p:spPr>
            <a:xfrm>
              <a:off x="4841116" y="3963745"/>
              <a:ext cx="115037" cy="150533"/>
            </a:xfrm>
            <a:custGeom>
              <a:avLst/>
              <a:gdLst/>
              <a:ahLst/>
              <a:cxnLst/>
              <a:rect l="l" t="t" r="r" b="b"/>
              <a:pathLst>
                <a:path w="3944" h="5161" extrusionOk="0">
                  <a:moveTo>
                    <a:pt x="1571" y="0"/>
                  </a:moveTo>
                  <a:cubicBezTo>
                    <a:pt x="939" y="189"/>
                    <a:pt x="403" y="429"/>
                    <a:pt x="0" y="703"/>
                  </a:cubicBezTo>
                  <a:lnTo>
                    <a:pt x="1269" y="3046"/>
                  </a:lnTo>
                  <a:lnTo>
                    <a:pt x="3359" y="5054"/>
                  </a:lnTo>
                  <a:lnTo>
                    <a:pt x="3794" y="5161"/>
                  </a:lnTo>
                  <a:lnTo>
                    <a:pt x="3944" y="4707"/>
                  </a:lnTo>
                  <a:lnTo>
                    <a:pt x="3358" y="2115"/>
                  </a:lnTo>
                  <a:lnTo>
                    <a:pt x="1571"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1"/>
            <p:cNvSpPr/>
            <p:nvPr/>
          </p:nvSpPr>
          <p:spPr>
            <a:xfrm>
              <a:off x="4936056" y="3950183"/>
              <a:ext cx="70906" cy="160975"/>
            </a:xfrm>
            <a:custGeom>
              <a:avLst/>
              <a:gdLst/>
              <a:ahLst/>
              <a:cxnLst/>
              <a:rect l="l" t="t" r="r" b="b"/>
              <a:pathLst>
                <a:path w="2431" h="5519" extrusionOk="0">
                  <a:moveTo>
                    <a:pt x="1808" y="1"/>
                  </a:moveTo>
                  <a:cubicBezTo>
                    <a:pt x="1178" y="1"/>
                    <a:pt x="570" y="40"/>
                    <a:pt x="0" y="117"/>
                  </a:cubicBezTo>
                  <a:lnTo>
                    <a:pt x="103" y="2582"/>
                  </a:lnTo>
                  <a:lnTo>
                    <a:pt x="1242" y="4996"/>
                  </a:lnTo>
                  <a:lnTo>
                    <a:pt x="1606" y="5519"/>
                  </a:lnTo>
                  <a:lnTo>
                    <a:pt x="1809" y="4937"/>
                  </a:lnTo>
                  <a:lnTo>
                    <a:pt x="2430" y="2267"/>
                  </a:lnTo>
                  <a:lnTo>
                    <a:pt x="1808"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1"/>
            <p:cNvSpPr/>
            <p:nvPr/>
          </p:nvSpPr>
          <p:spPr>
            <a:xfrm>
              <a:off x="5005300" y="3953478"/>
              <a:ext cx="85402" cy="157650"/>
            </a:xfrm>
            <a:custGeom>
              <a:avLst/>
              <a:gdLst/>
              <a:ahLst/>
              <a:cxnLst/>
              <a:rect l="l" t="t" r="r" b="b"/>
              <a:pathLst>
                <a:path w="2928" h="5405" extrusionOk="0">
                  <a:moveTo>
                    <a:pt x="1241" y="1"/>
                  </a:moveTo>
                  <a:lnTo>
                    <a:pt x="56" y="2153"/>
                  </a:lnTo>
                  <a:lnTo>
                    <a:pt x="1" y="4881"/>
                  </a:lnTo>
                  <a:lnTo>
                    <a:pt x="103" y="5404"/>
                  </a:lnTo>
                  <a:lnTo>
                    <a:pt x="554" y="5057"/>
                  </a:lnTo>
                  <a:lnTo>
                    <a:pt x="2179" y="3345"/>
                  </a:lnTo>
                  <a:lnTo>
                    <a:pt x="2927" y="352"/>
                  </a:lnTo>
                  <a:cubicBezTo>
                    <a:pt x="2421" y="201"/>
                    <a:pt x="1852" y="81"/>
                    <a:pt x="1241"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1"/>
            <p:cNvSpPr/>
            <p:nvPr/>
          </p:nvSpPr>
          <p:spPr>
            <a:xfrm>
              <a:off x="5034147" y="3984250"/>
              <a:ext cx="126266" cy="140587"/>
            </a:xfrm>
            <a:custGeom>
              <a:avLst/>
              <a:gdLst/>
              <a:ahLst/>
              <a:cxnLst/>
              <a:rect l="l" t="t" r="r" b="b"/>
              <a:pathLst>
                <a:path w="4329" h="4820" extrusionOk="0">
                  <a:moveTo>
                    <a:pt x="3507" y="0"/>
                  </a:moveTo>
                  <a:lnTo>
                    <a:pt x="1187" y="2290"/>
                  </a:lnTo>
                  <a:lnTo>
                    <a:pt x="148" y="4349"/>
                  </a:lnTo>
                  <a:lnTo>
                    <a:pt x="0" y="4820"/>
                  </a:lnTo>
                  <a:lnTo>
                    <a:pt x="0" y="4820"/>
                  </a:lnTo>
                  <a:lnTo>
                    <a:pt x="510" y="4683"/>
                  </a:lnTo>
                  <a:lnTo>
                    <a:pt x="4329" y="1221"/>
                  </a:lnTo>
                  <a:lnTo>
                    <a:pt x="4329" y="1216"/>
                  </a:lnTo>
                  <a:cubicBezTo>
                    <a:pt x="4329" y="772"/>
                    <a:pt x="4029" y="356"/>
                    <a:pt x="3507"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1"/>
            <p:cNvSpPr/>
            <p:nvPr/>
          </p:nvSpPr>
          <p:spPr>
            <a:xfrm>
              <a:off x="4988762" y="3950241"/>
              <a:ext cx="52764" cy="158059"/>
            </a:xfrm>
            <a:custGeom>
              <a:avLst/>
              <a:gdLst/>
              <a:ahLst/>
              <a:cxnLst/>
              <a:rect l="l" t="t" r="r" b="b"/>
              <a:pathLst>
                <a:path w="1809" h="5419" extrusionOk="0">
                  <a:moveTo>
                    <a:pt x="35" y="0"/>
                  </a:moveTo>
                  <a:cubicBezTo>
                    <a:pt x="23" y="0"/>
                    <a:pt x="12" y="0"/>
                    <a:pt x="1" y="0"/>
                  </a:cubicBezTo>
                  <a:lnTo>
                    <a:pt x="1" y="4935"/>
                  </a:lnTo>
                  <a:lnTo>
                    <a:pt x="231" y="5419"/>
                  </a:lnTo>
                  <a:lnTo>
                    <a:pt x="568" y="4994"/>
                  </a:lnTo>
                  <a:lnTo>
                    <a:pt x="1808" y="115"/>
                  </a:lnTo>
                  <a:cubicBezTo>
                    <a:pt x="1249" y="40"/>
                    <a:pt x="652"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1"/>
            <p:cNvSpPr/>
            <p:nvPr/>
          </p:nvSpPr>
          <p:spPr>
            <a:xfrm>
              <a:off x="4886880" y="3953478"/>
              <a:ext cx="85344" cy="157650"/>
            </a:xfrm>
            <a:custGeom>
              <a:avLst/>
              <a:gdLst/>
              <a:ahLst/>
              <a:cxnLst/>
              <a:rect l="l" t="t" r="r" b="b"/>
              <a:pathLst>
                <a:path w="2926" h="5405" extrusionOk="0">
                  <a:moveTo>
                    <a:pt x="1685" y="1"/>
                  </a:moveTo>
                  <a:cubicBezTo>
                    <a:pt x="1072" y="80"/>
                    <a:pt x="506" y="198"/>
                    <a:pt x="0" y="351"/>
                  </a:cubicBezTo>
                  <a:lnTo>
                    <a:pt x="2373" y="5057"/>
                  </a:lnTo>
                  <a:lnTo>
                    <a:pt x="2925" y="5404"/>
                  </a:lnTo>
                  <a:lnTo>
                    <a:pt x="2925" y="4881"/>
                  </a:lnTo>
                  <a:lnTo>
                    <a:pt x="16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1"/>
            <p:cNvSpPr/>
            <p:nvPr/>
          </p:nvSpPr>
          <p:spPr>
            <a:xfrm>
              <a:off x="4817053" y="3984250"/>
              <a:ext cx="122008" cy="136621"/>
            </a:xfrm>
            <a:custGeom>
              <a:avLst/>
              <a:gdLst/>
              <a:ahLst/>
              <a:cxnLst/>
              <a:rect l="l" t="t" r="r" b="b"/>
              <a:pathLst>
                <a:path w="4183" h="4684" extrusionOk="0">
                  <a:moveTo>
                    <a:pt x="822" y="0"/>
                  </a:moveTo>
                  <a:cubicBezTo>
                    <a:pt x="301" y="356"/>
                    <a:pt x="1" y="774"/>
                    <a:pt x="1" y="1216"/>
                  </a:cubicBezTo>
                  <a:lnTo>
                    <a:pt x="1" y="1221"/>
                  </a:lnTo>
                  <a:lnTo>
                    <a:pt x="3822" y="4683"/>
                  </a:lnTo>
                  <a:lnTo>
                    <a:pt x="4036" y="4683"/>
                  </a:lnTo>
                  <a:lnTo>
                    <a:pt x="4183" y="4349"/>
                  </a:lnTo>
                  <a:lnTo>
                    <a:pt x="8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1"/>
            <p:cNvSpPr/>
            <p:nvPr/>
          </p:nvSpPr>
          <p:spPr>
            <a:xfrm>
              <a:off x="5021400" y="3963745"/>
              <a:ext cx="115066" cy="155638"/>
            </a:xfrm>
            <a:custGeom>
              <a:avLst/>
              <a:gdLst/>
              <a:ahLst/>
              <a:cxnLst/>
              <a:rect l="l" t="t" r="r" b="b"/>
              <a:pathLst>
                <a:path w="3945" h="5336" extrusionOk="0">
                  <a:moveTo>
                    <a:pt x="2374" y="0"/>
                  </a:moveTo>
                  <a:lnTo>
                    <a:pt x="1" y="4705"/>
                  </a:lnTo>
                  <a:lnTo>
                    <a:pt x="1" y="5335"/>
                  </a:lnTo>
                  <a:lnTo>
                    <a:pt x="587" y="5052"/>
                  </a:lnTo>
                  <a:lnTo>
                    <a:pt x="3944" y="703"/>
                  </a:lnTo>
                  <a:cubicBezTo>
                    <a:pt x="3541" y="429"/>
                    <a:pt x="3007" y="189"/>
                    <a:pt x="2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1"/>
            <p:cNvSpPr/>
            <p:nvPr/>
          </p:nvSpPr>
          <p:spPr>
            <a:xfrm>
              <a:off x="4923923" y="4080474"/>
              <a:ext cx="32143" cy="33776"/>
            </a:xfrm>
            <a:custGeom>
              <a:avLst/>
              <a:gdLst/>
              <a:ahLst/>
              <a:cxnLst/>
              <a:rect l="l" t="t" r="r" b="b"/>
              <a:pathLst>
                <a:path w="1102" h="1158" extrusionOk="0">
                  <a:moveTo>
                    <a:pt x="942" y="0"/>
                  </a:moveTo>
                  <a:cubicBezTo>
                    <a:pt x="900" y="16"/>
                    <a:pt x="857" y="32"/>
                    <a:pt x="816" y="53"/>
                  </a:cubicBezTo>
                  <a:cubicBezTo>
                    <a:pt x="520" y="183"/>
                    <a:pt x="248" y="352"/>
                    <a:pt x="0" y="554"/>
                  </a:cubicBezTo>
                  <a:lnTo>
                    <a:pt x="517" y="1050"/>
                  </a:lnTo>
                  <a:lnTo>
                    <a:pt x="951" y="1157"/>
                  </a:lnTo>
                  <a:lnTo>
                    <a:pt x="1102" y="703"/>
                  </a:lnTo>
                  <a:lnTo>
                    <a:pt x="942"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1"/>
            <p:cNvSpPr/>
            <p:nvPr/>
          </p:nvSpPr>
          <p:spPr>
            <a:xfrm>
              <a:off x="4913160" y="4094678"/>
              <a:ext cx="25901" cy="26192"/>
            </a:xfrm>
            <a:custGeom>
              <a:avLst/>
              <a:gdLst/>
              <a:ahLst/>
              <a:cxnLst/>
              <a:rect l="l" t="t" r="r" b="b"/>
              <a:pathLst>
                <a:path w="888" h="898" extrusionOk="0">
                  <a:moveTo>
                    <a:pt x="454" y="1"/>
                  </a:moveTo>
                  <a:cubicBezTo>
                    <a:pt x="296" y="123"/>
                    <a:pt x="149" y="257"/>
                    <a:pt x="13" y="407"/>
                  </a:cubicBezTo>
                  <a:lnTo>
                    <a:pt x="0" y="418"/>
                  </a:lnTo>
                  <a:lnTo>
                    <a:pt x="527" y="897"/>
                  </a:lnTo>
                  <a:lnTo>
                    <a:pt x="741" y="897"/>
                  </a:lnTo>
                  <a:lnTo>
                    <a:pt x="888" y="563"/>
                  </a:lnTo>
                  <a:lnTo>
                    <a:pt x="454"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1"/>
            <p:cNvSpPr/>
            <p:nvPr/>
          </p:nvSpPr>
          <p:spPr>
            <a:xfrm>
              <a:off x="4963182" y="4073415"/>
              <a:ext cx="30393" cy="37714"/>
            </a:xfrm>
            <a:custGeom>
              <a:avLst/>
              <a:gdLst/>
              <a:ahLst/>
              <a:cxnLst/>
              <a:rect l="l" t="t" r="r" b="b"/>
              <a:pathLst>
                <a:path w="1042" h="1293" extrusionOk="0">
                  <a:moveTo>
                    <a:pt x="878" y="0"/>
                  </a:moveTo>
                  <a:cubicBezTo>
                    <a:pt x="579" y="0"/>
                    <a:pt x="286" y="39"/>
                    <a:pt x="0" y="112"/>
                  </a:cubicBezTo>
                  <a:lnTo>
                    <a:pt x="309" y="769"/>
                  </a:lnTo>
                  <a:lnTo>
                    <a:pt x="674" y="1292"/>
                  </a:lnTo>
                  <a:lnTo>
                    <a:pt x="878" y="711"/>
                  </a:lnTo>
                  <a:lnTo>
                    <a:pt x="1042" y="3"/>
                  </a:lnTo>
                  <a:cubicBezTo>
                    <a:pt x="988" y="2"/>
                    <a:pt x="932" y="0"/>
                    <a:pt x="87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1"/>
            <p:cNvSpPr/>
            <p:nvPr/>
          </p:nvSpPr>
          <p:spPr>
            <a:xfrm>
              <a:off x="4946761" y="4075690"/>
              <a:ext cx="25551" cy="35439"/>
            </a:xfrm>
            <a:custGeom>
              <a:avLst/>
              <a:gdLst/>
              <a:ahLst/>
              <a:cxnLst/>
              <a:rect l="l" t="t" r="r" b="b"/>
              <a:pathLst>
                <a:path w="876" h="1215" extrusionOk="0">
                  <a:moveTo>
                    <a:pt x="700" y="0"/>
                  </a:moveTo>
                  <a:cubicBezTo>
                    <a:pt x="474" y="50"/>
                    <a:pt x="253" y="122"/>
                    <a:pt x="36" y="217"/>
                  </a:cubicBezTo>
                  <a:cubicBezTo>
                    <a:pt x="26" y="223"/>
                    <a:pt x="13" y="227"/>
                    <a:pt x="1" y="233"/>
                  </a:cubicBezTo>
                  <a:lnTo>
                    <a:pt x="322" y="867"/>
                  </a:lnTo>
                  <a:lnTo>
                    <a:pt x="875" y="1214"/>
                  </a:lnTo>
                  <a:lnTo>
                    <a:pt x="875" y="691"/>
                  </a:lnTo>
                  <a:lnTo>
                    <a:pt x="700"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1"/>
            <p:cNvSpPr/>
            <p:nvPr/>
          </p:nvSpPr>
          <p:spPr>
            <a:xfrm>
              <a:off x="5005271" y="4074815"/>
              <a:ext cx="31122" cy="36314"/>
            </a:xfrm>
            <a:custGeom>
              <a:avLst/>
              <a:gdLst/>
              <a:ahLst/>
              <a:cxnLst/>
              <a:rect l="l" t="t" r="r" b="b"/>
              <a:pathLst>
                <a:path w="1067" h="1245" extrusionOk="0">
                  <a:moveTo>
                    <a:pt x="15" y="1"/>
                  </a:moveTo>
                  <a:lnTo>
                    <a:pt x="0" y="721"/>
                  </a:lnTo>
                  <a:lnTo>
                    <a:pt x="103" y="1244"/>
                  </a:lnTo>
                  <a:lnTo>
                    <a:pt x="554" y="897"/>
                  </a:lnTo>
                  <a:lnTo>
                    <a:pt x="1067" y="357"/>
                  </a:lnTo>
                  <a:cubicBezTo>
                    <a:pt x="990" y="319"/>
                    <a:pt x="916" y="282"/>
                    <a:pt x="840" y="247"/>
                  </a:cubicBezTo>
                  <a:cubicBezTo>
                    <a:pt x="573" y="130"/>
                    <a:pt x="298" y="48"/>
                    <a:pt x="15"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1"/>
            <p:cNvSpPr/>
            <p:nvPr/>
          </p:nvSpPr>
          <p:spPr>
            <a:xfrm>
              <a:off x="4988762" y="4073444"/>
              <a:ext cx="21642" cy="34855"/>
            </a:xfrm>
            <a:custGeom>
              <a:avLst/>
              <a:gdLst/>
              <a:ahLst/>
              <a:cxnLst/>
              <a:rect l="l" t="t" r="r" b="b"/>
              <a:pathLst>
                <a:path w="742" h="1195" extrusionOk="0">
                  <a:moveTo>
                    <a:pt x="1" y="1"/>
                  </a:moveTo>
                  <a:lnTo>
                    <a:pt x="1" y="711"/>
                  </a:lnTo>
                  <a:lnTo>
                    <a:pt x="231" y="1195"/>
                  </a:lnTo>
                  <a:lnTo>
                    <a:pt x="568" y="770"/>
                  </a:lnTo>
                  <a:lnTo>
                    <a:pt x="742" y="80"/>
                  </a:lnTo>
                  <a:cubicBezTo>
                    <a:pt x="500" y="26"/>
                    <a:pt x="251" y="1"/>
                    <a:pt x="1"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1"/>
            <p:cNvSpPr/>
            <p:nvPr/>
          </p:nvSpPr>
          <p:spPr>
            <a:xfrm>
              <a:off x="5034147" y="4092287"/>
              <a:ext cx="30276" cy="32551"/>
            </a:xfrm>
            <a:custGeom>
              <a:avLst/>
              <a:gdLst/>
              <a:ahLst/>
              <a:cxnLst/>
              <a:rect l="l" t="t" r="r" b="b"/>
              <a:pathLst>
                <a:path w="1038" h="1116" extrusionOk="0">
                  <a:moveTo>
                    <a:pt x="474" y="1"/>
                  </a:moveTo>
                  <a:lnTo>
                    <a:pt x="148" y="645"/>
                  </a:lnTo>
                  <a:lnTo>
                    <a:pt x="0" y="1116"/>
                  </a:lnTo>
                  <a:lnTo>
                    <a:pt x="510" y="978"/>
                  </a:lnTo>
                  <a:lnTo>
                    <a:pt x="1038" y="500"/>
                  </a:lnTo>
                  <a:lnTo>
                    <a:pt x="1024" y="489"/>
                  </a:lnTo>
                  <a:cubicBezTo>
                    <a:pt x="857" y="306"/>
                    <a:pt x="673" y="144"/>
                    <a:pt x="474"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1"/>
            <p:cNvSpPr/>
            <p:nvPr/>
          </p:nvSpPr>
          <p:spPr>
            <a:xfrm>
              <a:off x="5021400" y="4082457"/>
              <a:ext cx="29780" cy="36926"/>
            </a:xfrm>
            <a:custGeom>
              <a:avLst/>
              <a:gdLst/>
              <a:ahLst/>
              <a:cxnLst/>
              <a:rect l="l" t="t" r="r" b="b"/>
              <a:pathLst>
                <a:path w="1021" h="1266" extrusionOk="0">
                  <a:moveTo>
                    <a:pt x="320" y="1"/>
                  </a:moveTo>
                  <a:lnTo>
                    <a:pt x="1" y="635"/>
                  </a:lnTo>
                  <a:lnTo>
                    <a:pt x="1" y="1265"/>
                  </a:lnTo>
                  <a:lnTo>
                    <a:pt x="587" y="982"/>
                  </a:lnTo>
                  <a:lnTo>
                    <a:pt x="1020" y="420"/>
                  </a:lnTo>
                  <a:cubicBezTo>
                    <a:pt x="807" y="254"/>
                    <a:pt x="572" y="115"/>
                    <a:pt x="32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1"/>
            <p:cNvSpPr/>
            <p:nvPr/>
          </p:nvSpPr>
          <p:spPr>
            <a:xfrm>
              <a:off x="4954723" y="4094124"/>
              <a:ext cx="44801" cy="43605"/>
            </a:xfrm>
            <a:custGeom>
              <a:avLst/>
              <a:gdLst/>
              <a:ahLst/>
              <a:cxnLst/>
              <a:rect l="l" t="t" r="r" b="b"/>
              <a:pathLst>
                <a:path w="1536" h="1495" extrusionOk="0">
                  <a:moveTo>
                    <a:pt x="1168" y="1"/>
                  </a:moveTo>
                  <a:cubicBezTo>
                    <a:pt x="780" y="1"/>
                    <a:pt x="399" y="83"/>
                    <a:pt x="49" y="235"/>
                  </a:cubicBezTo>
                  <a:lnTo>
                    <a:pt x="0" y="1037"/>
                  </a:lnTo>
                  <a:lnTo>
                    <a:pt x="601" y="1495"/>
                  </a:lnTo>
                  <a:lnTo>
                    <a:pt x="1168" y="1375"/>
                  </a:lnTo>
                  <a:lnTo>
                    <a:pt x="1535" y="689"/>
                  </a:lnTo>
                  <a:lnTo>
                    <a:pt x="11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1"/>
            <p:cNvSpPr/>
            <p:nvPr/>
          </p:nvSpPr>
          <p:spPr>
            <a:xfrm>
              <a:off x="5005271" y="4100978"/>
              <a:ext cx="43780" cy="46814"/>
            </a:xfrm>
            <a:custGeom>
              <a:avLst/>
              <a:gdLst/>
              <a:ahLst/>
              <a:cxnLst/>
              <a:rect l="l" t="t" r="r" b="b"/>
              <a:pathLst>
                <a:path w="1501" h="1605" extrusionOk="0">
                  <a:moveTo>
                    <a:pt x="552" y="0"/>
                  </a:moveTo>
                  <a:lnTo>
                    <a:pt x="110" y="296"/>
                  </a:lnTo>
                  <a:lnTo>
                    <a:pt x="0" y="1260"/>
                  </a:lnTo>
                  <a:lnTo>
                    <a:pt x="390" y="1604"/>
                  </a:lnTo>
                  <a:lnTo>
                    <a:pt x="479" y="1604"/>
                  </a:lnTo>
                  <a:lnTo>
                    <a:pt x="1500" y="681"/>
                  </a:lnTo>
                  <a:cubicBezTo>
                    <a:pt x="1234" y="388"/>
                    <a:pt x="910" y="157"/>
                    <a:pt x="5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1"/>
            <p:cNvSpPr/>
            <p:nvPr/>
          </p:nvSpPr>
          <p:spPr>
            <a:xfrm>
              <a:off x="4988762" y="4094124"/>
              <a:ext cx="32668" cy="43605"/>
            </a:xfrm>
            <a:custGeom>
              <a:avLst/>
              <a:gdLst/>
              <a:ahLst/>
              <a:cxnLst/>
              <a:rect l="l" t="t" r="r" b="b"/>
              <a:pathLst>
                <a:path w="1120" h="1495" extrusionOk="0">
                  <a:moveTo>
                    <a:pt x="1" y="1"/>
                  </a:moveTo>
                  <a:lnTo>
                    <a:pt x="1" y="1378"/>
                  </a:lnTo>
                  <a:lnTo>
                    <a:pt x="566" y="1495"/>
                  </a:lnTo>
                  <a:lnTo>
                    <a:pt x="1120" y="235"/>
                  </a:lnTo>
                  <a:cubicBezTo>
                    <a:pt x="770" y="83"/>
                    <a:pt x="389" y="1"/>
                    <a:pt x="1"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1"/>
            <p:cNvSpPr/>
            <p:nvPr/>
          </p:nvSpPr>
          <p:spPr>
            <a:xfrm>
              <a:off x="4986079" y="4167451"/>
              <a:ext cx="41593" cy="76536"/>
            </a:xfrm>
            <a:custGeom>
              <a:avLst/>
              <a:gdLst/>
              <a:ahLst/>
              <a:cxnLst/>
              <a:rect l="l" t="t" r="r" b="b"/>
              <a:pathLst>
                <a:path w="1426" h="2624" extrusionOk="0">
                  <a:moveTo>
                    <a:pt x="179" y="1"/>
                  </a:moveTo>
                  <a:lnTo>
                    <a:pt x="5" y="547"/>
                  </a:lnTo>
                  <a:lnTo>
                    <a:pt x="5" y="547"/>
                  </a:lnTo>
                  <a:cubicBezTo>
                    <a:pt x="3" y="546"/>
                    <a:pt x="1" y="546"/>
                    <a:pt x="0" y="545"/>
                  </a:cubicBezTo>
                  <a:lnTo>
                    <a:pt x="0" y="545"/>
                  </a:lnTo>
                  <a:lnTo>
                    <a:pt x="5" y="548"/>
                  </a:lnTo>
                  <a:lnTo>
                    <a:pt x="5" y="547"/>
                  </a:lnTo>
                  <a:lnTo>
                    <a:pt x="5" y="547"/>
                  </a:lnTo>
                  <a:cubicBezTo>
                    <a:pt x="81" y="575"/>
                    <a:pt x="850" y="899"/>
                    <a:pt x="850" y="2337"/>
                  </a:cubicBezTo>
                  <a:cubicBezTo>
                    <a:pt x="850" y="2497"/>
                    <a:pt x="979" y="2624"/>
                    <a:pt x="1139" y="2624"/>
                  </a:cubicBezTo>
                  <a:cubicBezTo>
                    <a:pt x="1295" y="2624"/>
                    <a:pt x="1426" y="2497"/>
                    <a:pt x="1424" y="2337"/>
                  </a:cubicBezTo>
                  <a:cubicBezTo>
                    <a:pt x="1424" y="417"/>
                    <a:pt x="230" y="17"/>
                    <a:pt x="179"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1"/>
            <p:cNvSpPr/>
            <p:nvPr/>
          </p:nvSpPr>
          <p:spPr>
            <a:xfrm>
              <a:off x="5001129" y="4239962"/>
              <a:ext cx="36343" cy="38209"/>
            </a:xfrm>
            <a:custGeom>
              <a:avLst/>
              <a:gdLst/>
              <a:ahLst/>
              <a:cxnLst/>
              <a:rect l="l" t="t" r="r" b="b"/>
              <a:pathLst>
                <a:path w="1246" h="1310" extrusionOk="0">
                  <a:moveTo>
                    <a:pt x="377" y="0"/>
                  </a:moveTo>
                  <a:lnTo>
                    <a:pt x="54" y="971"/>
                  </a:lnTo>
                  <a:cubicBezTo>
                    <a:pt x="0" y="1138"/>
                    <a:pt x="125" y="1310"/>
                    <a:pt x="300" y="1310"/>
                  </a:cubicBezTo>
                  <a:lnTo>
                    <a:pt x="945" y="1310"/>
                  </a:lnTo>
                  <a:cubicBezTo>
                    <a:pt x="1119" y="1310"/>
                    <a:pt x="1245" y="1138"/>
                    <a:pt x="1190" y="971"/>
                  </a:cubicBezTo>
                  <a:lnTo>
                    <a:pt x="867"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1"/>
            <p:cNvSpPr/>
            <p:nvPr/>
          </p:nvSpPr>
          <p:spPr>
            <a:xfrm>
              <a:off x="4963211" y="4176464"/>
              <a:ext cx="25201" cy="54135"/>
            </a:xfrm>
            <a:custGeom>
              <a:avLst/>
              <a:gdLst/>
              <a:ahLst/>
              <a:cxnLst/>
              <a:rect l="l" t="t" r="r" b="b"/>
              <a:pathLst>
                <a:path w="864" h="1856" extrusionOk="0">
                  <a:moveTo>
                    <a:pt x="864" y="1"/>
                  </a:moveTo>
                  <a:lnTo>
                    <a:pt x="338" y="67"/>
                  </a:lnTo>
                  <a:cubicBezTo>
                    <a:pt x="147" y="415"/>
                    <a:pt x="1" y="900"/>
                    <a:pt x="1" y="1568"/>
                  </a:cubicBezTo>
                  <a:cubicBezTo>
                    <a:pt x="1" y="1728"/>
                    <a:pt x="130" y="1855"/>
                    <a:pt x="289" y="1855"/>
                  </a:cubicBezTo>
                  <a:cubicBezTo>
                    <a:pt x="448" y="1855"/>
                    <a:pt x="576" y="1728"/>
                    <a:pt x="576" y="1568"/>
                  </a:cubicBezTo>
                  <a:cubicBezTo>
                    <a:pt x="576" y="1107"/>
                    <a:pt x="656" y="759"/>
                    <a:pt x="765" y="500"/>
                  </a:cubicBezTo>
                  <a:lnTo>
                    <a:pt x="864"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1"/>
            <p:cNvSpPr/>
            <p:nvPr/>
          </p:nvSpPr>
          <p:spPr>
            <a:xfrm>
              <a:off x="4953498" y="4226574"/>
              <a:ext cx="36372" cy="38151"/>
            </a:xfrm>
            <a:custGeom>
              <a:avLst/>
              <a:gdLst/>
              <a:ahLst/>
              <a:cxnLst/>
              <a:rect l="l" t="t" r="r" b="b"/>
              <a:pathLst>
                <a:path w="1247" h="1308" extrusionOk="0">
                  <a:moveTo>
                    <a:pt x="378" y="1"/>
                  </a:moveTo>
                  <a:lnTo>
                    <a:pt x="56" y="969"/>
                  </a:lnTo>
                  <a:cubicBezTo>
                    <a:pt x="0" y="1137"/>
                    <a:pt x="123" y="1307"/>
                    <a:pt x="299" y="1307"/>
                  </a:cubicBezTo>
                  <a:cubicBezTo>
                    <a:pt x="300" y="1307"/>
                    <a:pt x="301" y="1307"/>
                    <a:pt x="302" y="1307"/>
                  </a:cubicBezTo>
                  <a:lnTo>
                    <a:pt x="946" y="1307"/>
                  </a:lnTo>
                  <a:cubicBezTo>
                    <a:pt x="1122" y="1307"/>
                    <a:pt x="1246" y="1136"/>
                    <a:pt x="1191" y="969"/>
                  </a:cubicBezTo>
                  <a:lnTo>
                    <a:pt x="868" y="1"/>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1"/>
            <p:cNvSpPr/>
            <p:nvPr/>
          </p:nvSpPr>
          <p:spPr>
            <a:xfrm>
              <a:off x="4928531" y="4100978"/>
              <a:ext cx="43780" cy="46843"/>
            </a:xfrm>
            <a:custGeom>
              <a:avLst/>
              <a:gdLst/>
              <a:ahLst/>
              <a:cxnLst/>
              <a:rect l="l" t="t" r="r" b="b"/>
              <a:pathLst>
                <a:path w="1501" h="1606" extrusionOk="0">
                  <a:moveTo>
                    <a:pt x="947" y="0"/>
                  </a:moveTo>
                  <a:cubicBezTo>
                    <a:pt x="589" y="157"/>
                    <a:pt x="266" y="388"/>
                    <a:pt x="0" y="681"/>
                  </a:cubicBezTo>
                  <a:lnTo>
                    <a:pt x="1020" y="1606"/>
                  </a:lnTo>
                  <a:lnTo>
                    <a:pt x="1500" y="1260"/>
                  </a:lnTo>
                  <a:lnTo>
                    <a:pt x="947"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1"/>
            <p:cNvSpPr/>
            <p:nvPr/>
          </p:nvSpPr>
          <p:spPr>
            <a:xfrm>
              <a:off x="4958253" y="4134288"/>
              <a:ext cx="61048" cy="41185"/>
            </a:xfrm>
            <a:custGeom>
              <a:avLst/>
              <a:gdLst/>
              <a:ahLst/>
              <a:cxnLst/>
              <a:rect l="l" t="t" r="r" b="b"/>
              <a:pathLst>
                <a:path w="2093" h="1412" extrusionOk="0">
                  <a:moveTo>
                    <a:pt x="1047" y="1"/>
                  </a:moveTo>
                  <a:cubicBezTo>
                    <a:pt x="632" y="1"/>
                    <a:pt x="259" y="180"/>
                    <a:pt x="1" y="464"/>
                  </a:cubicBezTo>
                  <a:lnTo>
                    <a:pt x="1047" y="1411"/>
                  </a:lnTo>
                  <a:lnTo>
                    <a:pt x="2093" y="464"/>
                  </a:lnTo>
                  <a:cubicBezTo>
                    <a:pt x="1833" y="180"/>
                    <a:pt x="1460" y="1"/>
                    <a:pt x="1047" y="1"/>
                  </a:cubicBez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1"/>
            <p:cNvSpPr/>
            <p:nvPr/>
          </p:nvSpPr>
          <p:spPr>
            <a:xfrm>
              <a:off x="4972778" y="4159518"/>
              <a:ext cx="31997" cy="31938"/>
            </a:xfrm>
            <a:custGeom>
              <a:avLst/>
              <a:gdLst/>
              <a:ahLst/>
              <a:cxnLst/>
              <a:rect l="l" t="t" r="r" b="b"/>
              <a:pathLst>
                <a:path w="1097" h="1095" extrusionOk="0">
                  <a:moveTo>
                    <a:pt x="549" y="0"/>
                  </a:moveTo>
                  <a:cubicBezTo>
                    <a:pt x="247" y="0"/>
                    <a:pt x="1" y="245"/>
                    <a:pt x="1" y="546"/>
                  </a:cubicBezTo>
                  <a:cubicBezTo>
                    <a:pt x="1" y="850"/>
                    <a:pt x="247" y="1094"/>
                    <a:pt x="549" y="1094"/>
                  </a:cubicBezTo>
                  <a:cubicBezTo>
                    <a:pt x="851" y="1094"/>
                    <a:pt x="1097" y="850"/>
                    <a:pt x="1097" y="546"/>
                  </a:cubicBezTo>
                  <a:cubicBezTo>
                    <a:pt x="1097" y="245"/>
                    <a:pt x="851" y="0"/>
                    <a:pt x="549"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1"/>
            <p:cNvSpPr/>
            <p:nvPr/>
          </p:nvSpPr>
          <p:spPr>
            <a:xfrm>
              <a:off x="5004367" y="4225086"/>
              <a:ext cx="29809" cy="29809"/>
            </a:xfrm>
            <a:custGeom>
              <a:avLst/>
              <a:gdLst/>
              <a:ahLst/>
              <a:cxnLst/>
              <a:rect l="l" t="t" r="r" b="b"/>
              <a:pathLst>
                <a:path w="1022" h="1022" extrusionOk="0">
                  <a:moveTo>
                    <a:pt x="512" y="1"/>
                  </a:moveTo>
                  <a:cubicBezTo>
                    <a:pt x="229" y="1"/>
                    <a:pt x="0" y="229"/>
                    <a:pt x="0" y="510"/>
                  </a:cubicBezTo>
                  <a:cubicBezTo>
                    <a:pt x="0" y="793"/>
                    <a:pt x="229" y="1022"/>
                    <a:pt x="512" y="1022"/>
                  </a:cubicBezTo>
                  <a:cubicBezTo>
                    <a:pt x="793" y="1022"/>
                    <a:pt x="1021" y="793"/>
                    <a:pt x="1021" y="510"/>
                  </a:cubicBezTo>
                  <a:cubicBezTo>
                    <a:pt x="1021" y="229"/>
                    <a:pt x="793" y="1"/>
                    <a:pt x="512"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1"/>
            <p:cNvSpPr/>
            <p:nvPr/>
          </p:nvSpPr>
          <p:spPr>
            <a:xfrm>
              <a:off x="4956736" y="4211669"/>
              <a:ext cx="29809" cy="29809"/>
            </a:xfrm>
            <a:custGeom>
              <a:avLst/>
              <a:gdLst/>
              <a:ahLst/>
              <a:cxnLst/>
              <a:rect l="l" t="t" r="r" b="b"/>
              <a:pathLst>
                <a:path w="1022" h="1022" extrusionOk="0">
                  <a:moveTo>
                    <a:pt x="511" y="1"/>
                  </a:moveTo>
                  <a:cubicBezTo>
                    <a:pt x="229" y="1"/>
                    <a:pt x="0" y="229"/>
                    <a:pt x="0" y="512"/>
                  </a:cubicBezTo>
                  <a:cubicBezTo>
                    <a:pt x="0" y="793"/>
                    <a:pt x="229" y="1022"/>
                    <a:pt x="511" y="1022"/>
                  </a:cubicBezTo>
                  <a:cubicBezTo>
                    <a:pt x="793" y="1022"/>
                    <a:pt x="1021" y="793"/>
                    <a:pt x="1021" y="512"/>
                  </a:cubicBezTo>
                  <a:cubicBezTo>
                    <a:pt x="1021" y="229"/>
                    <a:pt x="794" y="1"/>
                    <a:pt x="511"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4" name="Google Shape;2484;p51"/>
          <p:cNvGrpSpPr/>
          <p:nvPr/>
        </p:nvGrpSpPr>
        <p:grpSpPr>
          <a:xfrm>
            <a:off x="719982" y="1656815"/>
            <a:ext cx="386761" cy="230307"/>
            <a:chOff x="719982" y="1580615"/>
            <a:chExt cx="386761" cy="230307"/>
          </a:xfrm>
        </p:grpSpPr>
        <p:sp>
          <p:nvSpPr>
            <p:cNvPr id="2485" name="Google Shape;2485;p51"/>
            <p:cNvSpPr/>
            <p:nvPr/>
          </p:nvSpPr>
          <p:spPr>
            <a:xfrm>
              <a:off x="991269" y="1581344"/>
              <a:ext cx="115474" cy="81757"/>
            </a:xfrm>
            <a:custGeom>
              <a:avLst/>
              <a:gdLst/>
              <a:ahLst/>
              <a:cxnLst/>
              <a:rect l="l" t="t" r="r" b="b"/>
              <a:pathLst>
                <a:path w="3959" h="2803" extrusionOk="0">
                  <a:moveTo>
                    <a:pt x="3630" y="1"/>
                  </a:moveTo>
                  <a:cubicBezTo>
                    <a:pt x="3620" y="1"/>
                    <a:pt x="3611" y="1"/>
                    <a:pt x="3601" y="2"/>
                  </a:cubicBezTo>
                  <a:cubicBezTo>
                    <a:pt x="1417" y="232"/>
                    <a:pt x="59" y="1978"/>
                    <a:pt x="1" y="2057"/>
                  </a:cubicBezTo>
                  <a:lnTo>
                    <a:pt x="975" y="2803"/>
                  </a:lnTo>
                  <a:cubicBezTo>
                    <a:pt x="987" y="2788"/>
                    <a:pt x="2063" y="1420"/>
                    <a:pt x="3692" y="1228"/>
                  </a:cubicBezTo>
                  <a:cubicBezTo>
                    <a:pt x="3844" y="1209"/>
                    <a:pt x="3959" y="1076"/>
                    <a:pt x="3953" y="923"/>
                  </a:cubicBezTo>
                  <a:lnTo>
                    <a:pt x="3929" y="288"/>
                  </a:lnTo>
                  <a:cubicBezTo>
                    <a:pt x="3924" y="126"/>
                    <a:pt x="3788" y="1"/>
                    <a:pt x="363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1"/>
            <p:cNvSpPr/>
            <p:nvPr/>
          </p:nvSpPr>
          <p:spPr>
            <a:xfrm>
              <a:off x="991269" y="1597124"/>
              <a:ext cx="65831" cy="65889"/>
            </a:xfrm>
            <a:custGeom>
              <a:avLst/>
              <a:gdLst/>
              <a:ahLst/>
              <a:cxnLst/>
              <a:rect l="l" t="t" r="r" b="b"/>
              <a:pathLst>
                <a:path w="2257" h="2259" extrusionOk="0">
                  <a:moveTo>
                    <a:pt x="1857" y="0"/>
                  </a:moveTo>
                  <a:cubicBezTo>
                    <a:pt x="713" y="596"/>
                    <a:pt x="43" y="1460"/>
                    <a:pt x="1" y="1515"/>
                  </a:cubicBezTo>
                  <a:lnTo>
                    <a:pt x="975" y="2259"/>
                  </a:lnTo>
                  <a:cubicBezTo>
                    <a:pt x="982" y="2250"/>
                    <a:pt x="1461" y="1642"/>
                    <a:pt x="2257" y="1181"/>
                  </a:cubicBezTo>
                  <a:cubicBezTo>
                    <a:pt x="2151" y="798"/>
                    <a:pt x="2016" y="404"/>
                    <a:pt x="1857"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1"/>
            <p:cNvSpPr/>
            <p:nvPr/>
          </p:nvSpPr>
          <p:spPr>
            <a:xfrm>
              <a:off x="719982" y="1580615"/>
              <a:ext cx="368386" cy="230248"/>
            </a:xfrm>
            <a:custGeom>
              <a:avLst/>
              <a:gdLst/>
              <a:ahLst/>
              <a:cxnLst/>
              <a:rect l="l" t="t" r="r" b="b"/>
              <a:pathLst>
                <a:path w="12630" h="7894" extrusionOk="0">
                  <a:moveTo>
                    <a:pt x="2818" y="1"/>
                  </a:moveTo>
                  <a:cubicBezTo>
                    <a:pt x="2626" y="1"/>
                    <a:pt x="2444" y="113"/>
                    <a:pt x="2361" y="296"/>
                  </a:cubicBezTo>
                  <a:cubicBezTo>
                    <a:pt x="0" y="5532"/>
                    <a:pt x="2752" y="7893"/>
                    <a:pt x="6316" y="7893"/>
                  </a:cubicBezTo>
                  <a:cubicBezTo>
                    <a:pt x="9879" y="7893"/>
                    <a:pt x="12630" y="5532"/>
                    <a:pt x="10271" y="296"/>
                  </a:cubicBezTo>
                  <a:cubicBezTo>
                    <a:pt x="10188" y="113"/>
                    <a:pt x="10007" y="1"/>
                    <a:pt x="9814" y="1"/>
                  </a:cubicBezTo>
                  <a:cubicBezTo>
                    <a:pt x="9769" y="1"/>
                    <a:pt x="9723" y="7"/>
                    <a:pt x="9678" y="20"/>
                  </a:cubicBezTo>
                  <a:cubicBezTo>
                    <a:pt x="8134" y="463"/>
                    <a:pt x="6746" y="2315"/>
                    <a:pt x="6624" y="4314"/>
                  </a:cubicBezTo>
                  <a:cubicBezTo>
                    <a:pt x="6614" y="4476"/>
                    <a:pt x="6479" y="4602"/>
                    <a:pt x="6316" y="4602"/>
                  </a:cubicBezTo>
                  <a:cubicBezTo>
                    <a:pt x="6152" y="4602"/>
                    <a:pt x="6019" y="4474"/>
                    <a:pt x="6009" y="4314"/>
                  </a:cubicBezTo>
                  <a:cubicBezTo>
                    <a:pt x="5886" y="2315"/>
                    <a:pt x="4497" y="463"/>
                    <a:pt x="2955" y="20"/>
                  </a:cubicBezTo>
                  <a:cubicBezTo>
                    <a:pt x="2909" y="7"/>
                    <a:pt x="2864" y="1"/>
                    <a:pt x="2818" y="1"/>
                  </a:cubicBezTo>
                  <a:close/>
                </a:path>
              </a:pathLst>
            </a:custGeom>
            <a:gradFill>
              <a:gsLst>
                <a:gs pos="0">
                  <a:srgbClr val="D8AF93"/>
                </a:gs>
                <a:gs pos="100000">
                  <a:srgbClr val="A46B4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1"/>
            <p:cNvSpPr/>
            <p:nvPr/>
          </p:nvSpPr>
          <p:spPr>
            <a:xfrm>
              <a:off x="719982" y="1580673"/>
              <a:ext cx="198047" cy="230248"/>
            </a:xfrm>
            <a:custGeom>
              <a:avLst/>
              <a:gdLst/>
              <a:ahLst/>
              <a:cxnLst/>
              <a:rect l="l" t="t" r="r" b="b"/>
              <a:pathLst>
                <a:path w="6790" h="7894" extrusionOk="0">
                  <a:moveTo>
                    <a:pt x="2816" y="1"/>
                  </a:moveTo>
                  <a:cubicBezTo>
                    <a:pt x="2624" y="1"/>
                    <a:pt x="2444" y="113"/>
                    <a:pt x="2361" y="296"/>
                  </a:cubicBezTo>
                  <a:cubicBezTo>
                    <a:pt x="0" y="5531"/>
                    <a:pt x="2752" y="7894"/>
                    <a:pt x="6316" y="7894"/>
                  </a:cubicBezTo>
                  <a:cubicBezTo>
                    <a:pt x="6475" y="7894"/>
                    <a:pt x="6634" y="7888"/>
                    <a:pt x="6790" y="7878"/>
                  </a:cubicBezTo>
                  <a:cubicBezTo>
                    <a:pt x="3463" y="7674"/>
                    <a:pt x="1055" y="5295"/>
                    <a:pt x="3309" y="294"/>
                  </a:cubicBezTo>
                  <a:cubicBezTo>
                    <a:pt x="3330" y="252"/>
                    <a:pt x="3353" y="212"/>
                    <a:pt x="3382" y="179"/>
                  </a:cubicBezTo>
                  <a:cubicBezTo>
                    <a:pt x="3242" y="116"/>
                    <a:pt x="3098" y="60"/>
                    <a:pt x="2955" y="21"/>
                  </a:cubicBezTo>
                  <a:cubicBezTo>
                    <a:pt x="2909" y="7"/>
                    <a:pt x="2862" y="1"/>
                    <a:pt x="2816"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9" name="Google Shape;2489;p51"/>
          <p:cNvGrpSpPr/>
          <p:nvPr/>
        </p:nvGrpSpPr>
        <p:grpSpPr>
          <a:xfrm>
            <a:off x="795992" y="3432561"/>
            <a:ext cx="277733" cy="343360"/>
            <a:chOff x="795992" y="3356361"/>
            <a:chExt cx="277733" cy="343360"/>
          </a:xfrm>
        </p:grpSpPr>
        <p:sp>
          <p:nvSpPr>
            <p:cNvPr id="2490" name="Google Shape;2490;p51"/>
            <p:cNvSpPr/>
            <p:nvPr/>
          </p:nvSpPr>
          <p:spPr>
            <a:xfrm>
              <a:off x="825714" y="3561613"/>
              <a:ext cx="218260" cy="61923"/>
            </a:xfrm>
            <a:custGeom>
              <a:avLst/>
              <a:gdLst/>
              <a:ahLst/>
              <a:cxnLst/>
              <a:rect l="l" t="t" r="r" b="b"/>
              <a:pathLst>
                <a:path w="7483" h="2123" extrusionOk="0">
                  <a:moveTo>
                    <a:pt x="3742" y="0"/>
                  </a:moveTo>
                  <a:lnTo>
                    <a:pt x="1" y="178"/>
                  </a:lnTo>
                  <a:cubicBezTo>
                    <a:pt x="532" y="809"/>
                    <a:pt x="1235" y="1219"/>
                    <a:pt x="2025" y="1219"/>
                  </a:cubicBezTo>
                  <a:lnTo>
                    <a:pt x="3742" y="2123"/>
                  </a:lnTo>
                  <a:lnTo>
                    <a:pt x="5458" y="1219"/>
                  </a:lnTo>
                  <a:cubicBezTo>
                    <a:pt x="6248" y="1219"/>
                    <a:pt x="6951" y="809"/>
                    <a:pt x="7483" y="178"/>
                  </a:cubicBezTo>
                  <a:lnTo>
                    <a:pt x="3742"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1"/>
            <p:cNvSpPr/>
            <p:nvPr/>
          </p:nvSpPr>
          <p:spPr>
            <a:xfrm>
              <a:off x="825714" y="3561613"/>
              <a:ext cx="119528" cy="61923"/>
            </a:xfrm>
            <a:custGeom>
              <a:avLst/>
              <a:gdLst/>
              <a:ahLst/>
              <a:cxnLst/>
              <a:rect l="l" t="t" r="r" b="b"/>
              <a:pathLst>
                <a:path w="4098" h="2123" extrusionOk="0">
                  <a:moveTo>
                    <a:pt x="3742" y="0"/>
                  </a:moveTo>
                  <a:lnTo>
                    <a:pt x="1" y="178"/>
                  </a:lnTo>
                  <a:cubicBezTo>
                    <a:pt x="532" y="809"/>
                    <a:pt x="1235" y="1219"/>
                    <a:pt x="2025" y="1219"/>
                  </a:cubicBezTo>
                  <a:lnTo>
                    <a:pt x="3742" y="2123"/>
                  </a:lnTo>
                  <a:lnTo>
                    <a:pt x="4098" y="1935"/>
                  </a:lnTo>
                  <a:lnTo>
                    <a:pt x="2735" y="1219"/>
                  </a:lnTo>
                  <a:cubicBezTo>
                    <a:pt x="1946" y="1219"/>
                    <a:pt x="1243" y="809"/>
                    <a:pt x="711" y="178"/>
                  </a:cubicBezTo>
                  <a:lnTo>
                    <a:pt x="4098" y="16"/>
                  </a:lnTo>
                  <a:lnTo>
                    <a:pt x="3742"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1"/>
            <p:cNvSpPr/>
            <p:nvPr/>
          </p:nvSpPr>
          <p:spPr>
            <a:xfrm>
              <a:off x="805092" y="3525970"/>
              <a:ext cx="259562" cy="35584"/>
            </a:xfrm>
            <a:custGeom>
              <a:avLst/>
              <a:gdLst/>
              <a:ahLst/>
              <a:cxnLst/>
              <a:rect l="l" t="t" r="r" b="b"/>
              <a:pathLst>
                <a:path w="8899" h="1220" extrusionOk="0">
                  <a:moveTo>
                    <a:pt x="4667" y="1"/>
                  </a:moveTo>
                  <a:lnTo>
                    <a:pt x="0" y="178"/>
                  </a:lnTo>
                  <a:cubicBezTo>
                    <a:pt x="117" y="486"/>
                    <a:pt x="267" y="777"/>
                    <a:pt x="442" y="1042"/>
                  </a:cubicBezTo>
                  <a:lnTo>
                    <a:pt x="4449" y="1219"/>
                  </a:lnTo>
                  <a:lnTo>
                    <a:pt x="8455" y="1042"/>
                  </a:lnTo>
                  <a:cubicBezTo>
                    <a:pt x="8631" y="777"/>
                    <a:pt x="8779" y="486"/>
                    <a:pt x="8899" y="178"/>
                  </a:cubicBezTo>
                  <a:lnTo>
                    <a:pt x="4667"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1"/>
            <p:cNvSpPr/>
            <p:nvPr/>
          </p:nvSpPr>
          <p:spPr>
            <a:xfrm>
              <a:off x="805122" y="3526029"/>
              <a:ext cx="145983" cy="35614"/>
            </a:xfrm>
            <a:custGeom>
              <a:avLst/>
              <a:gdLst/>
              <a:ahLst/>
              <a:cxnLst/>
              <a:rect l="l" t="t" r="r" b="b"/>
              <a:pathLst>
                <a:path w="5005" h="1221" extrusionOk="0">
                  <a:moveTo>
                    <a:pt x="4667" y="0"/>
                  </a:moveTo>
                  <a:lnTo>
                    <a:pt x="0" y="179"/>
                  </a:lnTo>
                  <a:cubicBezTo>
                    <a:pt x="118" y="487"/>
                    <a:pt x="267" y="777"/>
                    <a:pt x="443" y="1043"/>
                  </a:cubicBezTo>
                  <a:lnTo>
                    <a:pt x="4449" y="1220"/>
                  </a:lnTo>
                  <a:lnTo>
                    <a:pt x="4805" y="1204"/>
                  </a:lnTo>
                  <a:lnTo>
                    <a:pt x="1153" y="1043"/>
                  </a:lnTo>
                  <a:cubicBezTo>
                    <a:pt x="978" y="777"/>
                    <a:pt x="830" y="487"/>
                    <a:pt x="711" y="179"/>
                  </a:cubicBezTo>
                  <a:lnTo>
                    <a:pt x="5004" y="15"/>
                  </a:lnTo>
                  <a:lnTo>
                    <a:pt x="4667"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1"/>
            <p:cNvSpPr/>
            <p:nvPr/>
          </p:nvSpPr>
          <p:spPr>
            <a:xfrm>
              <a:off x="796663" y="3490415"/>
              <a:ext cx="276362" cy="35584"/>
            </a:xfrm>
            <a:custGeom>
              <a:avLst/>
              <a:gdLst/>
              <a:ahLst/>
              <a:cxnLst/>
              <a:rect l="l" t="t" r="r" b="b"/>
              <a:pathLst>
                <a:path w="9475" h="1220" extrusionOk="0">
                  <a:moveTo>
                    <a:pt x="4956" y="1"/>
                  </a:moveTo>
                  <a:lnTo>
                    <a:pt x="0" y="178"/>
                  </a:lnTo>
                  <a:cubicBezTo>
                    <a:pt x="30" y="471"/>
                    <a:pt x="87" y="763"/>
                    <a:pt x="169" y="1042"/>
                  </a:cubicBezTo>
                  <a:lnTo>
                    <a:pt x="4738" y="1220"/>
                  </a:lnTo>
                  <a:lnTo>
                    <a:pt x="9306" y="1042"/>
                  </a:lnTo>
                  <a:cubicBezTo>
                    <a:pt x="9388" y="763"/>
                    <a:pt x="9446" y="471"/>
                    <a:pt x="9475" y="178"/>
                  </a:cubicBezTo>
                  <a:lnTo>
                    <a:pt x="4956"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1"/>
            <p:cNvSpPr/>
            <p:nvPr/>
          </p:nvSpPr>
          <p:spPr>
            <a:xfrm>
              <a:off x="796663" y="3490415"/>
              <a:ext cx="154442" cy="35584"/>
            </a:xfrm>
            <a:custGeom>
              <a:avLst/>
              <a:gdLst/>
              <a:ahLst/>
              <a:cxnLst/>
              <a:rect l="l" t="t" r="r" b="b"/>
              <a:pathLst>
                <a:path w="5295" h="1220" extrusionOk="0">
                  <a:moveTo>
                    <a:pt x="4956" y="1"/>
                  </a:moveTo>
                  <a:lnTo>
                    <a:pt x="0" y="178"/>
                  </a:lnTo>
                  <a:cubicBezTo>
                    <a:pt x="30" y="471"/>
                    <a:pt x="87" y="763"/>
                    <a:pt x="169" y="1042"/>
                  </a:cubicBezTo>
                  <a:lnTo>
                    <a:pt x="4738" y="1220"/>
                  </a:lnTo>
                  <a:lnTo>
                    <a:pt x="5094" y="1205"/>
                  </a:lnTo>
                  <a:lnTo>
                    <a:pt x="879" y="1042"/>
                  </a:lnTo>
                  <a:cubicBezTo>
                    <a:pt x="797" y="763"/>
                    <a:pt x="740" y="471"/>
                    <a:pt x="711" y="178"/>
                  </a:cubicBezTo>
                  <a:lnTo>
                    <a:pt x="5294" y="13"/>
                  </a:lnTo>
                  <a:lnTo>
                    <a:pt x="4956"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1"/>
            <p:cNvSpPr/>
            <p:nvPr/>
          </p:nvSpPr>
          <p:spPr>
            <a:xfrm>
              <a:off x="795992" y="3454831"/>
              <a:ext cx="277733" cy="35584"/>
            </a:xfrm>
            <a:custGeom>
              <a:avLst/>
              <a:gdLst/>
              <a:ahLst/>
              <a:cxnLst/>
              <a:rect l="l" t="t" r="r" b="b"/>
              <a:pathLst>
                <a:path w="9522" h="1220" extrusionOk="0">
                  <a:moveTo>
                    <a:pt x="4761" y="1"/>
                  </a:moveTo>
                  <a:lnTo>
                    <a:pt x="81" y="178"/>
                  </a:lnTo>
                  <a:cubicBezTo>
                    <a:pt x="23" y="462"/>
                    <a:pt x="0" y="754"/>
                    <a:pt x="4" y="1042"/>
                  </a:cubicBezTo>
                  <a:lnTo>
                    <a:pt x="4761" y="1220"/>
                  </a:lnTo>
                  <a:lnTo>
                    <a:pt x="9515" y="1042"/>
                  </a:lnTo>
                  <a:cubicBezTo>
                    <a:pt x="9521" y="754"/>
                    <a:pt x="9498" y="462"/>
                    <a:pt x="9441" y="178"/>
                  </a:cubicBezTo>
                  <a:lnTo>
                    <a:pt x="4761"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1"/>
            <p:cNvSpPr/>
            <p:nvPr/>
          </p:nvSpPr>
          <p:spPr>
            <a:xfrm>
              <a:off x="796021" y="3454831"/>
              <a:ext cx="149279" cy="35614"/>
            </a:xfrm>
            <a:custGeom>
              <a:avLst/>
              <a:gdLst/>
              <a:ahLst/>
              <a:cxnLst/>
              <a:rect l="l" t="t" r="r" b="b"/>
              <a:pathLst>
                <a:path w="5118" h="1221" extrusionOk="0">
                  <a:moveTo>
                    <a:pt x="4761" y="1"/>
                  </a:moveTo>
                  <a:lnTo>
                    <a:pt x="81" y="178"/>
                  </a:lnTo>
                  <a:cubicBezTo>
                    <a:pt x="25" y="462"/>
                    <a:pt x="0" y="754"/>
                    <a:pt x="5" y="1042"/>
                  </a:cubicBezTo>
                  <a:lnTo>
                    <a:pt x="4761" y="1221"/>
                  </a:lnTo>
                  <a:lnTo>
                    <a:pt x="5117" y="1208"/>
                  </a:lnTo>
                  <a:lnTo>
                    <a:pt x="715" y="1042"/>
                  </a:lnTo>
                  <a:cubicBezTo>
                    <a:pt x="709" y="754"/>
                    <a:pt x="736" y="462"/>
                    <a:pt x="791" y="178"/>
                  </a:cubicBezTo>
                  <a:lnTo>
                    <a:pt x="5117" y="14"/>
                  </a:lnTo>
                  <a:lnTo>
                    <a:pt x="4761"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1"/>
            <p:cNvSpPr/>
            <p:nvPr/>
          </p:nvSpPr>
          <p:spPr>
            <a:xfrm>
              <a:off x="800892" y="3419305"/>
              <a:ext cx="267903" cy="35555"/>
            </a:xfrm>
            <a:custGeom>
              <a:avLst/>
              <a:gdLst/>
              <a:ahLst/>
              <a:cxnLst/>
              <a:rect l="l" t="t" r="r" b="b"/>
              <a:pathLst>
                <a:path w="9185" h="1219" extrusionOk="0">
                  <a:moveTo>
                    <a:pt x="4593" y="0"/>
                  </a:moveTo>
                  <a:lnTo>
                    <a:pt x="397" y="177"/>
                  </a:lnTo>
                  <a:cubicBezTo>
                    <a:pt x="225" y="448"/>
                    <a:pt x="93" y="740"/>
                    <a:pt x="0" y="1042"/>
                  </a:cubicBezTo>
                  <a:lnTo>
                    <a:pt x="4593" y="1219"/>
                  </a:lnTo>
                  <a:lnTo>
                    <a:pt x="9185" y="1042"/>
                  </a:lnTo>
                  <a:cubicBezTo>
                    <a:pt x="9093" y="740"/>
                    <a:pt x="8962" y="448"/>
                    <a:pt x="8788" y="177"/>
                  </a:cubicBezTo>
                  <a:lnTo>
                    <a:pt x="4593"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1"/>
            <p:cNvSpPr/>
            <p:nvPr/>
          </p:nvSpPr>
          <p:spPr>
            <a:xfrm>
              <a:off x="800921" y="3419305"/>
              <a:ext cx="144379" cy="35555"/>
            </a:xfrm>
            <a:custGeom>
              <a:avLst/>
              <a:gdLst/>
              <a:ahLst/>
              <a:cxnLst/>
              <a:rect l="l" t="t" r="r" b="b"/>
              <a:pathLst>
                <a:path w="4950" h="1219" extrusionOk="0">
                  <a:moveTo>
                    <a:pt x="4593" y="0"/>
                  </a:moveTo>
                  <a:lnTo>
                    <a:pt x="399" y="177"/>
                  </a:lnTo>
                  <a:cubicBezTo>
                    <a:pt x="225" y="448"/>
                    <a:pt x="93" y="740"/>
                    <a:pt x="1" y="1042"/>
                  </a:cubicBezTo>
                  <a:lnTo>
                    <a:pt x="4593" y="1219"/>
                  </a:lnTo>
                  <a:lnTo>
                    <a:pt x="4949" y="1204"/>
                  </a:lnTo>
                  <a:lnTo>
                    <a:pt x="711" y="1042"/>
                  </a:lnTo>
                  <a:cubicBezTo>
                    <a:pt x="804" y="740"/>
                    <a:pt x="934" y="448"/>
                    <a:pt x="1110" y="177"/>
                  </a:cubicBezTo>
                  <a:lnTo>
                    <a:pt x="4949" y="15"/>
                  </a:lnTo>
                  <a:lnTo>
                    <a:pt x="4593"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1"/>
            <p:cNvSpPr/>
            <p:nvPr/>
          </p:nvSpPr>
          <p:spPr>
            <a:xfrm>
              <a:off x="820172" y="3370041"/>
              <a:ext cx="229373" cy="49293"/>
            </a:xfrm>
            <a:custGeom>
              <a:avLst/>
              <a:gdLst/>
              <a:ahLst/>
              <a:cxnLst/>
              <a:rect l="l" t="t" r="r" b="b"/>
              <a:pathLst>
                <a:path w="7864" h="1690" extrusionOk="0">
                  <a:moveTo>
                    <a:pt x="3932" y="0"/>
                  </a:moveTo>
                  <a:lnTo>
                    <a:pt x="1506" y="469"/>
                  </a:lnTo>
                  <a:cubicBezTo>
                    <a:pt x="861" y="722"/>
                    <a:pt x="365" y="1083"/>
                    <a:pt x="0" y="1510"/>
                  </a:cubicBezTo>
                  <a:lnTo>
                    <a:pt x="3932" y="1689"/>
                  </a:lnTo>
                  <a:lnTo>
                    <a:pt x="7863" y="1510"/>
                  </a:lnTo>
                  <a:cubicBezTo>
                    <a:pt x="7499" y="1083"/>
                    <a:pt x="7003" y="719"/>
                    <a:pt x="6357" y="469"/>
                  </a:cubicBezTo>
                  <a:lnTo>
                    <a:pt x="3932"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1"/>
            <p:cNvSpPr/>
            <p:nvPr/>
          </p:nvSpPr>
          <p:spPr>
            <a:xfrm>
              <a:off x="820172" y="3370041"/>
              <a:ext cx="125070" cy="49293"/>
            </a:xfrm>
            <a:custGeom>
              <a:avLst/>
              <a:gdLst/>
              <a:ahLst/>
              <a:cxnLst/>
              <a:rect l="l" t="t" r="r" b="b"/>
              <a:pathLst>
                <a:path w="4288" h="1690" extrusionOk="0">
                  <a:moveTo>
                    <a:pt x="3932" y="0"/>
                  </a:moveTo>
                  <a:lnTo>
                    <a:pt x="1506" y="469"/>
                  </a:lnTo>
                  <a:cubicBezTo>
                    <a:pt x="861" y="722"/>
                    <a:pt x="365" y="1083"/>
                    <a:pt x="0" y="1510"/>
                  </a:cubicBezTo>
                  <a:lnTo>
                    <a:pt x="3932" y="1689"/>
                  </a:lnTo>
                  <a:lnTo>
                    <a:pt x="4288" y="1671"/>
                  </a:lnTo>
                  <a:lnTo>
                    <a:pt x="711" y="1510"/>
                  </a:lnTo>
                  <a:cubicBezTo>
                    <a:pt x="1075" y="1083"/>
                    <a:pt x="1572" y="719"/>
                    <a:pt x="2216" y="469"/>
                  </a:cubicBezTo>
                  <a:lnTo>
                    <a:pt x="4288" y="68"/>
                  </a:lnTo>
                  <a:lnTo>
                    <a:pt x="3932"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1"/>
            <p:cNvSpPr/>
            <p:nvPr/>
          </p:nvSpPr>
          <p:spPr>
            <a:xfrm>
              <a:off x="894812" y="3615106"/>
              <a:ext cx="40134" cy="71256"/>
            </a:xfrm>
            <a:custGeom>
              <a:avLst/>
              <a:gdLst/>
              <a:ahLst/>
              <a:cxnLst/>
              <a:rect l="l" t="t" r="r" b="b"/>
              <a:pathLst>
                <a:path w="1376" h="2443" extrusionOk="0">
                  <a:moveTo>
                    <a:pt x="344" y="0"/>
                  </a:moveTo>
                  <a:lnTo>
                    <a:pt x="0" y="992"/>
                  </a:lnTo>
                  <a:lnTo>
                    <a:pt x="344" y="1638"/>
                  </a:lnTo>
                  <a:lnTo>
                    <a:pt x="344" y="2098"/>
                  </a:lnTo>
                  <a:cubicBezTo>
                    <a:pt x="344" y="2288"/>
                    <a:pt x="498" y="2442"/>
                    <a:pt x="689" y="2442"/>
                  </a:cubicBezTo>
                  <a:cubicBezTo>
                    <a:pt x="879" y="2442"/>
                    <a:pt x="1033" y="2288"/>
                    <a:pt x="1033" y="2098"/>
                  </a:cubicBezTo>
                  <a:lnTo>
                    <a:pt x="1376" y="1451"/>
                  </a:lnTo>
                  <a:lnTo>
                    <a:pt x="1030" y="0"/>
                  </a:ln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1"/>
            <p:cNvSpPr/>
            <p:nvPr/>
          </p:nvSpPr>
          <p:spPr>
            <a:xfrm>
              <a:off x="934800" y="3615106"/>
              <a:ext cx="40193" cy="71256"/>
            </a:xfrm>
            <a:custGeom>
              <a:avLst/>
              <a:gdLst/>
              <a:ahLst/>
              <a:cxnLst/>
              <a:rect l="l" t="t" r="r" b="b"/>
              <a:pathLst>
                <a:path w="1378" h="2443" extrusionOk="0">
                  <a:moveTo>
                    <a:pt x="346" y="0"/>
                  </a:moveTo>
                  <a:lnTo>
                    <a:pt x="0" y="1451"/>
                  </a:lnTo>
                  <a:lnTo>
                    <a:pt x="344" y="2098"/>
                  </a:lnTo>
                  <a:cubicBezTo>
                    <a:pt x="344" y="2288"/>
                    <a:pt x="498" y="2442"/>
                    <a:pt x="689" y="2442"/>
                  </a:cubicBezTo>
                  <a:cubicBezTo>
                    <a:pt x="879" y="2442"/>
                    <a:pt x="1033" y="2288"/>
                    <a:pt x="1033" y="2098"/>
                  </a:cubicBezTo>
                  <a:lnTo>
                    <a:pt x="1033" y="1638"/>
                  </a:lnTo>
                  <a:lnTo>
                    <a:pt x="1377" y="992"/>
                  </a:lnTo>
                  <a:lnTo>
                    <a:pt x="1033" y="0"/>
                  </a:ln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1"/>
            <p:cNvSpPr/>
            <p:nvPr/>
          </p:nvSpPr>
          <p:spPr>
            <a:xfrm>
              <a:off x="924825" y="3615106"/>
              <a:ext cx="20126" cy="84615"/>
            </a:xfrm>
            <a:custGeom>
              <a:avLst/>
              <a:gdLst/>
              <a:ahLst/>
              <a:cxnLst/>
              <a:rect l="l" t="t" r="r" b="b"/>
              <a:pathLst>
                <a:path w="690" h="2901" extrusionOk="0">
                  <a:moveTo>
                    <a:pt x="1" y="0"/>
                  </a:moveTo>
                  <a:lnTo>
                    <a:pt x="1" y="2556"/>
                  </a:lnTo>
                  <a:cubicBezTo>
                    <a:pt x="1" y="2747"/>
                    <a:pt x="155" y="2901"/>
                    <a:pt x="345" y="2901"/>
                  </a:cubicBezTo>
                  <a:cubicBezTo>
                    <a:pt x="536" y="2901"/>
                    <a:pt x="689" y="2747"/>
                    <a:pt x="689" y="2556"/>
                  </a:cubicBezTo>
                  <a:lnTo>
                    <a:pt x="689"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1"/>
            <p:cNvSpPr/>
            <p:nvPr/>
          </p:nvSpPr>
          <p:spPr>
            <a:xfrm>
              <a:off x="884749" y="3615106"/>
              <a:ext cx="20067" cy="57839"/>
            </a:xfrm>
            <a:custGeom>
              <a:avLst/>
              <a:gdLst/>
              <a:ahLst/>
              <a:cxnLst/>
              <a:rect l="l" t="t" r="r" b="b"/>
              <a:pathLst>
                <a:path w="688" h="1983" extrusionOk="0">
                  <a:moveTo>
                    <a:pt x="1" y="0"/>
                  </a:moveTo>
                  <a:lnTo>
                    <a:pt x="1" y="1638"/>
                  </a:lnTo>
                  <a:cubicBezTo>
                    <a:pt x="1" y="1828"/>
                    <a:pt x="155" y="1982"/>
                    <a:pt x="345" y="1982"/>
                  </a:cubicBezTo>
                  <a:cubicBezTo>
                    <a:pt x="536" y="1982"/>
                    <a:pt x="688" y="1828"/>
                    <a:pt x="688" y="1638"/>
                  </a:cubicBezTo>
                  <a:lnTo>
                    <a:pt x="688"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1"/>
            <p:cNvSpPr/>
            <p:nvPr/>
          </p:nvSpPr>
          <p:spPr>
            <a:xfrm>
              <a:off x="964872" y="3615106"/>
              <a:ext cx="20067" cy="57839"/>
            </a:xfrm>
            <a:custGeom>
              <a:avLst/>
              <a:gdLst/>
              <a:ahLst/>
              <a:cxnLst/>
              <a:rect l="l" t="t" r="r" b="b"/>
              <a:pathLst>
                <a:path w="688" h="1983" extrusionOk="0">
                  <a:moveTo>
                    <a:pt x="0" y="0"/>
                  </a:moveTo>
                  <a:lnTo>
                    <a:pt x="0" y="1638"/>
                  </a:lnTo>
                  <a:cubicBezTo>
                    <a:pt x="0" y="1828"/>
                    <a:pt x="154" y="1982"/>
                    <a:pt x="345" y="1982"/>
                  </a:cubicBezTo>
                  <a:cubicBezTo>
                    <a:pt x="534" y="1982"/>
                    <a:pt x="687" y="1828"/>
                    <a:pt x="687" y="1638"/>
                  </a:cubicBezTo>
                  <a:lnTo>
                    <a:pt x="687"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1"/>
            <p:cNvSpPr/>
            <p:nvPr/>
          </p:nvSpPr>
          <p:spPr>
            <a:xfrm>
              <a:off x="812472" y="3414084"/>
              <a:ext cx="244744" cy="10413"/>
            </a:xfrm>
            <a:custGeom>
              <a:avLst/>
              <a:gdLst/>
              <a:ahLst/>
              <a:cxnLst/>
              <a:rect l="l" t="t" r="r" b="b"/>
              <a:pathLst>
                <a:path w="8391" h="357" extrusionOk="0">
                  <a:moveTo>
                    <a:pt x="264" y="0"/>
                  </a:moveTo>
                  <a:cubicBezTo>
                    <a:pt x="167" y="115"/>
                    <a:pt x="80" y="233"/>
                    <a:pt x="0" y="356"/>
                  </a:cubicBezTo>
                  <a:lnTo>
                    <a:pt x="8391" y="356"/>
                  </a:lnTo>
                  <a:cubicBezTo>
                    <a:pt x="8312" y="233"/>
                    <a:pt x="8224" y="115"/>
                    <a:pt x="8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1"/>
            <p:cNvSpPr/>
            <p:nvPr/>
          </p:nvSpPr>
          <p:spPr>
            <a:xfrm>
              <a:off x="812472" y="3414084"/>
              <a:ext cx="28438" cy="10413"/>
            </a:xfrm>
            <a:custGeom>
              <a:avLst/>
              <a:gdLst/>
              <a:ahLst/>
              <a:cxnLst/>
              <a:rect l="l" t="t" r="r" b="b"/>
              <a:pathLst>
                <a:path w="975" h="357" extrusionOk="0">
                  <a:moveTo>
                    <a:pt x="264" y="0"/>
                  </a:moveTo>
                  <a:cubicBezTo>
                    <a:pt x="167" y="115"/>
                    <a:pt x="80" y="233"/>
                    <a:pt x="0" y="356"/>
                  </a:cubicBezTo>
                  <a:lnTo>
                    <a:pt x="711" y="356"/>
                  </a:lnTo>
                  <a:cubicBezTo>
                    <a:pt x="790" y="233"/>
                    <a:pt x="878" y="115"/>
                    <a:pt x="975"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1"/>
            <p:cNvSpPr/>
            <p:nvPr/>
          </p:nvSpPr>
          <p:spPr>
            <a:xfrm>
              <a:off x="798326" y="3449668"/>
              <a:ext cx="273037" cy="10384"/>
            </a:xfrm>
            <a:custGeom>
              <a:avLst/>
              <a:gdLst/>
              <a:ahLst/>
              <a:cxnLst/>
              <a:rect l="l" t="t" r="r" b="b"/>
              <a:pathLst>
                <a:path w="9361" h="356" extrusionOk="0">
                  <a:moveTo>
                    <a:pt x="88" y="1"/>
                  </a:moveTo>
                  <a:cubicBezTo>
                    <a:pt x="53" y="118"/>
                    <a:pt x="24" y="236"/>
                    <a:pt x="1" y="355"/>
                  </a:cubicBezTo>
                  <a:lnTo>
                    <a:pt x="9361" y="355"/>
                  </a:lnTo>
                  <a:cubicBezTo>
                    <a:pt x="9337" y="236"/>
                    <a:pt x="9308" y="118"/>
                    <a:pt x="92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1"/>
            <p:cNvSpPr/>
            <p:nvPr/>
          </p:nvSpPr>
          <p:spPr>
            <a:xfrm>
              <a:off x="798384" y="3449668"/>
              <a:ext cx="23246" cy="10384"/>
            </a:xfrm>
            <a:custGeom>
              <a:avLst/>
              <a:gdLst/>
              <a:ahLst/>
              <a:cxnLst/>
              <a:rect l="l" t="t" r="r" b="b"/>
              <a:pathLst>
                <a:path w="797" h="356" extrusionOk="0">
                  <a:moveTo>
                    <a:pt x="88" y="1"/>
                  </a:moveTo>
                  <a:cubicBezTo>
                    <a:pt x="54" y="118"/>
                    <a:pt x="25" y="236"/>
                    <a:pt x="0" y="355"/>
                  </a:cubicBezTo>
                  <a:lnTo>
                    <a:pt x="709" y="355"/>
                  </a:lnTo>
                  <a:cubicBezTo>
                    <a:pt x="732" y="236"/>
                    <a:pt x="762" y="118"/>
                    <a:pt x="797"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1"/>
            <p:cNvSpPr/>
            <p:nvPr/>
          </p:nvSpPr>
          <p:spPr>
            <a:xfrm>
              <a:off x="796109" y="3485223"/>
              <a:ext cx="277470" cy="10413"/>
            </a:xfrm>
            <a:custGeom>
              <a:avLst/>
              <a:gdLst/>
              <a:ahLst/>
              <a:cxnLst/>
              <a:rect l="l" t="t" r="r" b="b"/>
              <a:pathLst>
                <a:path w="9513" h="357" extrusionOk="0">
                  <a:moveTo>
                    <a:pt x="0" y="0"/>
                  </a:moveTo>
                  <a:cubicBezTo>
                    <a:pt x="2" y="120"/>
                    <a:pt x="9" y="238"/>
                    <a:pt x="19" y="356"/>
                  </a:cubicBezTo>
                  <a:lnTo>
                    <a:pt x="9494" y="356"/>
                  </a:lnTo>
                  <a:cubicBezTo>
                    <a:pt x="9504" y="238"/>
                    <a:pt x="9511" y="120"/>
                    <a:pt x="95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1"/>
            <p:cNvSpPr/>
            <p:nvPr/>
          </p:nvSpPr>
          <p:spPr>
            <a:xfrm>
              <a:off x="796138" y="3485223"/>
              <a:ext cx="21351" cy="10413"/>
            </a:xfrm>
            <a:custGeom>
              <a:avLst/>
              <a:gdLst/>
              <a:ahLst/>
              <a:cxnLst/>
              <a:rect l="l" t="t" r="r" b="b"/>
              <a:pathLst>
                <a:path w="732" h="357" extrusionOk="0">
                  <a:moveTo>
                    <a:pt x="1" y="0"/>
                  </a:moveTo>
                  <a:cubicBezTo>
                    <a:pt x="2" y="120"/>
                    <a:pt x="10" y="238"/>
                    <a:pt x="21" y="356"/>
                  </a:cubicBezTo>
                  <a:lnTo>
                    <a:pt x="732" y="356"/>
                  </a:lnTo>
                  <a:cubicBezTo>
                    <a:pt x="720" y="238"/>
                    <a:pt x="713" y="120"/>
                    <a:pt x="71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1"/>
            <p:cNvSpPr/>
            <p:nvPr/>
          </p:nvSpPr>
          <p:spPr>
            <a:xfrm>
              <a:off x="801651" y="3520808"/>
              <a:ext cx="266474" cy="10354"/>
            </a:xfrm>
            <a:custGeom>
              <a:avLst/>
              <a:gdLst/>
              <a:ahLst/>
              <a:cxnLst/>
              <a:rect l="l" t="t" r="r" b="b"/>
              <a:pathLst>
                <a:path w="9136" h="355" extrusionOk="0">
                  <a:moveTo>
                    <a:pt x="1" y="0"/>
                  </a:moveTo>
                  <a:cubicBezTo>
                    <a:pt x="35" y="121"/>
                    <a:pt x="76" y="239"/>
                    <a:pt x="119" y="355"/>
                  </a:cubicBezTo>
                  <a:lnTo>
                    <a:pt x="9017" y="355"/>
                  </a:lnTo>
                  <a:cubicBezTo>
                    <a:pt x="9061" y="241"/>
                    <a:pt x="9100" y="121"/>
                    <a:pt x="91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1"/>
            <p:cNvSpPr/>
            <p:nvPr/>
          </p:nvSpPr>
          <p:spPr>
            <a:xfrm>
              <a:off x="801563" y="3520808"/>
              <a:ext cx="24209" cy="10354"/>
            </a:xfrm>
            <a:custGeom>
              <a:avLst/>
              <a:gdLst/>
              <a:ahLst/>
              <a:cxnLst/>
              <a:rect l="l" t="t" r="r" b="b"/>
              <a:pathLst>
                <a:path w="830" h="355" extrusionOk="0">
                  <a:moveTo>
                    <a:pt x="1" y="0"/>
                  </a:moveTo>
                  <a:cubicBezTo>
                    <a:pt x="36" y="121"/>
                    <a:pt x="77" y="241"/>
                    <a:pt x="121" y="355"/>
                  </a:cubicBezTo>
                  <a:lnTo>
                    <a:pt x="830" y="355"/>
                  </a:lnTo>
                  <a:cubicBezTo>
                    <a:pt x="788" y="239"/>
                    <a:pt x="746" y="121"/>
                    <a:pt x="71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1"/>
            <p:cNvSpPr/>
            <p:nvPr/>
          </p:nvSpPr>
          <p:spPr>
            <a:xfrm>
              <a:off x="817984" y="3556450"/>
              <a:ext cx="233719" cy="10354"/>
            </a:xfrm>
            <a:custGeom>
              <a:avLst/>
              <a:gdLst/>
              <a:ahLst/>
              <a:cxnLst/>
              <a:rect l="l" t="t" r="r" b="b"/>
              <a:pathLst>
                <a:path w="8013" h="355" extrusionOk="0">
                  <a:moveTo>
                    <a:pt x="0" y="0"/>
                  </a:moveTo>
                  <a:cubicBezTo>
                    <a:pt x="82" y="123"/>
                    <a:pt x="173" y="243"/>
                    <a:pt x="266" y="355"/>
                  </a:cubicBezTo>
                  <a:lnTo>
                    <a:pt x="7748" y="355"/>
                  </a:lnTo>
                  <a:cubicBezTo>
                    <a:pt x="7840" y="243"/>
                    <a:pt x="7931" y="125"/>
                    <a:pt x="8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1"/>
            <p:cNvSpPr/>
            <p:nvPr/>
          </p:nvSpPr>
          <p:spPr>
            <a:xfrm>
              <a:off x="818014" y="3556450"/>
              <a:ext cx="28526" cy="10354"/>
            </a:xfrm>
            <a:custGeom>
              <a:avLst/>
              <a:gdLst/>
              <a:ahLst/>
              <a:cxnLst/>
              <a:rect l="l" t="t" r="r" b="b"/>
              <a:pathLst>
                <a:path w="978" h="355" extrusionOk="0">
                  <a:moveTo>
                    <a:pt x="1" y="0"/>
                  </a:moveTo>
                  <a:cubicBezTo>
                    <a:pt x="84" y="125"/>
                    <a:pt x="172" y="243"/>
                    <a:pt x="267" y="355"/>
                  </a:cubicBezTo>
                  <a:lnTo>
                    <a:pt x="978" y="355"/>
                  </a:lnTo>
                  <a:cubicBezTo>
                    <a:pt x="884" y="243"/>
                    <a:pt x="795" y="123"/>
                    <a:pt x="71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1"/>
            <p:cNvSpPr/>
            <p:nvPr/>
          </p:nvSpPr>
          <p:spPr>
            <a:xfrm>
              <a:off x="859840" y="3361670"/>
              <a:ext cx="69652" cy="262187"/>
            </a:xfrm>
            <a:custGeom>
              <a:avLst/>
              <a:gdLst/>
              <a:ahLst/>
              <a:cxnLst/>
              <a:rect l="l" t="t" r="r" b="b"/>
              <a:pathLst>
                <a:path w="2388" h="8989" extrusionOk="0">
                  <a:moveTo>
                    <a:pt x="1717" y="0"/>
                  </a:moveTo>
                  <a:cubicBezTo>
                    <a:pt x="1644" y="0"/>
                    <a:pt x="1571" y="28"/>
                    <a:pt x="1516" y="84"/>
                  </a:cubicBezTo>
                  <a:cubicBezTo>
                    <a:pt x="515" y="1078"/>
                    <a:pt x="1" y="2600"/>
                    <a:pt x="64" y="4371"/>
                  </a:cubicBezTo>
                  <a:cubicBezTo>
                    <a:pt x="130" y="6240"/>
                    <a:pt x="843" y="8026"/>
                    <a:pt x="1880" y="8919"/>
                  </a:cubicBezTo>
                  <a:cubicBezTo>
                    <a:pt x="1933" y="8966"/>
                    <a:pt x="2000" y="8988"/>
                    <a:pt x="2066" y="8988"/>
                  </a:cubicBezTo>
                  <a:cubicBezTo>
                    <a:pt x="2147" y="8988"/>
                    <a:pt x="2227" y="8953"/>
                    <a:pt x="2285" y="8887"/>
                  </a:cubicBezTo>
                  <a:cubicBezTo>
                    <a:pt x="2387" y="8768"/>
                    <a:pt x="2374" y="8587"/>
                    <a:pt x="2252" y="8483"/>
                  </a:cubicBezTo>
                  <a:cubicBezTo>
                    <a:pt x="1347" y="7704"/>
                    <a:pt x="697" y="6042"/>
                    <a:pt x="637" y="4351"/>
                  </a:cubicBezTo>
                  <a:cubicBezTo>
                    <a:pt x="580" y="2741"/>
                    <a:pt x="1035" y="1371"/>
                    <a:pt x="1920" y="492"/>
                  </a:cubicBezTo>
                  <a:cubicBezTo>
                    <a:pt x="2034" y="381"/>
                    <a:pt x="2034" y="199"/>
                    <a:pt x="1921" y="86"/>
                  </a:cubicBezTo>
                  <a:cubicBezTo>
                    <a:pt x="1865" y="29"/>
                    <a:pt x="1791" y="0"/>
                    <a:pt x="1717" y="0"/>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1"/>
            <p:cNvSpPr/>
            <p:nvPr/>
          </p:nvSpPr>
          <p:spPr>
            <a:xfrm>
              <a:off x="940225" y="3361670"/>
              <a:ext cx="69623" cy="262187"/>
            </a:xfrm>
            <a:custGeom>
              <a:avLst/>
              <a:gdLst/>
              <a:ahLst/>
              <a:cxnLst/>
              <a:rect l="l" t="t" r="r" b="b"/>
              <a:pathLst>
                <a:path w="2387" h="8989" extrusionOk="0">
                  <a:moveTo>
                    <a:pt x="670" y="0"/>
                  </a:moveTo>
                  <a:cubicBezTo>
                    <a:pt x="596" y="0"/>
                    <a:pt x="522" y="29"/>
                    <a:pt x="466" y="86"/>
                  </a:cubicBezTo>
                  <a:cubicBezTo>
                    <a:pt x="355" y="198"/>
                    <a:pt x="355" y="381"/>
                    <a:pt x="468" y="492"/>
                  </a:cubicBezTo>
                  <a:cubicBezTo>
                    <a:pt x="1352" y="1371"/>
                    <a:pt x="1808" y="2741"/>
                    <a:pt x="1751" y="4351"/>
                  </a:cubicBezTo>
                  <a:cubicBezTo>
                    <a:pt x="1691" y="6042"/>
                    <a:pt x="1040" y="7704"/>
                    <a:pt x="135" y="8483"/>
                  </a:cubicBezTo>
                  <a:cubicBezTo>
                    <a:pt x="13" y="8587"/>
                    <a:pt x="0" y="8768"/>
                    <a:pt x="103" y="8887"/>
                  </a:cubicBezTo>
                  <a:cubicBezTo>
                    <a:pt x="160" y="8953"/>
                    <a:pt x="240" y="8988"/>
                    <a:pt x="321" y="8988"/>
                  </a:cubicBezTo>
                  <a:cubicBezTo>
                    <a:pt x="387" y="8988"/>
                    <a:pt x="454" y="8966"/>
                    <a:pt x="509" y="8919"/>
                  </a:cubicBezTo>
                  <a:cubicBezTo>
                    <a:pt x="1544" y="8026"/>
                    <a:pt x="2259" y="6240"/>
                    <a:pt x="2325" y="4371"/>
                  </a:cubicBezTo>
                  <a:cubicBezTo>
                    <a:pt x="2386" y="2600"/>
                    <a:pt x="1872" y="1078"/>
                    <a:pt x="872" y="84"/>
                  </a:cubicBezTo>
                  <a:cubicBezTo>
                    <a:pt x="817" y="28"/>
                    <a:pt x="743" y="0"/>
                    <a:pt x="670" y="0"/>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1"/>
            <p:cNvSpPr/>
            <p:nvPr/>
          </p:nvSpPr>
          <p:spPr>
            <a:xfrm>
              <a:off x="884749" y="3597168"/>
              <a:ext cx="100220" cy="32493"/>
            </a:xfrm>
            <a:custGeom>
              <a:avLst/>
              <a:gdLst/>
              <a:ahLst/>
              <a:cxnLst/>
              <a:rect l="l" t="t" r="r" b="b"/>
              <a:pathLst>
                <a:path w="3436" h="1114" extrusionOk="0">
                  <a:moveTo>
                    <a:pt x="1" y="0"/>
                  </a:moveTo>
                  <a:lnTo>
                    <a:pt x="1" y="1113"/>
                  </a:lnTo>
                  <a:lnTo>
                    <a:pt x="3436" y="1113"/>
                  </a:lnTo>
                  <a:lnTo>
                    <a:pt x="3436"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1"/>
            <p:cNvSpPr/>
            <p:nvPr/>
          </p:nvSpPr>
          <p:spPr>
            <a:xfrm>
              <a:off x="864069" y="3356361"/>
              <a:ext cx="141550" cy="27359"/>
            </a:xfrm>
            <a:custGeom>
              <a:avLst/>
              <a:gdLst/>
              <a:ahLst/>
              <a:cxnLst/>
              <a:rect l="l" t="t" r="r" b="b"/>
              <a:pathLst>
                <a:path w="4853" h="938" extrusionOk="0">
                  <a:moveTo>
                    <a:pt x="1" y="0"/>
                  </a:moveTo>
                  <a:lnTo>
                    <a:pt x="1" y="938"/>
                  </a:lnTo>
                  <a:lnTo>
                    <a:pt x="4852" y="938"/>
                  </a:lnTo>
                  <a:lnTo>
                    <a:pt x="4852"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1"/>
            <p:cNvSpPr/>
            <p:nvPr/>
          </p:nvSpPr>
          <p:spPr>
            <a:xfrm>
              <a:off x="864069" y="3356361"/>
              <a:ext cx="20767" cy="27359"/>
            </a:xfrm>
            <a:custGeom>
              <a:avLst/>
              <a:gdLst/>
              <a:ahLst/>
              <a:cxnLst/>
              <a:rect l="l" t="t" r="r" b="b"/>
              <a:pathLst>
                <a:path w="712" h="938" extrusionOk="0">
                  <a:moveTo>
                    <a:pt x="1" y="0"/>
                  </a:moveTo>
                  <a:lnTo>
                    <a:pt x="1" y="938"/>
                  </a:lnTo>
                  <a:lnTo>
                    <a:pt x="711" y="938"/>
                  </a:lnTo>
                  <a:lnTo>
                    <a:pt x="711"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2" name="Google Shape;2522;p51"/>
          <p:cNvGrpSpPr/>
          <p:nvPr/>
        </p:nvGrpSpPr>
        <p:grpSpPr>
          <a:xfrm>
            <a:off x="4138875" y="1647698"/>
            <a:ext cx="343360" cy="249411"/>
            <a:chOff x="4140425" y="1571048"/>
            <a:chExt cx="343360" cy="249411"/>
          </a:xfrm>
        </p:grpSpPr>
        <p:sp>
          <p:nvSpPr>
            <p:cNvPr id="2523" name="Google Shape;2523;p51"/>
            <p:cNvSpPr/>
            <p:nvPr/>
          </p:nvSpPr>
          <p:spPr>
            <a:xfrm>
              <a:off x="4233557" y="1779800"/>
              <a:ext cx="157125" cy="40659"/>
            </a:xfrm>
            <a:custGeom>
              <a:avLst/>
              <a:gdLst/>
              <a:ahLst/>
              <a:cxnLst/>
              <a:rect l="l" t="t" r="r" b="b"/>
              <a:pathLst>
                <a:path w="5387" h="1394" extrusionOk="0">
                  <a:moveTo>
                    <a:pt x="1" y="1"/>
                  </a:moveTo>
                  <a:lnTo>
                    <a:pt x="1" y="283"/>
                  </a:lnTo>
                  <a:cubicBezTo>
                    <a:pt x="1" y="616"/>
                    <a:pt x="210" y="916"/>
                    <a:pt x="528" y="1024"/>
                  </a:cubicBezTo>
                  <a:cubicBezTo>
                    <a:pt x="529" y="1024"/>
                    <a:pt x="531" y="1026"/>
                    <a:pt x="532" y="1026"/>
                  </a:cubicBezTo>
                  <a:cubicBezTo>
                    <a:pt x="1243" y="1266"/>
                    <a:pt x="1990" y="1394"/>
                    <a:pt x="2693" y="1394"/>
                  </a:cubicBezTo>
                  <a:cubicBezTo>
                    <a:pt x="3396" y="1394"/>
                    <a:pt x="4143" y="1268"/>
                    <a:pt x="4854" y="1026"/>
                  </a:cubicBezTo>
                  <a:cubicBezTo>
                    <a:pt x="4856" y="1026"/>
                    <a:pt x="4858" y="1024"/>
                    <a:pt x="4859" y="1024"/>
                  </a:cubicBezTo>
                  <a:cubicBezTo>
                    <a:pt x="5176" y="916"/>
                    <a:pt x="5387" y="617"/>
                    <a:pt x="5387" y="283"/>
                  </a:cubicBezTo>
                  <a:lnTo>
                    <a:pt x="5387" y="1"/>
                  </a:ln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1"/>
            <p:cNvSpPr/>
            <p:nvPr/>
          </p:nvSpPr>
          <p:spPr>
            <a:xfrm>
              <a:off x="4233557" y="1779800"/>
              <a:ext cx="29343" cy="34038"/>
            </a:xfrm>
            <a:custGeom>
              <a:avLst/>
              <a:gdLst/>
              <a:ahLst/>
              <a:cxnLst/>
              <a:rect l="l" t="t" r="r" b="b"/>
              <a:pathLst>
                <a:path w="1006" h="1167" extrusionOk="0">
                  <a:moveTo>
                    <a:pt x="1" y="1"/>
                  </a:moveTo>
                  <a:lnTo>
                    <a:pt x="1" y="282"/>
                  </a:lnTo>
                  <a:cubicBezTo>
                    <a:pt x="1" y="616"/>
                    <a:pt x="210" y="916"/>
                    <a:pt x="528" y="1024"/>
                  </a:cubicBezTo>
                  <a:cubicBezTo>
                    <a:pt x="529" y="1024"/>
                    <a:pt x="531" y="1026"/>
                    <a:pt x="532" y="1026"/>
                  </a:cubicBezTo>
                  <a:cubicBezTo>
                    <a:pt x="689" y="1079"/>
                    <a:pt x="846" y="1124"/>
                    <a:pt x="1005" y="1167"/>
                  </a:cubicBezTo>
                  <a:cubicBezTo>
                    <a:pt x="773" y="604"/>
                    <a:pt x="862" y="351"/>
                    <a:pt x="862" y="351"/>
                  </a:cubicBezTo>
                  <a:lnTo>
                    <a:pt x="799"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1"/>
            <p:cNvSpPr/>
            <p:nvPr/>
          </p:nvSpPr>
          <p:spPr>
            <a:xfrm>
              <a:off x="4151100" y="1687864"/>
              <a:ext cx="321951" cy="110866"/>
            </a:xfrm>
            <a:custGeom>
              <a:avLst/>
              <a:gdLst/>
              <a:ahLst/>
              <a:cxnLst/>
              <a:rect l="l" t="t" r="r" b="b"/>
              <a:pathLst>
                <a:path w="11038" h="3801" extrusionOk="0">
                  <a:moveTo>
                    <a:pt x="0" y="0"/>
                  </a:moveTo>
                  <a:lnTo>
                    <a:pt x="5" y="16"/>
                  </a:lnTo>
                  <a:cubicBezTo>
                    <a:pt x="970" y="2729"/>
                    <a:pt x="3613" y="3800"/>
                    <a:pt x="5518" y="3800"/>
                  </a:cubicBezTo>
                  <a:cubicBezTo>
                    <a:pt x="7427" y="3800"/>
                    <a:pt x="10068" y="2729"/>
                    <a:pt x="11032" y="16"/>
                  </a:cubicBezTo>
                  <a:lnTo>
                    <a:pt x="11038"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1"/>
            <p:cNvSpPr/>
            <p:nvPr/>
          </p:nvSpPr>
          <p:spPr>
            <a:xfrm>
              <a:off x="4140425" y="1621391"/>
              <a:ext cx="343272" cy="115853"/>
            </a:xfrm>
            <a:custGeom>
              <a:avLst/>
              <a:gdLst/>
              <a:ahLst/>
              <a:cxnLst/>
              <a:rect l="l" t="t" r="r" b="b"/>
              <a:pathLst>
                <a:path w="11769" h="3972" extrusionOk="0">
                  <a:moveTo>
                    <a:pt x="0" y="0"/>
                  </a:moveTo>
                  <a:cubicBezTo>
                    <a:pt x="0" y="861"/>
                    <a:pt x="134" y="1617"/>
                    <a:pt x="366" y="2279"/>
                  </a:cubicBezTo>
                  <a:cubicBezTo>
                    <a:pt x="1445" y="3265"/>
                    <a:pt x="3299" y="3971"/>
                    <a:pt x="5884" y="3971"/>
                  </a:cubicBezTo>
                  <a:cubicBezTo>
                    <a:pt x="8471" y="3971"/>
                    <a:pt x="10324" y="3265"/>
                    <a:pt x="11402" y="2279"/>
                  </a:cubicBezTo>
                  <a:cubicBezTo>
                    <a:pt x="11635" y="1620"/>
                    <a:pt x="11769" y="863"/>
                    <a:pt x="11769" y="0"/>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1"/>
            <p:cNvSpPr/>
            <p:nvPr/>
          </p:nvSpPr>
          <p:spPr>
            <a:xfrm>
              <a:off x="4140425" y="1621391"/>
              <a:ext cx="49672" cy="92053"/>
            </a:xfrm>
            <a:custGeom>
              <a:avLst/>
              <a:gdLst/>
              <a:ahLst/>
              <a:cxnLst/>
              <a:rect l="l" t="t" r="r" b="b"/>
              <a:pathLst>
                <a:path w="1703" h="3156" extrusionOk="0">
                  <a:moveTo>
                    <a:pt x="0" y="0"/>
                  </a:moveTo>
                  <a:cubicBezTo>
                    <a:pt x="0" y="54"/>
                    <a:pt x="0" y="108"/>
                    <a:pt x="2" y="161"/>
                  </a:cubicBezTo>
                  <a:cubicBezTo>
                    <a:pt x="5" y="321"/>
                    <a:pt x="12" y="476"/>
                    <a:pt x="25" y="628"/>
                  </a:cubicBezTo>
                  <a:cubicBezTo>
                    <a:pt x="74" y="1236"/>
                    <a:pt x="192" y="1784"/>
                    <a:pt x="368" y="2281"/>
                  </a:cubicBezTo>
                  <a:cubicBezTo>
                    <a:pt x="727" y="2609"/>
                    <a:pt x="1174" y="2906"/>
                    <a:pt x="1702" y="3155"/>
                  </a:cubicBezTo>
                  <a:cubicBezTo>
                    <a:pt x="1505" y="2341"/>
                    <a:pt x="1650" y="1748"/>
                    <a:pt x="1650" y="1748"/>
                  </a:cubicBezTo>
                  <a:lnTo>
                    <a:pt x="1408"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1"/>
            <p:cNvSpPr/>
            <p:nvPr/>
          </p:nvSpPr>
          <p:spPr>
            <a:xfrm>
              <a:off x="4140454" y="1598378"/>
              <a:ext cx="343331" cy="117108"/>
            </a:xfrm>
            <a:custGeom>
              <a:avLst/>
              <a:gdLst/>
              <a:ahLst/>
              <a:cxnLst/>
              <a:rect l="l" t="t" r="r" b="b"/>
              <a:pathLst>
                <a:path w="11771" h="4015" extrusionOk="0">
                  <a:moveTo>
                    <a:pt x="1189" y="1"/>
                  </a:moveTo>
                  <a:cubicBezTo>
                    <a:pt x="468" y="1"/>
                    <a:pt x="0" y="188"/>
                    <a:pt x="1" y="789"/>
                  </a:cubicBezTo>
                  <a:cubicBezTo>
                    <a:pt x="1" y="2386"/>
                    <a:pt x="2088" y="4015"/>
                    <a:pt x="5885" y="4015"/>
                  </a:cubicBezTo>
                  <a:cubicBezTo>
                    <a:pt x="9683" y="4015"/>
                    <a:pt x="11771" y="2386"/>
                    <a:pt x="11771" y="789"/>
                  </a:cubicBezTo>
                  <a:cubicBezTo>
                    <a:pt x="11771" y="188"/>
                    <a:pt x="11303" y="1"/>
                    <a:pt x="10581" y="1"/>
                  </a:cubicBezTo>
                  <a:cubicBezTo>
                    <a:pt x="9387" y="1"/>
                    <a:pt x="7498" y="514"/>
                    <a:pt x="5885" y="514"/>
                  </a:cubicBezTo>
                  <a:cubicBezTo>
                    <a:pt x="4272" y="514"/>
                    <a:pt x="2383" y="1"/>
                    <a:pt x="1189"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1"/>
            <p:cNvSpPr/>
            <p:nvPr/>
          </p:nvSpPr>
          <p:spPr>
            <a:xfrm>
              <a:off x="4240236" y="1571048"/>
              <a:ext cx="143796" cy="68689"/>
            </a:xfrm>
            <a:custGeom>
              <a:avLst/>
              <a:gdLst/>
              <a:ahLst/>
              <a:cxnLst/>
              <a:rect l="l" t="t" r="r" b="b"/>
              <a:pathLst>
                <a:path w="4930" h="2355" extrusionOk="0">
                  <a:moveTo>
                    <a:pt x="2464" y="0"/>
                  </a:moveTo>
                  <a:cubicBezTo>
                    <a:pt x="1428" y="0"/>
                    <a:pt x="519" y="490"/>
                    <a:pt x="0" y="1225"/>
                  </a:cubicBezTo>
                  <a:lnTo>
                    <a:pt x="435" y="1899"/>
                  </a:lnTo>
                  <a:lnTo>
                    <a:pt x="2464" y="2354"/>
                  </a:lnTo>
                  <a:lnTo>
                    <a:pt x="4484" y="1727"/>
                  </a:lnTo>
                  <a:lnTo>
                    <a:pt x="4929" y="1225"/>
                  </a:lnTo>
                  <a:cubicBezTo>
                    <a:pt x="4411" y="490"/>
                    <a:pt x="3501" y="0"/>
                    <a:pt x="2464" y="0"/>
                  </a:cubicBezTo>
                  <a:close/>
                </a:path>
              </a:pathLst>
            </a:custGeom>
            <a:gradFill>
              <a:gsLst>
                <a:gs pos="0">
                  <a:srgbClr val="FECD73"/>
                </a:gs>
                <a:gs pos="100000">
                  <a:srgbClr val="E3970B"/>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1"/>
            <p:cNvSpPr/>
            <p:nvPr/>
          </p:nvSpPr>
          <p:spPr>
            <a:xfrm>
              <a:off x="4226994" y="1629850"/>
              <a:ext cx="170280" cy="42585"/>
            </a:xfrm>
            <a:custGeom>
              <a:avLst/>
              <a:gdLst/>
              <a:ahLst/>
              <a:cxnLst/>
              <a:rect l="l" t="t" r="r" b="b"/>
              <a:pathLst>
                <a:path w="5838" h="1460" extrusionOk="0">
                  <a:moveTo>
                    <a:pt x="82" y="0"/>
                  </a:moveTo>
                  <a:cubicBezTo>
                    <a:pt x="28" y="199"/>
                    <a:pt x="0" y="409"/>
                    <a:pt x="0" y="623"/>
                  </a:cubicBezTo>
                  <a:cubicBezTo>
                    <a:pt x="0" y="623"/>
                    <a:pt x="1043" y="1459"/>
                    <a:pt x="2918" y="1459"/>
                  </a:cubicBezTo>
                  <a:cubicBezTo>
                    <a:pt x="4793" y="1459"/>
                    <a:pt x="5837" y="623"/>
                    <a:pt x="5837" y="623"/>
                  </a:cubicBezTo>
                  <a:cubicBezTo>
                    <a:pt x="5837" y="409"/>
                    <a:pt x="5808" y="199"/>
                    <a:pt x="5755" y="0"/>
                  </a:cubicBezTo>
                  <a:close/>
                </a:path>
              </a:pathLst>
            </a:custGeom>
            <a:gradFill>
              <a:gsLst>
                <a:gs pos="0">
                  <a:srgbClr val="FECD73"/>
                </a:gs>
                <a:gs pos="100000">
                  <a:srgbClr val="E3970B"/>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1"/>
            <p:cNvSpPr/>
            <p:nvPr/>
          </p:nvSpPr>
          <p:spPr>
            <a:xfrm>
              <a:off x="4229386" y="1606778"/>
              <a:ext cx="165496" cy="43547"/>
            </a:xfrm>
            <a:custGeom>
              <a:avLst/>
              <a:gdLst/>
              <a:ahLst/>
              <a:cxnLst/>
              <a:rect l="l" t="t" r="r" b="b"/>
              <a:pathLst>
                <a:path w="5674" h="1493" extrusionOk="0">
                  <a:moveTo>
                    <a:pt x="372" y="0"/>
                  </a:moveTo>
                  <a:cubicBezTo>
                    <a:pt x="204" y="240"/>
                    <a:pt x="75" y="507"/>
                    <a:pt x="0" y="791"/>
                  </a:cubicBezTo>
                  <a:cubicBezTo>
                    <a:pt x="483" y="1066"/>
                    <a:pt x="1455" y="1493"/>
                    <a:pt x="2836" y="1493"/>
                  </a:cubicBezTo>
                  <a:cubicBezTo>
                    <a:pt x="4219" y="1493"/>
                    <a:pt x="5187" y="1068"/>
                    <a:pt x="5673" y="791"/>
                  </a:cubicBezTo>
                  <a:cubicBezTo>
                    <a:pt x="5596" y="505"/>
                    <a:pt x="5470" y="240"/>
                    <a:pt x="5301" y="2"/>
                  </a:cubicBezTo>
                  <a:cubicBezTo>
                    <a:pt x="4948" y="211"/>
                    <a:pt x="4094" y="623"/>
                    <a:pt x="2836" y="623"/>
                  </a:cubicBezTo>
                  <a:cubicBezTo>
                    <a:pt x="1576" y="623"/>
                    <a:pt x="724" y="211"/>
                    <a:pt x="372" y="0"/>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1"/>
            <p:cNvSpPr/>
            <p:nvPr/>
          </p:nvSpPr>
          <p:spPr>
            <a:xfrm>
              <a:off x="4229386" y="1606807"/>
              <a:ext cx="32113" cy="33222"/>
            </a:xfrm>
            <a:custGeom>
              <a:avLst/>
              <a:gdLst/>
              <a:ahLst/>
              <a:cxnLst/>
              <a:rect l="l" t="t" r="r" b="b"/>
              <a:pathLst>
                <a:path w="1101" h="1139" extrusionOk="0">
                  <a:moveTo>
                    <a:pt x="372" y="1"/>
                  </a:moveTo>
                  <a:cubicBezTo>
                    <a:pt x="202" y="239"/>
                    <a:pt x="75" y="504"/>
                    <a:pt x="0" y="790"/>
                  </a:cubicBezTo>
                  <a:cubicBezTo>
                    <a:pt x="185" y="894"/>
                    <a:pt x="438" y="1021"/>
                    <a:pt x="759" y="1139"/>
                  </a:cubicBezTo>
                  <a:cubicBezTo>
                    <a:pt x="835" y="855"/>
                    <a:pt x="951" y="585"/>
                    <a:pt x="1100" y="336"/>
                  </a:cubicBezTo>
                  <a:cubicBezTo>
                    <a:pt x="769" y="219"/>
                    <a:pt x="524" y="91"/>
                    <a:pt x="37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3" name="Google Shape;2533;p51"/>
          <p:cNvGrpSpPr/>
          <p:nvPr/>
        </p:nvGrpSpPr>
        <p:grpSpPr>
          <a:xfrm>
            <a:off x="4140038" y="2189384"/>
            <a:ext cx="344147" cy="337701"/>
            <a:chOff x="4139638" y="2115984"/>
            <a:chExt cx="344147" cy="337701"/>
          </a:xfrm>
        </p:grpSpPr>
        <p:sp>
          <p:nvSpPr>
            <p:cNvPr id="2534" name="Google Shape;2534;p51"/>
            <p:cNvSpPr/>
            <p:nvPr/>
          </p:nvSpPr>
          <p:spPr>
            <a:xfrm>
              <a:off x="4236649" y="2115984"/>
              <a:ext cx="242469" cy="240603"/>
            </a:xfrm>
            <a:custGeom>
              <a:avLst/>
              <a:gdLst/>
              <a:ahLst/>
              <a:cxnLst/>
              <a:rect l="l" t="t" r="r" b="b"/>
              <a:pathLst>
                <a:path w="8313" h="8249" extrusionOk="0">
                  <a:moveTo>
                    <a:pt x="4643" y="0"/>
                  </a:moveTo>
                  <a:cubicBezTo>
                    <a:pt x="4557" y="0"/>
                    <a:pt x="4472" y="33"/>
                    <a:pt x="4406" y="98"/>
                  </a:cubicBezTo>
                  <a:lnTo>
                    <a:pt x="130" y="4374"/>
                  </a:lnTo>
                  <a:cubicBezTo>
                    <a:pt x="0" y="4504"/>
                    <a:pt x="0" y="4716"/>
                    <a:pt x="130" y="4845"/>
                  </a:cubicBezTo>
                  <a:lnTo>
                    <a:pt x="3435" y="8151"/>
                  </a:lnTo>
                  <a:cubicBezTo>
                    <a:pt x="3500" y="8216"/>
                    <a:pt x="3586" y="8248"/>
                    <a:pt x="3672" y="8248"/>
                  </a:cubicBezTo>
                  <a:cubicBezTo>
                    <a:pt x="3757" y="8248"/>
                    <a:pt x="3843" y="8216"/>
                    <a:pt x="3908" y="8151"/>
                  </a:cubicBezTo>
                  <a:lnTo>
                    <a:pt x="8183" y="3876"/>
                  </a:lnTo>
                  <a:cubicBezTo>
                    <a:pt x="8313" y="3745"/>
                    <a:pt x="8313" y="3534"/>
                    <a:pt x="8183" y="3403"/>
                  </a:cubicBezTo>
                  <a:lnTo>
                    <a:pt x="4878" y="98"/>
                  </a:lnTo>
                  <a:cubicBezTo>
                    <a:pt x="4813" y="33"/>
                    <a:pt x="4728" y="0"/>
                    <a:pt x="4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1"/>
            <p:cNvSpPr/>
            <p:nvPr/>
          </p:nvSpPr>
          <p:spPr>
            <a:xfrm>
              <a:off x="4258991" y="2137364"/>
              <a:ext cx="197843" cy="197843"/>
            </a:xfrm>
            <a:custGeom>
              <a:avLst/>
              <a:gdLst/>
              <a:ahLst/>
              <a:cxnLst/>
              <a:rect l="l" t="t" r="r" b="b"/>
              <a:pathLst>
                <a:path w="6783" h="6783" extrusionOk="0">
                  <a:moveTo>
                    <a:pt x="3876" y="1"/>
                  </a:moveTo>
                  <a:lnTo>
                    <a:pt x="0" y="3877"/>
                  </a:lnTo>
                  <a:lnTo>
                    <a:pt x="2905" y="6783"/>
                  </a:lnTo>
                  <a:lnTo>
                    <a:pt x="6782" y="2907"/>
                  </a:lnTo>
                  <a:lnTo>
                    <a:pt x="38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1"/>
            <p:cNvSpPr/>
            <p:nvPr/>
          </p:nvSpPr>
          <p:spPr>
            <a:xfrm>
              <a:off x="4258904" y="2145473"/>
              <a:ext cx="189735" cy="189793"/>
            </a:xfrm>
            <a:custGeom>
              <a:avLst/>
              <a:gdLst/>
              <a:ahLst/>
              <a:cxnLst/>
              <a:rect l="l" t="t" r="r" b="b"/>
              <a:pathLst>
                <a:path w="6505" h="6507" extrusionOk="0">
                  <a:moveTo>
                    <a:pt x="3599" y="1"/>
                  </a:moveTo>
                  <a:lnTo>
                    <a:pt x="0" y="3599"/>
                  </a:lnTo>
                  <a:lnTo>
                    <a:pt x="2906" y="6506"/>
                  </a:lnTo>
                  <a:lnTo>
                    <a:pt x="6504" y="2909"/>
                  </a:lnTo>
                  <a:lnTo>
                    <a:pt x="6460" y="2860"/>
                  </a:lnTo>
                  <a:cubicBezTo>
                    <a:pt x="6302" y="2702"/>
                    <a:pt x="6090" y="2614"/>
                    <a:pt x="5864" y="2614"/>
                  </a:cubicBezTo>
                  <a:cubicBezTo>
                    <a:pt x="5676" y="2614"/>
                    <a:pt x="5493" y="2676"/>
                    <a:pt x="5347" y="2791"/>
                  </a:cubicBezTo>
                  <a:cubicBezTo>
                    <a:pt x="5233" y="2881"/>
                    <a:pt x="5101" y="2947"/>
                    <a:pt x="4960" y="2986"/>
                  </a:cubicBezTo>
                  <a:cubicBezTo>
                    <a:pt x="4940" y="3704"/>
                    <a:pt x="4349" y="4281"/>
                    <a:pt x="3626" y="4281"/>
                  </a:cubicBezTo>
                  <a:cubicBezTo>
                    <a:pt x="2889" y="4281"/>
                    <a:pt x="2290" y="3682"/>
                    <a:pt x="2290" y="2945"/>
                  </a:cubicBezTo>
                  <a:cubicBezTo>
                    <a:pt x="2290" y="2249"/>
                    <a:pt x="2820" y="1678"/>
                    <a:pt x="3500" y="1615"/>
                  </a:cubicBezTo>
                  <a:cubicBezTo>
                    <a:pt x="3536" y="1454"/>
                    <a:pt x="3608" y="1297"/>
                    <a:pt x="3714" y="1160"/>
                  </a:cubicBezTo>
                  <a:cubicBezTo>
                    <a:pt x="3974" y="824"/>
                    <a:pt x="3945" y="347"/>
                    <a:pt x="3645" y="46"/>
                  </a:cubicBezTo>
                  <a:lnTo>
                    <a:pt x="3599"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1"/>
            <p:cNvSpPr/>
            <p:nvPr/>
          </p:nvSpPr>
          <p:spPr>
            <a:xfrm>
              <a:off x="4325639" y="2192432"/>
              <a:ext cx="77994" cy="78023"/>
            </a:xfrm>
            <a:custGeom>
              <a:avLst/>
              <a:gdLst/>
              <a:ahLst/>
              <a:cxnLst/>
              <a:rect l="l" t="t" r="r" b="b"/>
              <a:pathLst>
                <a:path w="2674" h="2675" extrusionOk="0">
                  <a:moveTo>
                    <a:pt x="1615" y="883"/>
                  </a:moveTo>
                  <a:cubicBezTo>
                    <a:pt x="1711" y="883"/>
                    <a:pt x="1790" y="962"/>
                    <a:pt x="1790" y="1058"/>
                  </a:cubicBezTo>
                  <a:lnTo>
                    <a:pt x="1790" y="1615"/>
                  </a:lnTo>
                  <a:cubicBezTo>
                    <a:pt x="1790" y="1712"/>
                    <a:pt x="1711" y="1791"/>
                    <a:pt x="1615" y="1791"/>
                  </a:cubicBezTo>
                  <a:lnTo>
                    <a:pt x="1058" y="1791"/>
                  </a:lnTo>
                  <a:cubicBezTo>
                    <a:pt x="961" y="1791"/>
                    <a:pt x="882" y="1712"/>
                    <a:pt x="882" y="1615"/>
                  </a:cubicBezTo>
                  <a:lnTo>
                    <a:pt x="882" y="1058"/>
                  </a:lnTo>
                  <a:cubicBezTo>
                    <a:pt x="882" y="962"/>
                    <a:pt x="961" y="883"/>
                    <a:pt x="1058" y="883"/>
                  </a:cubicBezTo>
                  <a:close/>
                  <a:moveTo>
                    <a:pt x="1336" y="1"/>
                  </a:moveTo>
                  <a:cubicBezTo>
                    <a:pt x="598" y="1"/>
                    <a:pt x="0" y="598"/>
                    <a:pt x="0" y="1337"/>
                  </a:cubicBezTo>
                  <a:cubicBezTo>
                    <a:pt x="0" y="2075"/>
                    <a:pt x="598" y="2674"/>
                    <a:pt x="1336" y="2674"/>
                  </a:cubicBezTo>
                  <a:cubicBezTo>
                    <a:pt x="2074" y="2674"/>
                    <a:pt x="2674" y="2075"/>
                    <a:pt x="2674" y="1337"/>
                  </a:cubicBezTo>
                  <a:cubicBezTo>
                    <a:pt x="2674" y="598"/>
                    <a:pt x="2074" y="1"/>
                    <a:pt x="1336"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1"/>
            <p:cNvSpPr/>
            <p:nvPr/>
          </p:nvSpPr>
          <p:spPr>
            <a:xfrm>
              <a:off x="4139638" y="2133893"/>
              <a:ext cx="321280" cy="319792"/>
            </a:xfrm>
            <a:custGeom>
              <a:avLst/>
              <a:gdLst/>
              <a:ahLst/>
              <a:cxnLst/>
              <a:rect l="l" t="t" r="r" b="b"/>
              <a:pathLst>
                <a:path w="11015" h="10964" extrusionOk="0">
                  <a:moveTo>
                    <a:pt x="6350" y="1"/>
                  </a:moveTo>
                  <a:cubicBezTo>
                    <a:pt x="6286" y="1"/>
                    <a:pt x="6221" y="26"/>
                    <a:pt x="6172" y="76"/>
                  </a:cubicBezTo>
                  <a:lnTo>
                    <a:pt x="101" y="6147"/>
                  </a:lnTo>
                  <a:cubicBezTo>
                    <a:pt x="1" y="6246"/>
                    <a:pt x="1" y="6405"/>
                    <a:pt x="101" y="6505"/>
                  </a:cubicBezTo>
                  <a:lnTo>
                    <a:pt x="4485" y="10889"/>
                  </a:lnTo>
                  <a:cubicBezTo>
                    <a:pt x="4535" y="10939"/>
                    <a:pt x="4599" y="10964"/>
                    <a:pt x="4664" y="10964"/>
                  </a:cubicBezTo>
                  <a:cubicBezTo>
                    <a:pt x="4729" y="10964"/>
                    <a:pt x="4793" y="10939"/>
                    <a:pt x="4842" y="10889"/>
                  </a:cubicBezTo>
                  <a:lnTo>
                    <a:pt x="10914" y="4817"/>
                  </a:lnTo>
                  <a:cubicBezTo>
                    <a:pt x="11015" y="4721"/>
                    <a:pt x="11015" y="4561"/>
                    <a:pt x="10915" y="4463"/>
                  </a:cubicBezTo>
                  <a:lnTo>
                    <a:pt x="10130" y="3678"/>
                  </a:lnTo>
                  <a:cubicBezTo>
                    <a:pt x="10081" y="3628"/>
                    <a:pt x="10017" y="3603"/>
                    <a:pt x="9952" y="3603"/>
                  </a:cubicBezTo>
                  <a:cubicBezTo>
                    <a:pt x="9898" y="3603"/>
                    <a:pt x="9844" y="3620"/>
                    <a:pt x="9799" y="3656"/>
                  </a:cubicBezTo>
                  <a:cubicBezTo>
                    <a:pt x="9484" y="3901"/>
                    <a:pt x="9103" y="4023"/>
                    <a:pt x="8723" y="4023"/>
                  </a:cubicBezTo>
                  <a:cubicBezTo>
                    <a:pt x="8274" y="4023"/>
                    <a:pt x="7825" y="3852"/>
                    <a:pt x="7483" y="3509"/>
                  </a:cubicBezTo>
                  <a:cubicBezTo>
                    <a:pt x="6850" y="2876"/>
                    <a:pt x="6802" y="1880"/>
                    <a:pt x="7337" y="1192"/>
                  </a:cubicBezTo>
                  <a:cubicBezTo>
                    <a:pt x="7413" y="1092"/>
                    <a:pt x="7404" y="950"/>
                    <a:pt x="7315" y="861"/>
                  </a:cubicBezTo>
                  <a:lnTo>
                    <a:pt x="6528" y="76"/>
                  </a:lnTo>
                  <a:cubicBezTo>
                    <a:pt x="6479" y="26"/>
                    <a:pt x="6415" y="1"/>
                    <a:pt x="6350" y="1"/>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1"/>
            <p:cNvSpPr/>
            <p:nvPr/>
          </p:nvSpPr>
          <p:spPr>
            <a:xfrm>
              <a:off x="4161688" y="2155185"/>
              <a:ext cx="277266" cy="277266"/>
            </a:xfrm>
            <a:custGeom>
              <a:avLst/>
              <a:gdLst/>
              <a:ahLst/>
              <a:cxnLst/>
              <a:rect l="l" t="t" r="r" b="b"/>
              <a:pathLst>
                <a:path w="9506" h="9506" extrusionOk="0">
                  <a:moveTo>
                    <a:pt x="5596" y="0"/>
                  </a:moveTo>
                  <a:lnTo>
                    <a:pt x="1" y="5596"/>
                  </a:lnTo>
                  <a:lnTo>
                    <a:pt x="3910" y="9506"/>
                  </a:lnTo>
                  <a:lnTo>
                    <a:pt x="9506" y="3910"/>
                  </a:lnTo>
                  <a:lnTo>
                    <a:pt x="9156" y="3560"/>
                  </a:lnTo>
                  <a:cubicBezTo>
                    <a:pt x="8790" y="3775"/>
                    <a:pt x="8380" y="3882"/>
                    <a:pt x="7970" y="3882"/>
                  </a:cubicBezTo>
                  <a:cubicBezTo>
                    <a:pt x="7367" y="3882"/>
                    <a:pt x="6765" y="3651"/>
                    <a:pt x="6311" y="3197"/>
                  </a:cubicBezTo>
                  <a:cubicBezTo>
                    <a:pt x="5550" y="2435"/>
                    <a:pt x="5412" y="1257"/>
                    <a:pt x="5946" y="351"/>
                  </a:cubicBezTo>
                  <a:lnTo>
                    <a:pt x="5596"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1"/>
            <p:cNvSpPr/>
            <p:nvPr/>
          </p:nvSpPr>
          <p:spPr>
            <a:xfrm>
              <a:off x="4225215" y="2253013"/>
              <a:ext cx="67289" cy="64898"/>
            </a:xfrm>
            <a:custGeom>
              <a:avLst/>
              <a:gdLst/>
              <a:ahLst/>
              <a:cxnLst/>
              <a:rect l="l" t="t" r="r" b="b"/>
              <a:pathLst>
                <a:path w="2307" h="2225" extrusionOk="0">
                  <a:moveTo>
                    <a:pt x="1154" y="1"/>
                  </a:moveTo>
                  <a:cubicBezTo>
                    <a:pt x="1122" y="1"/>
                    <a:pt x="1089" y="4"/>
                    <a:pt x="1057" y="13"/>
                  </a:cubicBezTo>
                  <a:cubicBezTo>
                    <a:pt x="802" y="79"/>
                    <a:pt x="745" y="314"/>
                    <a:pt x="788" y="540"/>
                  </a:cubicBezTo>
                  <a:cubicBezTo>
                    <a:pt x="802" y="619"/>
                    <a:pt x="814" y="697"/>
                    <a:pt x="821" y="777"/>
                  </a:cubicBezTo>
                  <a:cubicBezTo>
                    <a:pt x="741" y="770"/>
                    <a:pt x="662" y="761"/>
                    <a:pt x="582" y="746"/>
                  </a:cubicBezTo>
                  <a:cubicBezTo>
                    <a:pt x="528" y="737"/>
                    <a:pt x="474" y="726"/>
                    <a:pt x="420" y="726"/>
                  </a:cubicBezTo>
                  <a:cubicBezTo>
                    <a:pt x="392" y="726"/>
                    <a:pt x="363" y="729"/>
                    <a:pt x="335" y="736"/>
                  </a:cubicBezTo>
                  <a:cubicBezTo>
                    <a:pt x="127" y="789"/>
                    <a:pt x="1" y="1001"/>
                    <a:pt x="55" y="1209"/>
                  </a:cubicBezTo>
                  <a:cubicBezTo>
                    <a:pt x="108" y="1415"/>
                    <a:pt x="272" y="1492"/>
                    <a:pt x="451" y="1492"/>
                  </a:cubicBezTo>
                  <a:cubicBezTo>
                    <a:pt x="494" y="1492"/>
                    <a:pt x="539" y="1487"/>
                    <a:pt x="582" y="1479"/>
                  </a:cubicBezTo>
                  <a:cubicBezTo>
                    <a:pt x="662" y="1464"/>
                    <a:pt x="742" y="1454"/>
                    <a:pt x="821" y="1447"/>
                  </a:cubicBezTo>
                  <a:lnTo>
                    <a:pt x="821" y="1447"/>
                  </a:lnTo>
                  <a:cubicBezTo>
                    <a:pt x="817" y="1477"/>
                    <a:pt x="815" y="1510"/>
                    <a:pt x="810" y="1542"/>
                  </a:cubicBezTo>
                  <a:cubicBezTo>
                    <a:pt x="802" y="1603"/>
                    <a:pt x="786" y="1669"/>
                    <a:pt x="774" y="1737"/>
                  </a:cubicBezTo>
                  <a:cubicBezTo>
                    <a:pt x="764" y="1803"/>
                    <a:pt x="760" y="1871"/>
                    <a:pt x="777" y="1933"/>
                  </a:cubicBezTo>
                  <a:cubicBezTo>
                    <a:pt x="822" y="2110"/>
                    <a:pt x="980" y="2225"/>
                    <a:pt x="1153" y="2225"/>
                  </a:cubicBezTo>
                  <a:cubicBezTo>
                    <a:pt x="1185" y="2225"/>
                    <a:pt x="1218" y="2221"/>
                    <a:pt x="1250" y="2213"/>
                  </a:cubicBezTo>
                  <a:cubicBezTo>
                    <a:pt x="1510" y="2144"/>
                    <a:pt x="1565" y="1908"/>
                    <a:pt x="1521" y="1683"/>
                  </a:cubicBezTo>
                  <a:cubicBezTo>
                    <a:pt x="1507" y="1603"/>
                    <a:pt x="1497" y="1524"/>
                    <a:pt x="1489" y="1444"/>
                  </a:cubicBezTo>
                  <a:lnTo>
                    <a:pt x="1489" y="1444"/>
                  </a:lnTo>
                  <a:cubicBezTo>
                    <a:pt x="1520" y="1448"/>
                    <a:pt x="1554" y="1450"/>
                    <a:pt x="1584" y="1455"/>
                  </a:cubicBezTo>
                  <a:cubicBezTo>
                    <a:pt x="1646" y="1463"/>
                    <a:pt x="1712" y="1479"/>
                    <a:pt x="1779" y="1491"/>
                  </a:cubicBezTo>
                  <a:cubicBezTo>
                    <a:pt x="1814" y="1496"/>
                    <a:pt x="1848" y="1500"/>
                    <a:pt x="1882" y="1500"/>
                  </a:cubicBezTo>
                  <a:cubicBezTo>
                    <a:pt x="1914" y="1500"/>
                    <a:pt x="1945" y="1496"/>
                    <a:pt x="1974" y="1488"/>
                  </a:cubicBezTo>
                  <a:cubicBezTo>
                    <a:pt x="2182" y="1435"/>
                    <a:pt x="2307" y="1223"/>
                    <a:pt x="2254" y="1015"/>
                  </a:cubicBezTo>
                  <a:cubicBezTo>
                    <a:pt x="2201" y="809"/>
                    <a:pt x="2037" y="732"/>
                    <a:pt x="1857" y="732"/>
                  </a:cubicBezTo>
                  <a:cubicBezTo>
                    <a:pt x="1814" y="732"/>
                    <a:pt x="1769" y="737"/>
                    <a:pt x="1725" y="745"/>
                  </a:cubicBezTo>
                  <a:cubicBezTo>
                    <a:pt x="1646" y="760"/>
                    <a:pt x="1568" y="770"/>
                    <a:pt x="1489" y="777"/>
                  </a:cubicBezTo>
                  <a:cubicBezTo>
                    <a:pt x="1497" y="697"/>
                    <a:pt x="1505" y="619"/>
                    <a:pt x="1520" y="540"/>
                  </a:cubicBezTo>
                  <a:cubicBezTo>
                    <a:pt x="1536" y="458"/>
                    <a:pt x="1554" y="374"/>
                    <a:pt x="1532" y="292"/>
                  </a:cubicBezTo>
                  <a:cubicBezTo>
                    <a:pt x="1486" y="117"/>
                    <a:pt x="1327" y="1"/>
                    <a:pt x="1154" y="1"/>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1"/>
            <p:cNvSpPr/>
            <p:nvPr/>
          </p:nvSpPr>
          <p:spPr>
            <a:xfrm>
              <a:off x="4298542" y="2277164"/>
              <a:ext cx="67289" cy="64927"/>
            </a:xfrm>
            <a:custGeom>
              <a:avLst/>
              <a:gdLst/>
              <a:ahLst/>
              <a:cxnLst/>
              <a:rect l="l" t="t" r="r" b="b"/>
              <a:pathLst>
                <a:path w="2307" h="2226" extrusionOk="0">
                  <a:moveTo>
                    <a:pt x="1152" y="0"/>
                  </a:moveTo>
                  <a:cubicBezTo>
                    <a:pt x="1120" y="0"/>
                    <a:pt x="1088" y="4"/>
                    <a:pt x="1055" y="12"/>
                  </a:cubicBezTo>
                  <a:cubicBezTo>
                    <a:pt x="800" y="78"/>
                    <a:pt x="743" y="313"/>
                    <a:pt x="786" y="540"/>
                  </a:cubicBezTo>
                  <a:cubicBezTo>
                    <a:pt x="800" y="619"/>
                    <a:pt x="812" y="696"/>
                    <a:pt x="819" y="777"/>
                  </a:cubicBezTo>
                  <a:cubicBezTo>
                    <a:pt x="739" y="770"/>
                    <a:pt x="660" y="761"/>
                    <a:pt x="581" y="746"/>
                  </a:cubicBezTo>
                  <a:cubicBezTo>
                    <a:pt x="527" y="736"/>
                    <a:pt x="474" y="725"/>
                    <a:pt x="420" y="725"/>
                  </a:cubicBezTo>
                  <a:cubicBezTo>
                    <a:pt x="391" y="725"/>
                    <a:pt x="362" y="728"/>
                    <a:pt x="333" y="736"/>
                  </a:cubicBezTo>
                  <a:cubicBezTo>
                    <a:pt x="125" y="789"/>
                    <a:pt x="1" y="1001"/>
                    <a:pt x="53" y="1209"/>
                  </a:cubicBezTo>
                  <a:cubicBezTo>
                    <a:pt x="106" y="1414"/>
                    <a:pt x="270" y="1491"/>
                    <a:pt x="449" y="1491"/>
                  </a:cubicBezTo>
                  <a:cubicBezTo>
                    <a:pt x="492" y="1491"/>
                    <a:pt x="537" y="1487"/>
                    <a:pt x="581" y="1479"/>
                  </a:cubicBezTo>
                  <a:cubicBezTo>
                    <a:pt x="660" y="1464"/>
                    <a:pt x="739" y="1454"/>
                    <a:pt x="819" y="1446"/>
                  </a:cubicBezTo>
                  <a:lnTo>
                    <a:pt x="819" y="1446"/>
                  </a:lnTo>
                  <a:cubicBezTo>
                    <a:pt x="815" y="1477"/>
                    <a:pt x="814" y="1509"/>
                    <a:pt x="808" y="1542"/>
                  </a:cubicBezTo>
                  <a:cubicBezTo>
                    <a:pt x="800" y="1603"/>
                    <a:pt x="784" y="1669"/>
                    <a:pt x="773" y="1736"/>
                  </a:cubicBezTo>
                  <a:cubicBezTo>
                    <a:pt x="762" y="1802"/>
                    <a:pt x="758" y="1871"/>
                    <a:pt x="775" y="1933"/>
                  </a:cubicBezTo>
                  <a:cubicBezTo>
                    <a:pt x="820" y="2109"/>
                    <a:pt x="977" y="2225"/>
                    <a:pt x="1150" y="2225"/>
                  </a:cubicBezTo>
                  <a:cubicBezTo>
                    <a:pt x="1183" y="2225"/>
                    <a:pt x="1216" y="2221"/>
                    <a:pt x="1249" y="2212"/>
                  </a:cubicBezTo>
                  <a:cubicBezTo>
                    <a:pt x="1505" y="2144"/>
                    <a:pt x="1562" y="1908"/>
                    <a:pt x="1520" y="1682"/>
                  </a:cubicBezTo>
                  <a:cubicBezTo>
                    <a:pt x="1505" y="1603"/>
                    <a:pt x="1495" y="1524"/>
                    <a:pt x="1487" y="1443"/>
                  </a:cubicBezTo>
                  <a:lnTo>
                    <a:pt x="1487" y="1443"/>
                  </a:lnTo>
                  <a:cubicBezTo>
                    <a:pt x="1520" y="1448"/>
                    <a:pt x="1552" y="1449"/>
                    <a:pt x="1583" y="1455"/>
                  </a:cubicBezTo>
                  <a:cubicBezTo>
                    <a:pt x="1644" y="1462"/>
                    <a:pt x="1710" y="1479"/>
                    <a:pt x="1779" y="1490"/>
                  </a:cubicBezTo>
                  <a:cubicBezTo>
                    <a:pt x="1813" y="1496"/>
                    <a:pt x="1847" y="1499"/>
                    <a:pt x="1880" y="1499"/>
                  </a:cubicBezTo>
                  <a:cubicBezTo>
                    <a:pt x="1912" y="1499"/>
                    <a:pt x="1943" y="1496"/>
                    <a:pt x="1972" y="1487"/>
                  </a:cubicBezTo>
                  <a:cubicBezTo>
                    <a:pt x="2182" y="1435"/>
                    <a:pt x="2306" y="1222"/>
                    <a:pt x="2252" y="1014"/>
                  </a:cubicBezTo>
                  <a:cubicBezTo>
                    <a:pt x="2199" y="809"/>
                    <a:pt x="2036" y="732"/>
                    <a:pt x="1855" y="732"/>
                  </a:cubicBezTo>
                  <a:cubicBezTo>
                    <a:pt x="1812" y="732"/>
                    <a:pt x="1767" y="736"/>
                    <a:pt x="1723" y="745"/>
                  </a:cubicBezTo>
                  <a:cubicBezTo>
                    <a:pt x="1644" y="759"/>
                    <a:pt x="1566" y="770"/>
                    <a:pt x="1487" y="777"/>
                  </a:cubicBezTo>
                  <a:cubicBezTo>
                    <a:pt x="1495" y="696"/>
                    <a:pt x="1504" y="619"/>
                    <a:pt x="1518" y="540"/>
                  </a:cubicBezTo>
                  <a:cubicBezTo>
                    <a:pt x="1533" y="458"/>
                    <a:pt x="1552" y="374"/>
                    <a:pt x="1530" y="292"/>
                  </a:cubicBezTo>
                  <a:cubicBezTo>
                    <a:pt x="1484" y="116"/>
                    <a:pt x="1325" y="0"/>
                    <a:pt x="1152" y="0"/>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1"/>
            <p:cNvSpPr/>
            <p:nvPr/>
          </p:nvSpPr>
          <p:spPr>
            <a:xfrm>
              <a:off x="4249453" y="2326194"/>
              <a:ext cx="67289" cy="64839"/>
            </a:xfrm>
            <a:custGeom>
              <a:avLst/>
              <a:gdLst/>
              <a:ahLst/>
              <a:cxnLst/>
              <a:rect l="l" t="t" r="r" b="b"/>
              <a:pathLst>
                <a:path w="2307" h="2223" extrusionOk="0">
                  <a:moveTo>
                    <a:pt x="1154" y="1"/>
                  </a:moveTo>
                  <a:cubicBezTo>
                    <a:pt x="980" y="1"/>
                    <a:pt x="821" y="117"/>
                    <a:pt x="777" y="294"/>
                  </a:cubicBezTo>
                  <a:cubicBezTo>
                    <a:pt x="755" y="376"/>
                    <a:pt x="771" y="458"/>
                    <a:pt x="789" y="540"/>
                  </a:cubicBezTo>
                  <a:cubicBezTo>
                    <a:pt x="803" y="619"/>
                    <a:pt x="812" y="698"/>
                    <a:pt x="819" y="779"/>
                  </a:cubicBezTo>
                  <a:cubicBezTo>
                    <a:pt x="739" y="772"/>
                    <a:pt x="660" y="760"/>
                    <a:pt x="581" y="745"/>
                  </a:cubicBezTo>
                  <a:cubicBezTo>
                    <a:pt x="537" y="737"/>
                    <a:pt x="493" y="733"/>
                    <a:pt x="450" y="733"/>
                  </a:cubicBezTo>
                  <a:cubicBezTo>
                    <a:pt x="269" y="733"/>
                    <a:pt x="105" y="809"/>
                    <a:pt x="53" y="1015"/>
                  </a:cubicBezTo>
                  <a:cubicBezTo>
                    <a:pt x="1" y="1224"/>
                    <a:pt x="125" y="1437"/>
                    <a:pt x="334" y="1489"/>
                  </a:cubicBezTo>
                  <a:cubicBezTo>
                    <a:pt x="363" y="1497"/>
                    <a:pt x="391" y="1500"/>
                    <a:pt x="420" y="1500"/>
                  </a:cubicBezTo>
                  <a:cubicBezTo>
                    <a:pt x="473" y="1500"/>
                    <a:pt x="527" y="1489"/>
                    <a:pt x="581" y="1478"/>
                  </a:cubicBezTo>
                  <a:cubicBezTo>
                    <a:pt x="660" y="1463"/>
                    <a:pt x="739" y="1454"/>
                    <a:pt x="819" y="1447"/>
                  </a:cubicBezTo>
                  <a:lnTo>
                    <a:pt x="819" y="1447"/>
                  </a:lnTo>
                  <a:cubicBezTo>
                    <a:pt x="812" y="1526"/>
                    <a:pt x="800" y="1605"/>
                    <a:pt x="786" y="1683"/>
                  </a:cubicBezTo>
                  <a:cubicBezTo>
                    <a:pt x="745" y="1908"/>
                    <a:pt x="800" y="2144"/>
                    <a:pt x="1055" y="2210"/>
                  </a:cubicBezTo>
                  <a:cubicBezTo>
                    <a:pt x="1088" y="2219"/>
                    <a:pt x="1122" y="2223"/>
                    <a:pt x="1154" y="2223"/>
                  </a:cubicBezTo>
                  <a:cubicBezTo>
                    <a:pt x="1328" y="2223"/>
                    <a:pt x="1485" y="2107"/>
                    <a:pt x="1530" y="1930"/>
                  </a:cubicBezTo>
                  <a:cubicBezTo>
                    <a:pt x="1546" y="1870"/>
                    <a:pt x="1543" y="1803"/>
                    <a:pt x="1531" y="1737"/>
                  </a:cubicBezTo>
                  <a:cubicBezTo>
                    <a:pt x="1521" y="1671"/>
                    <a:pt x="1503" y="1602"/>
                    <a:pt x="1496" y="1541"/>
                  </a:cubicBezTo>
                  <a:cubicBezTo>
                    <a:pt x="1492" y="1510"/>
                    <a:pt x="1489" y="1479"/>
                    <a:pt x="1486" y="1445"/>
                  </a:cubicBezTo>
                  <a:lnTo>
                    <a:pt x="1486" y="1445"/>
                  </a:lnTo>
                  <a:cubicBezTo>
                    <a:pt x="1566" y="1453"/>
                    <a:pt x="1646" y="1464"/>
                    <a:pt x="1723" y="1479"/>
                  </a:cubicBezTo>
                  <a:cubicBezTo>
                    <a:pt x="1768" y="1488"/>
                    <a:pt x="1814" y="1493"/>
                    <a:pt x="1858" y="1493"/>
                  </a:cubicBezTo>
                  <a:cubicBezTo>
                    <a:pt x="2038" y="1493"/>
                    <a:pt x="2201" y="1415"/>
                    <a:pt x="2253" y="1210"/>
                  </a:cubicBezTo>
                  <a:cubicBezTo>
                    <a:pt x="2306" y="1000"/>
                    <a:pt x="2182" y="788"/>
                    <a:pt x="1972" y="735"/>
                  </a:cubicBezTo>
                  <a:cubicBezTo>
                    <a:pt x="1943" y="727"/>
                    <a:pt x="1912" y="724"/>
                    <a:pt x="1880" y="724"/>
                  </a:cubicBezTo>
                  <a:cubicBezTo>
                    <a:pt x="1847" y="724"/>
                    <a:pt x="1813" y="728"/>
                    <a:pt x="1779" y="734"/>
                  </a:cubicBezTo>
                  <a:cubicBezTo>
                    <a:pt x="1711" y="744"/>
                    <a:pt x="1644" y="760"/>
                    <a:pt x="1583" y="767"/>
                  </a:cubicBezTo>
                  <a:cubicBezTo>
                    <a:pt x="1552" y="773"/>
                    <a:pt x="1518" y="775"/>
                    <a:pt x="1487" y="779"/>
                  </a:cubicBezTo>
                  <a:cubicBezTo>
                    <a:pt x="1495" y="698"/>
                    <a:pt x="1506" y="619"/>
                    <a:pt x="1521" y="540"/>
                  </a:cubicBezTo>
                  <a:cubicBezTo>
                    <a:pt x="1562" y="313"/>
                    <a:pt x="1506" y="77"/>
                    <a:pt x="1251" y="13"/>
                  </a:cubicBezTo>
                  <a:cubicBezTo>
                    <a:pt x="1219" y="5"/>
                    <a:pt x="1186" y="1"/>
                    <a:pt x="1154" y="1"/>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1"/>
            <p:cNvSpPr/>
            <p:nvPr/>
          </p:nvSpPr>
          <p:spPr>
            <a:xfrm>
              <a:off x="4405791" y="2133981"/>
              <a:ext cx="77994" cy="78023"/>
            </a:xfrm>
            <a:custGeom>
              <a:avLst/>
              <a:gdLst/>
              <a:ahLst/>
              <a:cxnLst/>
              <a:rect l="l" t="t" r="r" b="b"/>
              <a:pathLst>
                <a:path w="2674" h="2675" extrusionOk="0">
                  <a:moveTo>
                    <a:pt x="1336" y="1"/>
                  </a:moveTo>
                  <a:cubicBezTo>
                    <a:pt x="599" y="1"/>
                    <a:pt x="0" y="600"/>
                    <a:pt x="0" y="1338"/>
                  </a:cubicBezTo>
                  <a:cubicBezTo>
                    <a:pt x="0" y="2075"/>
                    <a:pt x="599" y="2674"/>
                    <a:pt x="1336" y="2674"/>
                  </a:cubicBezTo>
                  <a:cubicBezTo>
                    <a:pt x="2074" y="2674"/>
                    <a:pt x="2674" y="2075"/>
                    <a:pt x="2674" y="1338"/>
                  </a:cubicBezTo>
                  <a:cubicBezTo>
                    <a:pt x="2674" y="599"/>
                    <a:pt x="2074" y="1"/>
                    <a:pt x="1336"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1"/>
            <p:cNvSpPr/>
            <p:nvPr/>
          </p:nvSpPr>
          <p:spPr>
            <a:xfrm>
              <a:off x="4431604" y="2159677"/>
              <a:ext cx="26513" cy="26513"/>
            </a:xfrm>
            <a:custGeom>
              <a:avLst/>
              <a:gdLst/>
              <a:ahLst/>
              <a:cxnLst/>
              <a:rect l="l" t="t" r="r" b="b"/>
              <a:pathLst>
                <a:path w="909" h="909" extrusionOk="0">
                  <a:moveTo>
                    <a:pt x="176" y="0"/>
                  </a:moveTo>
                  <a:cubicBezTo>
                    <a:pt x="78" y="0"/>
                    <a:pt x="0" y="79"/>
                    <a:pt x="0" y="176"/>
                  </a:cubicBezTo>
                  <a:lnTo>
                    <a:pt x="0" y="733"/>
                  </a:lnTo>
                  <a:cubicBezTo>
                    <a:pt x="0" y="829"/>
                    <a:pt x="78" y="908"/>
                    <a:pt x="176" y="908"/>
                  </a:cubicBezTo>
                  <a:lnTo>
                    <a:pt x="732" y="908"/>
                  </a:lnTo>
                  <a:cubicBezTo>
                    <a:pt x="829" y="908"/>
                    <a:pt x="908" y="831"/>
                    <a:pt x="908" y="733"/>
                  </a:cubicBezTo>
                  <a:lnTo>
                    <a:pt x="908" y="176"/>
                  </a:lnTo>
                  <a:cubicBezTo>
                    <a:pt x="908" y="79"/>
                    <a:pt x="829" y="0"/>
                    <a:pt x="7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578"/>
        <p:cNvGrpSpPr/>
        <p:nvPr/>
      </p:nvGrpSpPr>
      <p:grpSpPr>
        <a:xfrm>
          <a:off x="0" y="0"/>
          <a:ext cx="0" cy="0"/>
          <a:chOff x="0" y="0"/>
          <a:chExt cx="0" cy="0"/>
        </a:xfrm>
      </p:grpSpPr>
      <p:sp>
        <p:nvSpPr>
          <p:cNvPr id="2579" name="Google Shape;2579;p56"/>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2580" name="Google Shape;2580;p56"/>
          <p:cNvSpPr txBox="1"/>
          <p:nvPr/>
        </p:nvSpPr>
        <p:spPr>
          <a:xfrm>
            <a:off x="2092150" y="1610425"/>
            <a:ext cx="49992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rgbClr val="FFFFFF"/>
                </a:solidFill>
              </a:rPr>
              <a:t>Black Han Sans</a:t>
            </a:r>
            <a:endParaRPr sz="1100" b="1">
              <a:solidFill>
                <a:srgbClr val="FFFFFF"/>
              </a:solidFill>
            </a:endParaRPr>
          </a:p>
          <a:p>
            <a:pPr marL="0" lvl="0" indent="0" algn="ctr" rtl="0">
              <a:lnSpc>
                <a:spcPct val="115000"/>
              </a:lnSpc>
              <a:spcBef>
                <a:spcPts val="0"/>
              </a:spcBef>
              <a:spcAft>
                <a:spcPts val="0"/>
              </a:spcAft>
              <a:buNone/>
            </a:pPr>
            <a:r>
              <a:rPr lang="en" sz="1100">
                <a:solidFill>
                  <a:srgbClr val="FFFFFF"/>
                </a:solidFill>
              </a:rPr>
              <a:t>(</a:t>
            </a:r>
            <a:r>
              <a:rPr lang="en" sz="1100">
                <a:solidFill>
                  <a:srgbClr val="FFFFFF"/>
                </a:solidFill>
                <a:uFill>
                  <a:noFill/>
                </a:uFill>
                <a:hlinkClick r:id="rId3">
                  <a:extLst>
                    <a:ext uri="{A12FA001-AC4F-418D-AE19-62706E023703}">
                      <ahyp:hlinkClr xmlns:ahyp="http://schemas.microsoft.com/office/drawing/2018/hyperlinkcolor" val="tx"/>
                    </a:ext>
                  </a:extLst>
                </a:hlinkClick>
              </a:rPr>
              <a:t>https://fonts.google.com/specimen/Black+Han+Sans</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endParaRPr sz="800">
              <a:solidFill>
                <a:srgbClr val="FFFFFF"/>
              </a:solidFill>
            </a:endParaRPr>
          </a:p>
          <a:p>
            <a:pPr marL="0" lvl="0" indent="0" algn="ctr" rtl="0">
              <a:lnSpc>
                <a:spcPct val="115000"/>
              </a:lnSpc>
              <a:spcBef>
                <a:spcPts val="0"/>
              </a:spcBef>
              <a:spcAft>
                <a:spcPts val="0"/>
              </a:spcAft>
              <a:buNone/>
            </a:pPr>
            <a:r>
              <a:rPr lang="en" sz="1100" b="1">
                <a:solidFill>
                  <a:srgbClr val="FFFFFF"/>
                </a:solidFill>
              </a:rPr>
              <a:t>Ubuntu</a:t>
            </a:r>
            <a:endParaRPr sz="1100" b="1">
              <a:solidFill>
                <a:srgbClr val="FFFFFF"/>
              </a:solidFill>
            </a:endParaRPr>
          </a:p>
          <a:p>
            <a:pPr marL="0" lvl="0" indent="0" algn="ctr" rtl="0">
              <a:lnSpc>
                <a:spcPct val="115000"/>
              </a:lnSpc>
              <a:spcBef>
                <a:spcPts val="0"/>
              </a:spcBef>
              <a:spcAft>
                <a:spcPts val="0"/>
              </a:spcAft>
              <a:buNone/>
            </a:pPr>
            <a:r>
              <a:rPr lang="en" sz="1100">
                <a:solidFill>
                  <a:srgbClr val="FFFFFF"/>
                </a:solidFill>
              </a:rPr>
              <a:t>(</a:t>
            </a:r>
            <a:r>
              <a:rPr lang="en" sz="1100">
                <a:solidFill>
                  <a:srgbClr val="FFFFFF"/>
                </a:solidFill>
                <a:uFill>
                  <a:noFill/>
                </a:uFill>
                <a:hlinkClick r:id="rId4">
                  <a:extLst>
                    <a:ext uri="{A12FA001-AC4F-418D-AE19-62706E023703}">
                      <ahyp:hlinkClr xmlns:ahyp="http://schemas.microsoft.com/office/drawing/2018/hyperlinkcolor" val="tx"/>
                    </a:ext>
                  </a:extLst>
                </a:hlinkClick>
              </a:rPr>
              <a:t>https://fonts.google.com/specimen/Ubuntu</a:t>
            </a:r>
            <a:r>
              <a:rPr lang="en" sz="1100">
                <a:solidFill>
                  <a:srgbClr val="FFFFFF"/>
                </a:solidFill>
              </a:rPr>
              <a:t>)</a:t>
            </a:r>
            <a:endParaRPr sz="1100">
              <a:solidFill>
                <a:srgbClr val="FFFFFF"/>
              </a:solidFill>
            </a:endParaRPr>
          </a:p>
        </p:txBody>
      </p:sp>
      <p:sp>
        <p:nvSpPr>
          <p:cNvPr id="2581" name="Google Shape;2581;p5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
        <p:nvSpPr>
          <p:cNvPr id="2582" name="Google Shape;2582;p56"/>
          <p:cNvSpPr/>
          <p:nvPr/>
        </p:nvSpPr>
        <p:spPr>
          <a:xfrm>
            <a:off x="2052650" y="2988225"/>
            <a:ext cx="791400" cy="754200"/>
          </a:xfrm>
          <a:prstGeom prst="roundRect">
            <a:avLst>
              <a:gd name="adj" fmla="val 16667"/>
            </a:avLst>
          </a:prstGeom>
          <a:solidFill>
            <a:srgbClr val="C2191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6"/>
          <p:cNvSpPr/>
          <p:nvPr/>
        </p:nvSpPr>
        <p:spPr>
          <a:xfrm>
            <a:off x="3114470" y="2988225"/>
            <a:ext cx="791400" cy="754200"/>
          </a:xfrm>
          <a:prstGeom prst="roundRect">
            <a:avLst>
              <a:gd name="adj" fmla="val 16667"/>
            </a:avLst>
          </a:prstGeom>
          <a:solidFill>
            <a:srgbClr val="7A121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6"/>
          <p:cNvSpPr/>
          <p:nvPr/>
        </p:nvSpPr>
        <p:spPr>
          <a:xfrm>
            <a:off x="4176289" y="2988225"/>
            <a:ext cx="791400" cy="754200"/>
          </a:xfrm>
          <a:prstGeom prst="roundRect">
            <a:avLst>
              <a:gd name="adj" fmla="val 16667"/>
            </a:avLst>
          </a:prstGeom>
          <a:solidFill>
            <a:srgbClr val="FDB53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6"/>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#c21918</a:t>
            </a:r>
            <a:endParaRPr sz="1000">
              <a:solidFill>
                <a:srgbClr val="FFFFFF"/>
              </a:solidFill>
            </a:endParaRPr>
          </a:p>
        </p:txBody>
      </p:sp>
      <p:sp>
        <p:nvSpPr>
          <p:cNvPr id="2586" name="Google Shape;2586;p56"/>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#7a1213</a:t>
            </a:r>
            <a:endParaRPr sz="1000">
              <a:solidFill>
                <a:srgbClr val="FFFFFF"/>
              </a:solidFill>
            </a:endParaRPr>
          </a:p>
        </p:txBody>
      </p:sp>
      <p:sp>
        <p:nvSpPr>
          <p:cNvPr id="2587" name="Google Shape;2587;p56"/>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#fdb531</a:t>
            </a:r>
            <a:endParaRPr sz="1000">
              <a:solidFill>
                <a:srgbClr val="FFFFFF"/>
              </a:solidFill>
            </a:endParaRPr>
          </a:p>
        </p:txBody>
      </p:sp>
      <p:sp>
        <p:nvSpPr>
          <p:cNvPr id="2588" name="Google Shape;2588;p56"/>
          <p:cNvSpPr/>
          <p:nvPr/>
        </p:nvSpPr>
        <p:spPr>
          <a:xfrm>
            <a:off x="5238125" y="2988225"/>
            <a:ext cx="791400" cy="754200"/>
          </a:xfrm>
          <a:prstGeom prst="roundRect">
            <a:avLst>
              <a:gd name="adj" fmla="val 16667"/>
            </a:avLst>
          </a:prstGeom>
          <a:solidFill>
            <a:srgbClr val="F78C0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6"/>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#f78c0a</a:t>
            </a:r>
            <a:endParaRPr sz="1000">
              <a:solidFill>
                <a:srgbClr val="FFFFFF"/>
              </a:solidFill>
            </a:endParaRPr>
          </a:p>
        </p:txBody>
      </p:sp>
      <p:sp>
        <p:nvSpPr>
          <p:cNvPr id="2590" name="Google Shape;2590;p56"/>
          <p:cNvSpPr/>
          <p:nvPr/>
        </p:nvSpPr>
        <p:spPr>
          <a:xfrm>
            <a:off x="2052650" y="3919325"/>
            <a:ext cx="791400" cy="754200"/>
          </a:xfrm>
          <a:prstGeom prst="roundRect">
            <a:avLst>
              <a:gd name="adj" fmla="val 16667"/>
            </a:avLst>
          </a:prstGeom>
          <a:solidFill>
            <a:srgbClr val="FFD3B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6"/>
          <p:cNvSpPr/>
          <p:nvPr/>
        </p:nvSpPr>
        <p:spPr>
          <a:xfrm>
            <a:off x="3114470" y="3919325"/>
            <a:ext cx="791400" cy="754200"/>
          </a:xfrm>
          <a:prstGeom prst="roundRect">
            <a:avLst>
              <a:gd name="adj" fmla="val 16667"/>
            </a:avLst>
          </a:prstGeom>
          <a:solidFill>
            <a:srgbClr val="C78A6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6"/>
          <p:cNvSpPr/>
          <p:nvPr/>
        </p:nvSpPr>
        <p:spPr>
          <a:xfrm>
            <a:off x="4176289" y="3919325"/>
            <a:ext cx="791400" cy="754200"/>
          </a:xfrm>
          <a:prstGeom prst="roundRect">
            <a:avLst>
              <a:gd name="adj" fmla="val 16667"/>
            </a:avLst>
          </a:prstGeom>
          <a:solidFill>
            <a:srgbClr val="6CB89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6"/>
          <p:cNvSpPr txBox="1"/>
          <p:nvPr/>
        </p:nvSpPr>
        <p:spPr>
          <a:xfrm>
            <a:off x="20526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#ffd3b7</a:t>
            </a:r>
            <a:endParaRPr sz="1000">
              <a:solidFill>
                <a:srgbClr val="FFFFFF"/>
              </a:solidFill>
            </a:endParaRPr>
          </a:p>
        </p:txBody>
      </p:sp>
      <p:sp>
        <p:nvSpPr>
          <p:cNvPr id="2594" name="Google Shape;2594;p56"/>
          <p:cNvSpPr txBox="1"/>
          <p:nvPr/>
        </p:nvSpPr>
        <p:spPr>
          <a:xfrm>
            <a:off x="31144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#c78a62</a:t>
            </a:r>
            <a:endParaRPr sz="1000">
              <a:solidFill>
                <a:srgbClr val="FFFFFF"/>
              </a:solidFill>
            </a:endParaRPr>
          </a:p>
        </p:txBody>
      </p:sp>
      <p:sp>
        <p:nvSpPr>
          <p:cNvPr id="2595" name="Google Shape;2595;p56"/>
          <p:cNvSpPr txBox="1"/>
          <p:nvPr/>
        </p:nvSpPr>
        <p:spPr>
          <a:xfrm>
            <a:off x="41763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#6cb89c</a:t>
            </a:r>
            <a:endParaRPr sz="1000">
              <a:solidFill>
                <a:srgbClr val="FFFFFF"/>
              </a:solidFill>
            </a:endParaRPr>
          </a:p>
        </p:txBody>
      </p:sp>
      <p:sp>
        <p:nvSpPr>
          <p:cNvPr id="2596" name="Google Shape;2596;p56"/>
          <p:cNvSpPr/>
          <p:nvPr/>
        </p:nvSpPr>
        <p:spPr>
          <a:xfrm>
            <a:off x="5238125" y="3919325"/>
            <a:ext cx="791400" cy="754200"/>
          </a:xfrm>
          <a:prstGeom prst="roundRect">
            <a:avLst>
              <a:gd name="adj" fmla="val 16667"/>
            </a:avLst>
          </a:prstGeom>
          <a:solidFill>
            <a:srgbClr val="3E907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6"/>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#3e9073</a:t>
            </a:r>
            <a:endParaRPr sz="1000">
              <a:solidFill>
                <a:srgbClr val="FFFFFF"/>
              </a:solidFill>
            </a:endParaRPr>
          </a:p>
        </p:txBody>
      </p:sp>
      <p:sp>
        <p:nvSpPr>
          <p:cNvPr id="2598" name="Google Shape;2598;p56"/>
          <p:cNvSpPr/>
          <p:nvPr/>
        </p:nvSpPr>
        <p:spPr>
          <a:xfrm>
            <a:off x="6299950" y="2988225"/>
            <a:ext cx="791400" cy="754200"/>
          </a:xfrm>
          <a:prstGeom prst="roundRect">
            <a:avLst>
              <a:gd name="adj" fmla="val 16667"/>
            </a:avLst>
          </a:prstGeom>
          <a:solidFill>
            <a:srgbClr val="FF859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6"/>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#ff8598</a:t>
            </a:r>
            <a:endParaRPr sz="1000">
              <a:solidFill>
                <a:srgbClr val="FFFFFF"/>
              </a:solidFill>
            </a:endParaRPr>
          </a:p>
        </p:txBody>
      </p:sp>
      <p:sp>
        <p:nvSpPr>
          <p:cNvPr id="2600" name="Google Shape;2600;p56"/>
          <p:cNvSpPr/>
          <p:nvPr/>
        </p:nvSpPr>
        <p:spPr>
          <a:xfrm>
            <a:off x="6299950" y="3919325"/>
            <a:ext cx="791400" cy="754200"/>
          </a:xfrm>
          <a:prstGeom prst="roundRect">
            <a:avLst>
              <a:gd name="adj" fmla="val 16667"/>
            </a:avLst>
          </a:prstGeom>
          <a:solidFill>
            <a:srgbClr val="A7863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6"/>
          <p:cNvSpPr txBox="1"/>
          <p:nvPr/>
        </p:nvSpPr>
        <p:spPr>
          <a:xfrm>
            <a:off x="62999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#a78634</a:t>
            </a:r>
            <a:endParaRPr sz="1000">
              <a:solidFill>
                <a:srgbClr val="FFFFFF"/>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21"/>
        <p:cNvGrpSpPr/>
        <p:nvPr/>
      </p:nvGrpSpPr>
      <p:grpSpPr>
        <a:xfrm>
          <a:off x="0" y="0"/>
          <a:ext cx="0" cy="0"/>
          <a:chOff x="0" y="0"/>
          <a:chExt cx="0" cy="0"/>
        </a:xfrm>
      </p:grpSpPr>
      <p:grpSp>
        <p:nvGrpSpPr>
          <p:cNvPr id="2622" name="Google Shape;2622;p58"/>
          <p:cNvGrpSpPr/>
          <p:nvPr/>
        </p:nvGrpSpPr>
        <p:grpSpPr>
          <a:xfrm>
            <a:off x="5082708" y="3095784"/>
            <a:ext cx="442841" cy="514271"/>
            <a:chOff x="4727025" y="1332775"/>
            <a:chExt cx="59900" cy="69625"/>
          </a:xfrm>
        </p:grpSpPr>
        <p:sp>
          <p:nvSpPr>
            <p:cNvPr id="2623" name="Google Shape;2623;p58"/>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8"/>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5" name="Google Shape;2625;p58"/>
          <p:cNvGrpSpPr/>
          <p:nvPr/>
        </p:nvGrpSpPr>
        <p:grpSpPr>
          <a:xfrm>
            <a:off x="5758025" y="2343272"/>
            <a:ext cx="500909" cy="500899"/>
            <a:chOff x="4820425" y="1329900"/>
            <a:chExt cx="70175" cy="70350"/>
          </a:xfrm>
        </p:grpSpPr>
        <p:sp>
          <p:nvSpPr>
            <p:cNvPr id="2626" name="Google Shape;2626;p58"/>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8"/>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8"/>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8"/>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0" name="Google Shape;2630;p58"/>
          <p:cNvGrpSpPr/>
          <p:nvPr/>
        </p:nvGrpSpPr>
        <p:grpSpPr>
          <a:xfrm>
            <a:off x="6410648" y="2355062"/>
            <a:ext cx="538135" cy="493119"/>
            <a:chOff x="4903200" y="1331525"/>
            <a:chExt cx="73575" cy="67425"/>
          </a:xfrm>
        </p:grpSpPr>
        <p:sp>
          <p:nvSpPr>
            <p:cNvPr id="2631" name="Google Shape;2631;p58"/>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632" name="Google Shape;2632;p58"/>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3" name="Google Shape;2633;p58"/>
          <p:cNvGrpSpPr/>
          <p:nvPr/>
        </p:nvGrpSpPr>
        <p:grpSpPr>
          <a:xfrm>
            <a:off x="5670599" y="3097040"/>
            <a:ext cx="544563" cy="511895"/>
            <a:chOff x="4815575" y="1416800"/>
            <a:chExt cx="73750" cy="71400"/>
          </a:xfrm>
        </p:grpSpPr>
        <p:sp>
          <p:nvSpPr>
            <p:cNvPr id="2634" name="Google Shape;2634;p58"/>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8"/>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8"/>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7" name="Google Shape;2637;p58"/>
          <p:cNvGrpSpPr/>
          <p:nvPr/>
        </p:nvGrpSpPr>
        <p:grpSpPr>
          <a:xfrm>
            <a:off x="6367224" y="3096746"/>
            <a:ext cx="602914" cy="512477"/>
            <a:chOff x="4902475" y="1418875"/>
            <a:chExt cx="74500" cy="63775"/>
          </a:xfrm>
        </p:grpSpPr>
        <p:sp>
          <p:nvSpPr>
            <p:cNvPr id="2638" name="Google Shape;2638;p58"/>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8"/>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0" name="Google Shape;2640;p58"/>
          <p:cNvGrpSpPr/>
          <p:nvPr/>
        </p:nvGrpSpPr>
        <p:grpSpPr>
          <a:xfrm>
            <a:off x="5783096" y="3835985"/>
            <a:ext cx="515391" cy="525699"/>
            <a:chOff x="4818100" y="1507675"/>
            <a:chExt cx="71225" cy="71625"/>
          </a:xfrm>
        </p:grpSpPr>
        <p:sp>
          <p:nvSpPr>
            <p:cNvPr id="2641" name="Google Shape;2641;p58"/>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8"/>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8"/>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8"/>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5" name="Google Shape;2645;p58"/>
          <p:cNvGrpSpPr/>
          <p:nvPr/>
        </p:nvGrpSpPr>
        <p:grpSpPr>
          <a:xfrm>
            <a:off x="5121199" y="3857517"/>
            <a:ext cx="522956" cy="489869"/>
            <a:chOff x="4721450" y="1509475"/>
            <a:chExt cx="79350" cy="74325"/>
          </a:xfrm>
        </p:grpSpPr>
        <p:sp>
          <p:nvSpPr>
            <p:cNvPr id="2646" name="Google Shape;2646;p58"/>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8"/>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8"/>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8"/>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0" name="Google Shape;2650;p58"/>
          <p:cNvGrpSpPr/>
          <p:nvPr/>
        </p:nvGrpSpPr>
        <p:grpSpPr>
          <a:xfrm>
            <a:off x="6444441" y="3837269"/>
            <a:ext cx="525704" cy="535436"/>
            <a:chOff x="4906800" y="1507500"/>
            <a:chExt cx="70350" cy="71075"/>
          </a:xfrm>
        </p:grpSpPr>
        <p:sp>
          <p:nvSpPr>
            <p:cNvPr id="2651" name="Google Shape;2651;p58"/>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8"/>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8"/>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8"/>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8"/>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6" name="Google Shape;2656;p58"/>
          <p:cNvGrpSpPr/>
          <p:nvPr/>
        </p:nvGrpSpPr>
        <p:grpSpPr>
          <a:xfrm>
            <a:off x="4477263" y="2343250"/>
            <a:ext cx="508054" cy="508095"/>
            <a:chOff x="3736598" y="2170606"/>
            <a:chExt cx="404889" cy="404889"/>
          </a:xfrm>
        </p:grpSpPr>
        <p:sp>
          <p:nvSpPr>
            <p:cNvPr id="2657" name="Google Shape;2657;p58"/>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8"/>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8"/>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8"/>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1" name="Google Shape;2661;p58"/>
          <p:cNvGrpSpPr/>
          <p:nvPr/>
        </p:nvGrpSpPr>
        <p:grpSpPr>
          <a:xfrm>
            <a:off x="3765303" y="2343345"/>
            <a:ext cx="575790" cy="507904"/>
            <a:chOff x="3161917" y="2170682"/>
            <a:chExt cx="458870" cy="404737"/>
          </a:xfrm>
        </p:grpSpPr>
        <p:sp>
          <p:nvSpPr>
            <p:cNvPr id="2662" name="Google Shape;2662;p58"/>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663" name="Google Shape;2663;p58"/>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8"/>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5" name="Google Shape;2665;p58"/>
          <p:cNvGrpSpPr/>
          <p:nvPr/>
        </p:nvGrpSpPr>
        <p:grpSpPr>
          <a:xfrm>
            <a:off x="3792833" y="3103717"/>
            <a:ext cx="520730" cy="498567"/>
            <a:chOff x="3179914" y="2889488"/>
            <a:chExt cx="422876" cy="404911"/>
          </a:xfrm>
        </p:grpSpPr>
        <p:sp>
          <p:nvSpPr>
            <p:cNvPr id="2666" name="Google Shape;2666;p58"/>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8"/>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8"/>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8"/>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8"/>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8"/>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2" name="Google Shape;2672;p58"/>
          <p:cNvGrpSpPr/>
          <p:nvPr/>
        </p:nvGrpSpPr>
        <p:grpSpPr>
          <a:xfrm>
            <a:off x="4421513" y="3103677"/>
            <a:ext cx="516145" cy="498648"/>
            <a:chOff x="3729467" y="2889422"/>
            <a:chExt cx="419153" cy="404977"/>
          </a:xfrm>
        </p:grpSpPr>
        <p:sp>
          <p:nvSpPr>
            <p:cNvPr id="2673" name="Google Shape;2673;p58"/>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8"/>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8"/>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8"/>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8"/>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8"/>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8"/>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0" name="Google Shape;2680;p58"/>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8"/>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8"/>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8"/>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4" name="Google Shape;2684;p58"/>
          <p:cNvGrpSpPr/>
          <p:nvPr/>
        </p:nvGrpSpPr>
        <p:grpSpPr>
          <a:xfrm>
            <a:off x="7141841" y="2550562"/>
            <a:ext cx="166473" cy="141497"/>
            <a:chOff x="4660325" y="1866850"/>
            <a:chExt cx="68350" cy="58100"/>
          </a:xfrm>
        </p:grpSpPr>
        <p:sp>
          <p:nvSpPr>
            <p:cNvPr id="2685" name="Google Shape;2685;p58"/>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8"/>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7" name="Google Shape;2687;p58"/>
          <p:cNvGrpSpPr/>
          <p:nvPr/>
        </p:nvGrpSpPr>
        <p:grpSpPr>
          <a:xfrm>
            <a:off x="7451186" y="2576286"/>
            <a:ext cx="162515" cy="90049"/>
            <a:chOff x="4791775" y="1877500"/>
            <a:chExt cx="66725" cy="36975"/>
          </a:xfrm>
        </p:grpSpPr>
        <p:sp>
          <p:nvSpPr>
            <p:cNvPr id="2688" name="Google Shape;2688;p58"/>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8"/>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0" name="Google Shape;2690;p58"/>
          <p:cNvGrpSpPr/>
          <p:nvPr/>
        </p:nvGrpSpPr>
        <p:grpSpPr>
          <a:xfrm>
            <a:off x="7772899" y="2576286"/>
            <a:ext cx="144979" cy="90049"/>
            <a:chOff x="4923925" y="1877500"/>
            <a:chExt cx="59525" cy="36975"/>
          </a:xfrm>
        </p:grpSpPr>
        <p:sp>
          <p:nvSpPr>
            <p:cNvPr id="2691" name="Google Shape;2691;p58"/>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8"/>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3" name="Google Shape;2693;p58"/>
          <p:cNvGrpSpPr/>
          <p:nvPr/>
        </p:nvGrpSpPr>
        <p:grpSpPr>
          <a:xfrm>
            <a:off x="8067390" y="2558477"/>
            <a:ext cx="141447" cy="125667"/>
            <a:chOff x="5058450" y="1870100"/>
            <a:chExt cx="58075" cy="51600"/>
          </a:xfrm>
        </p:grpSpPr>
        <p:sp>
          <p:nvSpPr>
            <p:cNvPr id="2694" name="Google Shape;2694;p58"/>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8"/>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6" name="Google Shape;2696;p58"/>
          <p:cNvGrpSpPr/>
          <p:nvPr/>
        </p:nvGrpSpPr>
        <p:grpSpPr>
          <a:xfrm>
            <a:off x="7481905" y="2980885"/>
            <a:ext cx="101077" cy="107645"/>
            <a:chOff x="4811425" y="2065025"/>
            <a:chExt cx="41500" cy="44200"/>
          </a:xfrm>
        </p:grpSpPr>
        <p:sp>
          <p:nvSpPr>
            <p:cNvPr id="2697" name="Google Shape;2697;p58"/>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8"/>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9" name="Google Shape;2699;p58"/>
          <p:cNvGrpSpPr/>
          <p:nvPr/>
        </p:nvGrpSpPr>
        <p:grpSpPr>
          <a:xfrm>
            <a:off x="7774342" y="2981098"/>
            <a:ext cx="120867" cy="107218"/>
            <a:chOff x="4929875" y="2065025"/>
            <a:chExt cx="49625" cy="44025"/>
          </a:xfrm>
        </p:grpSpPr>
        <p:sp>
          <p:nvSpPr>
            <p:cNvPr id="2700" name="Google Shape;2700;p58"/>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8"/>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2" name="Google Shape;2702;p58"/>
          <p:cNvGrpSpPr/>
          <p:nvPr/>
        </p:nvGrpSpPr>
        <p:grpSpPr>
          <a:xfrm>
            <a:off x="8103011" y="2984112"/>
            <a:ext cx="70206" cy="101191"/>
            <a:chOff x="5083925" y="2066350"/>
            <a:chExt cx="28825" cy="41550"/>
          </a:xfrm>
        </p:grpSpPr>
        <p:sp>
          <p:nvSpPr>
            <p:cNvPr id="2703" name="Google Shape;2703;p58"/>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8"/>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5" name="Google Shape;2705;p58"/>
          <p:cNvGrpSpPr/>
          <p:nvPr/>
        </p:nvGrpSpPr>
        <p:grpSpPr>
          <a:xfrm>
            <a:off x="7134565" y="2999759"/>
            <a:ext cx="181026" cy="69896"/>
            <a:chOff x="4659775" y="2072775"/>
            <a:chExt cx="74325" cy="28700"/>
          </a:xfrm>
        </p:grpSpPr>
        <p:sp>
          <p:nvSpPr>
            <p:cNvPr id="2706" name="Google Shape;2706;p58"/>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8"/>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8"/>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9" name="Google Shape;2709;p58"/>
          <p:cNvGrpSpPr/>
          <p:nvPr/>
        </p:nvGrpSpPr>
        <p:grpSpPr>
          <a:xfrm>
            <a:off x="8054421" y="2790324"/>
            <a:ext cx="167387" cy="89197"/>
            <a:chOff x="4662475" y="1976500"/>
            <a:chExt cx="68725" cy="36625"/>
          </a:xfrm>
        </p:grpSpPr>
        <p:sp>
          <p:nvSpPr>
            <p:cNvPr id="2710" name="Google Shape;2710;p58"/>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8"/>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8"/>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3" name="Google Shape;2713;p58"/>
          <p:cNvGrpSpPr/>
          <p:nvPr/>
        </p:nvGrpSpPr>
        <p:grpSpPr>
          <a:xfrm>
            <a:off x="7751326" y="2793764"/>
            <a:ext cx="166899" cy="82317"/>
            <a:chOff x="4920150" y="1977875"/>
            <a:chExt cx="68525" cy="33800"/>
          </a:xfrm>
        </p:grpSpPr>
        <p:sp>
          <p:nvSpPr>
            <p:cNvPr id="2714" name="Google Shape;2714;p58"/>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8"/>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8"/>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7" name="Google Shape;2717;p58"/>
          <p:cNvGrpSpPr/>
          <p:nvPr/>
        </p:nvGrpSpPr>
        <p:grpSpPr>
          <a:xfrm>
            <a:off x="7162483" y="3197682"/>
            <a:ext cx="125190" cy="127859"/>
            <a:chOff x="4676550" y="2160575"/>
            <a:chExt cx="51400" cy="52500"/>
          </a:xfrm>
        </p:grpSpPr>
        <p:sp>
          <p:nvSpPr>
            <p:cNvPr id="2718" name="Google Shape;2718;p58"/>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8"/>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8"/>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1" name="Google Shape;2721;p58"/>
          <p:cNvGrpSpPr/>
          <p:nvPr/>
        </p:nvGrpSpPr>
        <p:grpSpPr>
          <a:xfrm>
            <a:off x="7459741" y="3204714"/>
            <a:ext cx="145405" cy="113794"/>
            <a:chOff x="4768325" y="2163475"/>
            <a:chExt cx="59700" cy="46725"/>
          </a:xfrm>
        </p:grpSpPr>
        <p:sp>
          <p:nvSpPr>
            <p:cNvPr id="2722" name="Google Shape;2722;p58"/>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8"/>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4" name="Google Shape;2724;p58"/>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8"/>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8"/>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8"/>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8"/>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8"/>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0" name="Google Shape;2730;p58"/>
          <p:cNvGrpSpPr/>
          <p:nvPr/>
        </p:nvGrpSpPr>
        <p:grpSpPr>
          <a:xfrm>
            <a:off x="7476059" y="3459808"/>
            <a:ext cx="112768" cy="106853"/>
            <a:chOff x="4768575" y="2253950"/>
            <a:chExt cx="46300" cy="43875"/>
          </a:xfrm>
        </p:grpSpPr>
        <p:sp>
          <p:nvSpPr>
            <p:cNvPr id="2731" name="Google Shape;2731;p58"/>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8"/>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3" name="Google Shape;2733;p58"/>
          <p:cNvGrpSpPr/>
          <p:nvPr/>
        </p:nvGrpSpPr>
        <p:grpSpPr>
          <a:xfrm>
            <a:off x="7775682" y="3948834"/>
            <a:ext cx="118187" cy="146246"/>
            <a:chOff x="4960900" y="2433225"/>
            <a:chExt cx="48525" cy="60050"/>
          </a:xfrm>
        </p:grpSpPr>
        <p:sp>
          <p:nvSpPr>
            <p:cNvPr id="2734" name="Google Shape;2734;p58"/>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8"/>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6" name="Google Shape;2736;p58"/>
          <p:cNvGrpSpPr/>
          <p:nvPr/>
        </p:nvGrpSpPr>
        <p:grpSpPr>
          <a:xfrm>
            <a:off x="7464247" y="4212895"/>
            <a:ext cx="136394" cy="143810"/>
            <a:chOff x="4854075" y="2527625"/>
            <a:chExt cx="56000" cy="59050"/>
          </a:xfrm>
        </p:grpSpPr>
        <p:sp>
          <p:nvSpPr>
            <p:cNvPr id="2737" name="Google Shape;2737;p58"/>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8"/>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9" name="Google Shape;2739;p58"/>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8"/>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8"/>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2" name="Google Shape;2742;p58"/>
          <p:cNvGrpSpPr/>
          <p:nvPr/>
        </p:nvGrpSpPr>
        <p:grpSpPr>
          <a:xfrm>
            <a:off x="8088458" y="3676639"/>
            <a:ext cx="99312" cy="160797"/>
            <a:chOff x="5059700" y="2334775"/>
            <a:chExt cx="40775" cy="66025"/>
          </a:xfrm>
        </p:grpSpPr>
        <p:sp>
          <p:nvSpPr>
            <p:cNvPr id="2743" name="Google Shape;2743;p58"/>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8"/>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8"/>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8"/>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8"/>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8"/>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8"/>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8"/>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8"/>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2" name="Google Shape;2752;p58"/>
          <p:cNvGrpSpPr/>
          <p:nvPr/>
        </p:nvGrpSpPr>
        <p:grpSpPr>
          <a:xfrm>
            <a:off x="8045622" y="3941771"/>
            <a:ext cx="184984" cy="160371"/>
            <a:chOff x="5037700" y="2430325"/>
            <a:chExt cx="75950" cy="65850"/>
          </a:xfrm>
        </p:grpSpPr>
        <p:sp>
          <p:nvSpPr>
            <p:cNvPr id="2753" name="Google Shape;2753;p58"/>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8"/>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5" name="Google Shape;2755;p58"/>
          <p:cNvGrpSpPr/>
          <p:nvPr/>
        </p:nvGrpSpPr>
        <p:grpSpPr>
          <a:xfrm>
            <a:off x="7465128" y="3708223"/>
            <a:ext cx="173014" cy="97629"/>
            <a:chOff x="4756975" y="2341800"/>
            <a:chExt cx="91975" cy="51925"/>
          </a:xfrm>
        </p:grpSpPr>
        <p:sp>
          <p:nvSpPr>
            <p:cNvPr id="2756" name="Google Shape;2756;p58"/>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8"/>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8"/>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8"/>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8"/>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8"/>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8"/>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8"/>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8"/>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8"/>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8"/>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8"/>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8"/>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8"/>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8"/>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8"/>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8"/>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8"/>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8"/>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8"/>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6" name="Google Shape;2776;p58"/>
          <p:cNvGrpSpPr/>
          <p:nvPr/>
        </p:nvGrpSpPr>
        <p:grpSpPr>
          <a:xfrm>
            <a:off x="7732065" y="4196920"/>
            <a:ext cx="212497" cy="175761"/>
            <a:chOff x="4943575" y="2516350"/>
            <a:chExt cx="98675" cy="81700"/>
          </a:xfrm>
        </p:grpSpPr>
        <p:sp>
          <p:nvSpPr>
            <p:cNvPr id="2777" name="Google Shape;2777;p58"/>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8"/>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8"/>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8"/>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8"/>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8"/>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8"/>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8"/>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8"/>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8"/>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8"/>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8"/>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8"/>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8"/>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8"/>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8"/>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8"/>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8"/>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8"/>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8"/>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8"/>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8"/>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8"/>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8"/>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8"/>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8"/>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8"/>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8"/>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8"/>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8"/>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8"/>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8"/>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8"/>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8"/>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8"/>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8"/>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8"/>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8"/>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8"/>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8"/>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8"/>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8"/>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8"/>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8"/>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8"/>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8"/>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8"/>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8"/>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8"/>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8"/>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8"/>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8"/>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8"/>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8"/>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8"/>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8"/>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8"/>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8"/>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8"/>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8"/>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8"/>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8"/>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8"/>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8"/>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8"/>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8"/>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8"/>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8"/>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8"/>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8"/>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8"/>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8"/>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8"/>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8"/>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8"/>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8"/>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8"/>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8"/>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5" name="Google Shape;2855;p58"/>
          <p:cNvGrpSpPr/>
          <p:nvPr/>
        </p:nvGrpSpPr>
        <p:grpSpPr>
          <a:xfrm>
            <a:off x="1990126" y="3423163"/>
            <a:ext cx="965351" cy="134611"/>
            <a:chOff x="4411970" y="2962952"/>
            <a:chExt cx="706544" cy="104212"/>
          </a:xfrm>
        </p:grpSpPr>
        <p:sp>
          <p:nvSpPr>
            <p:cNvPr id="2856" name="Google Shape;2856;p58"/>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8"/>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8"/>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8"/>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0" name="Google Shape;2860;p58"/>
          <p:cNvGrpSpPr/>
          <p:nvPr/>
        </p:nvGrpSpPr>
        <p:grpSpPr>
          <a:xfrm>
            <a:off x="1990126" y="3012077"/>
            <a:ext cx="960158" cy="289172"/>
            <a:chOff x="4411970" y="2726085"/>
            <a:chExt cx="643107" cy="193659"/>
          </a:xfrm>
        </p:grpSpPr>
        <p:sp>
          <p:nvSpPr>
            <p:cNvPr id="2861" name="Google Shape;2861;p58"/>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8"/>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8"/>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4" name="Google Shape;2864;p58"/>
          <p:cNvGrpSpPr/>
          <p:nvPr/>
        </p:nvGrpSpPr>
        <p:grpSpPr>
          <a:xfrm>
            <a:off x="993018" y="3278187"/>
            <a:ext cx="833173" cy="259209"/>
            <a:chOff x="4411970" y="4340222"/>
            <a:chExt cx="779467" cy="242683"/>
          </a:xfrm>
        </p:grpSpPr>
        <p:sp>
          <p:nvSpPr>
            <p:cNvPr id="2865" name="Google Shape;2865;p58"/>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8"/>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8"/>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8" name="Google Shape;2868;p58"/>
          <p:cNvGrpSpPr/>
          <p:nvPr/>
        </p:nvGrpSpPr>
        <p:grpSpPr>
          <a:xfrm>
            <a:off x="1990126" y="2673933"/>
            <a:ext cx="965160" cy="216230"/>
            <a:chOff x="4411970" y="2468674"/>
            <a:chExt cx="747317" cy="167425"/>
          </a:xfrm>
        </p:grpSpPr>
        <p:sp>
          <p:nvSpPr>
            <p:cNvPr id="2869" name="Google Shape;2869;p58"/>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8"/>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1" name="Google Shape;2871;p58"/>
          <p:cNvGrpSpPr/>
          <p:nvPr/>
        </p:nvGrpSpPr>
        <p:grpSpPr>
          <a:xfrm>
            <a:off x="988873" y="2578650"/>
            <a:ext cx="810451" cy="319148"/>
            <a:chOff x="4411970" y="3686602"/>
            <a:chExt cx="797845" cy="314215"/>
          </a:xfrm>
        </p:grpSpPr>
        <p:sp>
          <p:nvSpPr>
            <p:cNvPr id="2872" name="Google Shape;2872;p58"/>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8"/>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8"/>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8"/>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8"/>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77" name="Google Shape;2877;p58"/>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8" name="Google Shape;2878;p58"/>
          <p:cNvGrpSpPr/>
          <p:nvPr/>
        </p:nvGrpSpPr>
        <p:grpSpPr>
          <a:xfrm>
            <a:off x="988970" y="2333174"/>
            <a:ext cx="1970333" cy="208784"/>
            <a:chOff x="6336019" y="3733725"/>
            <a:chExt cx="2566206" cy="351310"/>
          </a:xfrm>
        </p:grpSpPr>
        <p:sp>
          <p:nvSpPr>
            <p:cNvPr id="2879" name="Google Shape;2879;p58"/>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8"/>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8"/>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8"/>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3" name="Google Shape;2883;p58"/>
          <p:cNvGrpSpPr/>
          <p:nvPr/>
        </p:nvGrpSpPr>
        <p:grpSpPr>
          <a:xfrm>
            <a:off x="1990126" y="3940729"/>
            <a:ext cx="946551" cy="153200"/>
            <a:chOff x="4404545" y="3301592"/>
            <a:chExt cx="782403" cy="129272"/>
          </a:xfrm>
        </p:grpSpPr>
        <p:sp>
          <p:nvSpPr>
            <p:cNvPr id="2884" name="Google Shape;2884;p58"/>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8"/>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6" name="Google Shape;2886;p58"/>
          <p:cNvGrpSpPr/>
          <p:nvPr/>
        </p:nvGrpSpPr>
        <p:grpSpPr>
          <a:xfrm>
            <a:off x="1990126" y="3679688"/>
            <a:ext cx="962257" cy="139127"/>
            <a:chOff x="4411970" y="3131459"/>
            <a:chExt cx="710520" cy="117397"/>
          </a:xfrm>
        </p:grpSpPr>
        <p:sp>
          <p:nvSpPr>
            <p:cNvPr id="2887" name="Google Shape;2887;p58"/>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8"/>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9" name="Google Shape;2889;p58"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0" name="Google Shape;2890;p58"/>
          <p:cNvGrpSpPr/>
          <p:nvPr/>
        </p:nvGrpSpPr>
        <p:grpSpPr>
          <a:xfrm>
            <a:off x="990271" y="3614482"/>
            <a:ext cx="823838" cy="458988"/>
            <a:chOff x="4411970" y="1801825"/>
            <a:chExt cx="734586" cy="409262"/>
          </a:xfrm>
        </p:grpSpPr>
        <p:sp>
          <p:nvSpPr>
            <p:cNvPr id="2891" name="Google Shape;2891;p58"/>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8"/>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3" name="Google Shape;2893;p58"/>
          <p:cNvGrpSpPr/>
          <p:nvPr/>
        </p:nvGrpSpPr>
        <p:grpSpPr>
          <a:xfrm>
            <a:off x="990271" y="4162908"/>
            <a:ext cx="856348" cy="212039"/>
            <a:chOff x="4411970" y="2233974"/>
            <a:chExt cx="763574" cy="189068"/>
          </a:xfrm>
        </p:grpSpPr>
        <p:sp>
          <p:nvSpPr>
            <p:cNvPr id="2894" name="Google Shape;2894;p58"/>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8"/>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58"/>
          <p:cNvGrpSpPr/>
          <p:nvPr/>
        </p:nvGrpSpPr>
        <p:grpSpPr>
          <a:xfrm>
            <a:off x="3100467" y="2338244"/>
            <a:ext cx="511602" cy="511602"/>
            <a:chOff x="5681300" y="2527788"/>
            <a:chExt cx="805800" cy="805800"/>
          </a:xfrm>
        </p:grpSpPr>
        <p:sp>
          <p:nvSpPr>
            <p:cNvPr id="2897" name="Google Shape;2897;p58"/>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8"/>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9" name="Google Shape;2899;p58"/>
          <p:cNvGrpSpPr/>
          <p:nvPr/>
        </p:nvGrpSpPr>
        <p:grpSpPr>
          <a:xfrm>
            <a:off x="3097662" y="3104827"/>
            <a:ext cx="513021" cy="512935"/>
            <a:chOff x="4049800" y="640400"/>
            <a:chExt cx="858900" cy="858900"/>
          </a:xfrm>
        </p:grpSpPr>
        <p:sp>
          <p:nvSpPr>
            <p:cNvPr id="2900" name="Google Shape;2900;p58"/>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8"/>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2" name="Google Shape;2902;p58"/>
          <p:cNvGrpSpPr/>
          <p:nvPr/>
        </p:nvGrpSpPr>
        <p:grpSpPr>
          <a:xfrm>
            <a:off x="3014861" y="3756719"/>
            <a:ext cx="686489" cy="686585"/>
            <a:chOff x="5080188" y="927900"/>
            <a:chExt cx="961200" cy="961200"/>
          </a:xfrm>
        </p:grpSpPr>
        <p:sp>
          <p:nvSpPr>
            <p:cNvPr id="2903" name="Google Shape;2903;p58"/>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8"/>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8"/>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8"/>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8"/>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8"/>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8"/>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8"/>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1" name="Google Shape;2911;p58"/>
          <p:cNvGrpSpPr/>
          <p:nvPr/>
        </p:nvGrpSpPr>
        <p:grpSpPr>
          <a:xfrm>
            <a:off x="3798012" y="3849448"/>
            <a:ext cx="510373" cy="510937"/>
            <a:chOff x="7508249" y="1522825"/>
            <a:chExt cx="1326332" cy="1322987"/>
          </a:xfrm>
        </p:grpSpPr>
        <p:sp>
          <p:nvSpPr>
            <p:cNvPr id="2912" name="Google Shape;2912;p58"/>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8"/>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8"/>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8"/>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8"/>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8"/>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8"/>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8"/>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8"/>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8"/>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2" name="Google Shape;2922;p58"/>
          <p:cNvGrpSpPr/>
          <p:nvPr/>
        </p:nvGrpSpPr>
        <p:grpSpPr>
          <a:xfrm>
            <a:off x="4489605" y="3850853"/>
            <a:ext cx="492652" cy="503348"/>
            <a:chOff x="6039282" y="1042577"/>
            <a:chExt cx="734315" cy="731929"/>
          </a:xfrm>
        </p:grpSpPr>
        <p:sp>
          <p:nvSpPr>
            <p:cNvPr id="2923" name="Google Shape;2923;p58"/>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8"/>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8"/>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8"/>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8"/>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8"/>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8"/>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8"/>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8"/>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8"/>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8"/>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8"/>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8"/>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8"/>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8"/>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8"/>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8"/>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8"/>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8"/>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8"/>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8"/>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4" name="Google Shape;2944;p58"/>
          <p:cNvGrpSpPr/>
          <p:nvPr/>
        </p:nvGrpSpPr>
        <p:grpSpPr>
          <a:xfrm>
            <a:off x="5130019" y="2346894"/>
            <a:ext cx="483304" cy="504902"/>
            <a:chOff x="1825800" y="1651625"/>
            <a:chExt cx="568125" cy="591775"/>
          </a:xfrm>
        </p:grpSpPr>
        <p:sp>
          <p:nvSpPr>
            <p:cNvPr id="2945" name="Google Shape;2945;p58"/>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8"/>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8"/>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8"/>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8"/>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8"/>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1" name="Google Shape;2951;p58"/>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8"/>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8"/>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8"/>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8"/>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a:t>
            </a:r>
            <a:r>
              <a:rPr lang="en-US" altLang="zh-CN" sz="1100" dirty="0" err="1">
                <a:solidFill>
                  <a:srgbClr val="FFFFFF"/>
                </a:solidFill>
              </a:rPr>
              <a:t>reatPPT</a:t>
            </a:r>
            <a:r>
              <a:rPr lang="en" sz="1100" dirty="0">
                <a:solidFill>
                  <a:srgbClr val="FFFFFF"/>
                </a:solidFill>
              </a:rPr>
              <a:t>.</a:t>
            </a:r>
            <a:endParaRPr sz="1100" dirty="0">
              <a:solidFill>
                <a:srgbClr val="FFFFFF"/>
              </a:solidFill>
            </a:endParaRPr>
          </a:p>
        </p:txBody>
      </p:sp>
      <p:sp>
        <p:nvSpPr>
          <p:cNvPr id="2956" name="Google Shape;2956;p5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960"/>
        <p:cNvGrpSpPr/>
        <p:nvPr/>
      </p:nvGrpSpPr>
      <p:grpSpPr>
        <a:xfrm>
          <a:off x="0" y="0"/>
          <a:ext cx="0" cy="0"/>
          <a:chOff x="0" y="0"/>
          <a:chExt cx="0" cy="0"/>
        </a:xfrm>
      </p:grpSpPr>
      <p:grpSp>
        <p:nvGrpSpPr>
          <p:cNvPr id="2961" name="Google Shape;2961;p59"/>
          <p:cNvGrpSpPr/>
          <p:nvPr/>
        </p:nvGrpSpPr>
        <p:grpSpPr>
          <a:xfrm>
            <a:off x="722058" y="957091"/>
            <a:ext cx="2492868" cy="1379876"/>
            <a:chOff x="2654821" y="2311071"/>
            <a:chExt cx="2279715" cy="1262120"/>
          </a:xfrm>
        </p:grpSpPr>
        <p:grpSp>
          <p:nvGrpSpPr>
            <p:cNvPr id="2962" name="Google Shape;2962;p59"/>
            <p:cNvGrpSpPr/>
            <p:nvPr/>
          </p:nvGrpSpPr>
          <p:grpSpPr>
            <a:xfrm>
              <a:off x="4034269" y="2840745"/>
              <a:ext cx="40212" cy="36437"/>
              <a:chOff x="4293400" y="2574725"/>
              <a:chExt cx="84425" cy="80100"/>
            </a:xfrm>
          </p:grpSpPr>
          <p:sp>
            <p:nvSpPr>
              <p:cNvPr id="2963" name="Google Shape;2963;p59"/>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964" name="Google Shape;2964;p59"/>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5" name="Google Shape;2965;p59"/>
            <p:cNvGrpSpPr/>
            <p:nvPr/>
          </p:nvGrpSpPr>
          <p:grpSpPr>
            <a:xfrm>
              <a:off x="3894606" y="2334874"/>
              <a:ext cx="913198" cy="518984"/>
              <a:chOff x="4000175" y="1462675"/>
              <a:chExt cx="1917275" cy="1140875"/>
            </a:xfrm>
          </p:grpSpPr>
          <p:sp>
            <p:nvSpPr>
              <p:cNvPr id="2966" name="Google Shape;2966;p59"/>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967" name="Google Shape;2967;p59"/>
              <p:cNvGrpSpPr/>
              <p:nvPr/>
            </p:nvGrpSpPr>
            <p:grpSpPr>
              <a:xfrm>
                <a:off x="4000175" y="1462675"/>
                <a:ext cx="1917275" cy="1140875"/>
                <a:chOff x="4000175" y="1462675"/>
                <a:chExt cx="1917275" cy="1140875"/>
              </a:xfrm>
            </p:grpSpPr>
            <p:sp>
              <p:nvSpPr>
                <p:cNvPr id="2968" name="Google Shape;2968;p59"/>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969" name="Google Shape;2969;p59"/>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9"/>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9"/>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9"/>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973" name="Google Shape;2973;p59"/>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74" name="Google Shape;2974;p59"/>
            <p:cNvGrpSpPr/>
            <p:nvPr/>
          </p:nvGrpSpPr>
          <p:grpSpPr>
            <a:xfrm>
              <a:off x="3875768" y="2846704"/>
              <a:ext cx="44796" cy="47366"/>
              <a:chOff x="3960625" y="2587825"/>
              <a:chExt cx="94050" cy="104125"/>
            </a:xfrm>
          </p:grpSpPr>
          <p:sp>
            <p:nvSpPr>
              <p:cNvPr id="2975" name="Google Shape;2975;p59"/>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976" name="Google Shape;2976;p59"/>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7" name="Google Shape;2977;p59"/>
            <p:cNvGrpSpPr/>
            <p:nvPr/>
          </p:nvGrpSpPr>
          <p:grpSpPr>
            <a:xfrm>
              <a:off x="3782759" y="2807162"/>
              <a:ext cx="82686" cy="85487"/>
              <a:chOff x="3765350" y="2500900"/>
              <a:chExt cx="173600" cy="187925"/>
            </a:xfrm>
          </p:grpSpPr>
          <p:sp>
            <p:nvSpPr>
              <p:cNvPr id="2978" name="Google Shape;2978;p59"/>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979" name="Google Shape;2979;p59"/>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9"/>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9"/>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9"/>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9"/>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4" name="Google Shape;2984;p59"/>
            <p:cNvGrpSpPr/>
            <p:nvPr/>
          </p:nvGrpSpPr>
          <p:grpSpPr>
            <a:xfrm>
              <a:off x="3775674" y="2798496"/>
              <a:ext cx="40545" cy="23564"/>
              <a:chOff x="3750475" y="2481850"/>
              <a:chExt cx="85125" cy="51800"/>
            </a:xfrm>
          </p:grpSpPr>
          <p:sp>
            <p:nvSpPr>
              <p:cNvPr id="2985" name="Google Shape;2985;p59"/>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9"/>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987" name="Google Shape;2987;p59"/>
            <p:cNvGrpSpPr/>
            <p:nvPr/>
          </p:nvGrpSpPr>
          <p:grpSpPr>
            <a:xfrm>
              <a:off x="3716946" y="2776024"/>
              <a:ext cx="81971" cy="76912"/>
              <a:chOff x="3627175" y="2432450"/>
              <a:chExt cx="172100" cy="169075"/>
            </a:xfrm>
          </p:grpSpPr>
          <p:sp>
            <p:nvSpPr>
              <p:cNvPr id="2988" name="Google Shape;2988;p59"/>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9"/>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990" name="Google Shape;2990;p59"/>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991" name="Google Shape;2991;p59"/>
            <p:cNvGrpSpPr/>
            <p:nvPr/>
          </p:nvGrpSpPr>
          <p:grpSpPr>
            <a:xfrm>
              <a:off x="3685682" y="2845624"/>
              <a:ext cx="29311" cy="45055"/>
              <a:chOff x="3561536" y="2585450"/>
              <a:chExt cx="61539" cy="99045"/>
            </a:xfrm>
          </p:grpSpPr>
          <p:sp>
            <p:nvSpPr>
              <p:cNvPr id="2992" name="Google Shape;2992;p59"/>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9"/>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994" name="Google Shape;2994;p59"/>
            <p:cNvGrpSpPr/>
            <p:nvPr/>
          </p:nvGrpSpPr>
          <p:grpSpPr>
            <a:xfrm>
              <a:off x="3849905" y="2572252"/>
              <a:ext cx="74339" cy="119559"/>
              <a:chOff x="3906325" y="1984500"/>
              <a:chExt cx="156075" cy="262825"/>
            </a:xfrm>
          </p:grpSpPr>
          <p:sp>
            <p:nvSpPr>
              <p:cNvPr id="2995" name="Google Shape;2995;p59"/>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996" name="Google Shape;2996;p59"/>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7" name="Google Shape;2997;p59"/>
            <p:cNvGrpSpPr/>
            <p:nvPr/>
          </p:nvGrpSpPr>
          <p:grpSpPr>
            <a:xfrm>
              <a:off x="2654821" y="2414345"/>
              <a:ext cx="667570" cy="558731"/>
              <a:chOff x="1397225" y="1637375"/>
              <a:chExt cx="1401575" cy="1228250"/>
            </a:xfrm>
          </p:grpSpPr>
          <p:sp>
            <p:nvSpPr>
              <p:cNvPr id="2998" name="Google Shape;2998;p59"/>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999" name="Google Shape;2999;p59"/>
              <p:cNvGrpSpPr/>
              <p:nvPr/>
            </p:nvGrpSpPr>
            <p:grpSpPr>
              <a:xfrm>
                <a:off x="1397225" y="1637375"/>
                <a:ext cx="1398775" cy="1228250"/>
                <a:chOff x="1397225" y="1637375"/>
                <a:chExt cx="1398775" cy="1228250"/>
              </a:xfrm>
            </p:grpSpPr>
            <p:sp>
              <p:nvSpPr>
                <p:cNvPr id="3000" name="Google Shape;3000;p59"/>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9"/>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02" name="Google Shape;3002;p59"/>
            <p:cNvGrpSpPr/>
            <p:nvPr/>
          </p:nvGrpSpPr>
          <p:grpSpPr>
            <a:xfrm>
              <a:off x="3230417" y="3103734"/>
              <a:ext cx="282982" cy="280332"/>
              <a:chOff x="2605700" y="3152850"/>
              <a:chExt cx="594125" cy="616250"/>
            </a:xfrm>
          </p:grpSpPr>
          <p:sp>
            <p:nvSpPr>
              <p:cNvPr id="3003" name="Google Shape;3003;p59"/>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004" name="Google Shape;3004;p59"/>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005" name="Google Shape;3005;p59"/>
            <p:cNvGrpSpPr/>
            <p:nvPr/>
          </p:nvGrpSpPr>
          <p:grpSpPr>
            <a:xfrm>
              <a:off x="3265985" y="3226989"/>
              <a:ext cx="87151" cy="346202"/>
              <a:chOff x="2680375" y="3423800"/>
              <a:chExt cx="182975" cy="761050"/>
            </a:xfrm>
          </p:grpSpPr>
          <p:sp>
            <p:nvSpPr>
              <p:cNvPr id="3006" name="Google Shape;3006;p59"/>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007" name="Google Shape;3007;p59"/>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8" name="Google Shape;3008;p59"/>
            <p:cNvGrpSpPr/>
            <p:nvPr/>
          </p:nvGrpSpPr>
          <p:grpSpPr>
            <a:xfrm>
              <a:off x="3855466" y="3289811"/>
              <a:ext cx="112514" cy="94210"/>
              <a:chOff x="3918000" y="3561900"/>
              <a:chExt cx="236225" cy="207100"/>
            </a:xfrm>
          </p:grpSpPr>
          <p:sp>
            <p:nvSpPr>
              <p:cNvPr id="3009" name="Google Shape;3009;p59"/>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010" name="Google Shape;3010;p59"/>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1" name="Google Shape;3011;p59"/>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9"/>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9"/>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014" name="Google Shape;3014;p59"/>
            <p:cNvGrpSpPr/>
            <p:nvPr/>
          </p:nvGrpSpPr>
          <p:grpSpPr>
            <a:xfrm>
              <a:off x="2905224" y="2311071"/>
              <a:ext cx="596721" cy="528992"/>
              <a:chOff x="1922950" y="1410350"/>
              <a:chExt cx="1252825" cy="1162875"/>
            </a:xfrm>
          </p:grpSpPr>
          <p:sp>
            <p:nvSpPr>
              <p:cNvPr id="3015" name="Google Shape;3015;p59"/>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9"/>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9"/>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9"/>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9"/>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9"/>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9"/>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9"/>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9"/>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9"/>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9"/>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9"/>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9"/>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9"/>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9"/>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9"/>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031" name="Google Shape;3031;p59"/>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9"/>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9"/>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9"/>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9"/>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9"/>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9"/>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9"/>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9"/>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9"/>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9"/>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9"/>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9"/>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9"/>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9"/>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9"/>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9"/>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9"/>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9"/>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9"/>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051" name="Google Shape;3051;p59"/>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052" name="Google Shape;3052;p59"/>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3" name="Google Shape;3053;p59"/>
            <p:cNvGrpSpPr/>
            <p:nvPr/>
          </p:nvGrpSpPr>
          <p:grpSpPr>
            <a:xfrm>
              <a:off x="3280929" y="3294542"/>
              <a:ext cx="109894" cy="272224"/>
              <a:chOff x="2711750" y="3572300"/>
              <a:chExt cx="230725" cy="598425"/>
            </a:xfrm>
          </p:grpSpPr>
          <p:sp>
            <p:nvSpPr>
              <p:cNvPr id="3054" name="Google Shape;3054;p59"/>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9"/>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6" name="Google Shape;3056;p59"/>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7" name="Google Shape;3057;p59"/>
            <p:cNvGrpSpPr/>
            <p:nvPr/>
          </p:nvGrpSpPr>
          <p:grpSpPr>
            <a:xfrm>
              <a:off x="3790439" y="2408636"/>
              <a:ext cx="73017" cy="75684"/>
              <a:chOff x="3781475" y="1624825"/>
              <a:chExt cx="153300" cy="166375"/>
            </a:xfrm>
          </p:grpSpPr>
          <p:sp>
            <p:nvSpPr>
              <p:cNvPr id="3058" name="Google Shape;3058;p59"/>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9"/>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9"/>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9"/>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2" name="Google Shape;3062;p59"/>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9"/>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9"/>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9"/>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9"/>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9"/>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9"/>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9" name="Google Shape;3069;p59"/>
            <p:cNvGrpSpPr/>
            <p:nvPr/>
          </p:nvGrpSpPr>
          <p:grpSpPr>
            <a:xfrm>
              <a:off x="4403342" y="3107749"/>
              <a:ext cx="316680" cy="101374"/>
              <a:chOff x="5068275" y="3161675"/>
              <a:chExt cx="664875" cy="222850"/>
            </a:xfrm>
          </p:grpSpPr>
          <p:sp>
            <p:nvSpPr>
              <p:cNvPr id="3070" name="Google Shape;3070;p59"/>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9"/>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9"/>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9"/>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4" name="Google Shape;3074;p59"/>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9"/>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9"/>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9"/>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9"/>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9"/>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9"/>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9"/>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9"/>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9"/>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9"/>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9"/>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9"/>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9"/>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9"/>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9"/>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9"/>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9"/>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9"/>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9"/>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9"/>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9"/>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9"/>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9"/>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9"/>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9"/>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9"/>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9"/>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9"/>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03" name="Google Shape;3103;p59"/>
            <p:cNvGrpSpPr/>
            <p:nvPr/>
          </p:nvGrpSpPr>
          <p:grpSpPr>
            <a:xfrm>
              <a:off x="3697513" y="2707266"/>
              <a:ext cx="59549" cy="79733"/>
              <a:chOff x="3586375" y="2281300"/>
              <a:chExt cx="125025" cy="175275"/>
            </a:xfrm>
          </p:grpSpPr>
          <p:sp>
            <p:nvSpPr>
              <p:cNvPr id="3104" name="Google Shape;3104;p59"/>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9"/>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06" name="Google Shape;3106;p59"/>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07" name="Google Shape;3107;p59"/>
            <p:cNvGrpSpPr/>
            <p:nvPr/>
          </p:nvGrpSpPr>
          <p:grpSpPr>
            <a:xfrm>
              <a:off x="4513224" y="3221724"/>
              <a:ext cx="274563" cy="280321"/>
              <a:chOff x="5298975" y="3412225"/>
              <a:chExt cx="576450" cy="616225"/>
            </a:xfrm>
          </p:grpSpPr>
          <p:sp>
            <p:nvSpPr>
              <p:cNvPr id="3108" name="Google Shape;3108;p59"/>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109" name="Google Shape;3109;p59"/>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0" name="Google Shape;3110;p59"/>
            <p:cNvGrpSpPr/>
            <p:nvPr/>
          </p:nvGrpSpPr>
          <p:grpSpPr>
            <a:xfrm>
              <a:off x="4824403" y="3421846"/>
              <a:ext cx="110132" cy="130647"/>
              <a:chOff x="5952300" y="3852150"/>
              <a:chExt cx="231225" cy="287200"/>
            </a:xfrm>
          </p:grpSpPr>
          <p:sp>
            <p:nvSpPr>
              <p:cNvPr id="3111" name="Google Shape;3111;p59"/>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9"/>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3" name="Google Shape;3113;p59"/>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9"/>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9"/>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9"/>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9"/>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9"/>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9"/>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9"/>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1" name="Google Shape;3121;p59"/>
            <p:cNvGrpSpPr/>
            <p:nvPr/>
          </p:nvGrpSpPr>
          <p:grpSpPr>
            <a:xfrm>
              <a:off x="4295710" y="3079670"/>
              <a:ext cx="14968" cy="27135"/>
              <a:chOff x="4842300" y="3099950"/>
              <a:chExt cx="31425" cy="59650"/>
            </a:xfrm>
          </p:grpSpPr>
          <p:sp>
            <p:nvSpPr>
              <p:cNvPr id="3122" name="Google Shape;3122;p59"/>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9"/>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9"/>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9"/>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6" name="Google Shape;3126;p59"/>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9"/>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9"/>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9"/>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9"/>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9"/>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9"/>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9"/>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4" name="Google Shape;3134;p59"/>
            <p:cNvGrpSpPr/>
            <p:nvPr/>
          </p:nvGrpSpPr>
          <p:grpSpPr>
            <a:xfrm>
              <a:off x="3831056" y="2816010"/>
              <a:ext cx="37378" cy="27612"/>
              <a:chOff x="3866750" y="2520350"/>
              <a:chExt cx="78475" cy="60700"/>
            </a:xfrm>
          </p:grpSpPr>
          <p:sp>
            <p:nvSpPr>
              <p:cNvPr id="3135" name="Google Shape;3135;p59"/>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9"/>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9"/>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9"/>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9" name="Google Shape;3139;p59"/>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9"/>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9"/>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9"/>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9"/>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9"/>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9"/>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9"/>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9"/>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9"/>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9"/>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9"/>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9"/>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9"/>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9"/>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9"/>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9"/>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156" name="Google Shape;3156;p59"/>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9"/>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9"/>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9"/>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9"/>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9"/>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9"/>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9"/>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9"/>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9"/>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9"/>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9"/>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168" name="Google Shape;3168;p59"/>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9"/>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9"/>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9"/>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9"/>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9"/>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9"/>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9"/>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9"/>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9"/>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9"/>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9"/>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9"/>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1" name="Google Shape;3181;p59"/>
            <p:cNvGrpSpPr/>
            <p:nvPr/>
          </p:nvGrpSpPr>
          <p:grpSpPr>
            <a:xfrm>
              <a:off x="3632736" y="3051591"/>
              <a:ext cx="63288" cy="45217"/>
              <a:chOff x="3450375" y="3038225"/>
              <a:chExt cx="132875" cy="99400"/>
            </a:xfrm>
          </p:grpSpPr>
          <p:sp>
            <p:nvSpPr>
              <p:cNvPr id="3182" name="Google Shape;3182;p59"/>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9"/>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4" name="Google Shape;3184;p59"/>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9"/>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9"/>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9"/>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9"/>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9"/>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9"/>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9"/>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9"/>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193" name="Google Shape;3193;p59"/>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9"/>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9"/>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9"/>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9"/>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9"/>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9"/>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9"/>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9"/>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9"/>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203" name="Google Shape;3203;p59"/>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9"/>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9"/>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9"/>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9"/>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9"/>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209" name="Google Shape;3209;p59"/>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9"/>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9"/>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9"/>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9"/>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9"/>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9"/>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9"/>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9" name="Google Shape;3219;p59"/>
          <p:cNvGrpSpPr/>
          <p:nvPr/>
        </p:nvGrpSpPr>
        <p:grpSpPr>
          <a:xfrm>
            <a:off x="3530618" y="1021765"/>
            <a:ext cx="2078182" cy="1366558"/>
            <a:chOff x="235800" y="830650"/>
            <a:chExt cx="6978450" cy="4588844"/>
          </a:xfrm>
        </p:grpSpPr>
        <p:sp>
          <p:nvSpPr>
            <p:cNvPr id="3220" name="Google Shape;3220;p59"/>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9"/>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9"/>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9"/>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9"/>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9"/>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6" name="Google Shape;3226;p59"/>
          <p:cNvGrpSpPr/>
          <p:nvPr/>
        </p:nvGrpSpPr>
        <p:grpSpPr>
          <a:xfrm>
            <a:off x="719115" y="2852867"/>
            <a:ext cx="2622876" cy="1333540"/>
            <a:chOff x="238125" y="1038125"/>
            <a:chExt cx="7146800" cy="3633625"/>
          </a:xfrm>
        </p:grpSpPr>
        <p:sp>
          <p:nvSpPr>
            <p:cNvPr id="3227" name="Google Shape;3227;p59"/>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9"/>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9"/>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9"/>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9"/>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9"/>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9"/>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9"/>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9"/>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9"/>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9"/>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9"/>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9"/>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9"/>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9"/>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9"/>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9"/>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9"/>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9"/>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9"/>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9"/>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9"/>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9"/>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9"/>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9"/>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9"/>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9"/>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9"/>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9"/>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9"/>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9"/>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9"/>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9"/>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9"/>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9"/>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9"/>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9"/>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9"/>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9"/>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9"/>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9"/>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9"/>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9"/>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9"/>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9"/>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9"/>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9"/>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9"/>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9"/>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9"/>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9"/>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9"/>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9"/>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9"/>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9"/>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9"/>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9"/>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9"/>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9"/>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9"/>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9"/>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9"/>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9"/>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9"/>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9"/>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9"/>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9"/>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9"/>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9"/>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9"/>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9"/>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9"/>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9"/>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9"/>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9"/>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9"/>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9"/>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9"/>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9"/>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9"/>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9"/>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9"/>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9"/>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9"/>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9"/>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9"/>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9"/>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9"/>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9"/>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9"/>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9"/>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9"/>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9"/>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9"/>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9"/>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9"/>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9"/>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9"/>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9"/>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9"/>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9"/>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9"/>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9"/>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9"/>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9"/>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9"/>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9"/>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9"/>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9"/>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9"/>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9"/>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9"/>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9"/>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9"/>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9"/>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9"/>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9"/>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9"/>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9"/>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9"/>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9"/>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9"/>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9"/>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9"/>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9"/>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9"/>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9"/>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9"/>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9"/>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9"/>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9"/>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9"/>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9"/>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9"/>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9"/>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9"/>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9"/>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9"/>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9"/>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9"/>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9"/>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9"/>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9"/>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9"/>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9"/>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9"/>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9"/>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9"/>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9"/>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9"/>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9"/>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9"/>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9"/>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9"/>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9"/>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9"/>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9"/>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9"/>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9"/>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9"/>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9"/>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9"/>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9"/>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9"/>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9"/>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9"/>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9"/>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9"/>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9"/>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9"/>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9"/>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9"/>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9"/>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9"/>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9"/>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9"/>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9"/>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9"/>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9"/>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9"/>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9"/>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9"/>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9"/>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9"/>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9"/>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9"/>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9"/>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9"/>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9"/>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9"/>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9"/>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9"/>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9"/>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9"/>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9"/>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9"/>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9"/>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9"/>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9"/>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9"/>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9"/>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9"/>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9"/>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9"/>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9"/>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9"/>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9"/>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9"/>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9"/>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9"/>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9"/>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9"/>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9"/>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9"/>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9"/>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9"/>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9"/>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9"/>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9"/>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9"/>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9"/>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9"/>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9"/>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9"/>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9"/>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9"/>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9"/>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9"/>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9"/>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9"/>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9"/>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9"/>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9"/>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9"/>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9"/>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9"/>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9"/>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9"/>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9"/>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9"/>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9"/>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9"/>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9"/>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9"/>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9"/>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9"/>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9"/>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9"/>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9"/>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9"/>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9"/>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9"/>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9"/>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9"/>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9"/>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9"/>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9"/>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9"/>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9"/>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9"/>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9"/>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9"/>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9"/>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9"/>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9"/>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9"/>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9"/>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9"/>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9"/>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9"/>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9"/>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9"/>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9"/>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9"/>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9"/>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9"/>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9"/>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9"/>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9"/>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9"/>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9"/>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9"/>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9"/>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9"/>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9"/>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9"/>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9"/>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9"/>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9"/>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9"/>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9"/>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9"/>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9"/>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9"/>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9"/>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9"/>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9"/>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9"/>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9"/>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9"/>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9"/>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9"/>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9"/>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9"/>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9"/>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9"/>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9"/>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9"/>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9"/>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9"/>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9"/>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9"/>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9"/>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9"/>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9"/>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9"/>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9"/>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9"/>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9"/>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9"/>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9"/>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9"/>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9"/>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9"/>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9"/>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9"/>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9"/>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9"/>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9"/>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9"/>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9"/>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9"/>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9"/>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9"/>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9"/>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9"/>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9"/>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9"/>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9"/>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9"/>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9"/>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9"/>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9"/>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9"/>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9"/>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9"/>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9"/>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9"/>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9"/>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9"/>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9"/>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9"/>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9"/>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9"/>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9"/>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9"/>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9"/>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9"/>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9"/>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9"/>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9"/>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9"/>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9"/>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9"/>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9"/>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9"/>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9"/>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9"/>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9"/>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9"/>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9"/>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9"/>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9"/>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9"/>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9"/>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9"/>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9"/>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9"/>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9"/>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9"/>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9"/>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9"/>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9"/>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9"/>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9"/>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9"/>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9"/>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9"/>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9"/>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9"/>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9"/>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9"/>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9"/>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9"/>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9"/>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9"/>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9"/>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9"/>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9"/>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9"/>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9"/>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9"/>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9"/>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9"/>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9"/>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9"/>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9"/>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9"/>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9"/>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9"/>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9"/>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9"/>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9"/>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9"/>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9"/>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9"/>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9"/>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9"/>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9"/>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9"/>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9"/>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9"/>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9"/>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9"/>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9"/>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9"/>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9"/>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9"/>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9"/>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9"/>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9"/>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9"/>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9"/>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9"/>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9"/>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9"/>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9"/>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9"/>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9"/>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9"/>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9"/>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9"/>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9"/>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9"/>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9"/>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9"/>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9"/>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9"/>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9"/>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9"/>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9"/>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9"/>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9"/>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9"/>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9"/>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9"/>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9"/>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9"/>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9"/>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9"/>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9"/>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9"/>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9"/>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9"/>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9"/>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9"/>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9"/>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9"/>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9"/>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9"/>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9"/>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9"/>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9"/>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9"/>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9"/>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9"/>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9"/>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9"/>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9"/>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9"/>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9"/>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9"/>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9"/>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9"/>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9"/>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9"/>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9"/>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9"/>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9"/>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9"/>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9"/>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9"/>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9"/>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9"/>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9"/>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9"/>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9"/>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9"/>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9"/>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9"/>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9"/>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9"/>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9"/>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9"/>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9"/>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9"/>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9"/>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9"/>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9"/>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9"/>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9"/>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9"/>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9"/>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9"/>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9"/>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9"/>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9"/>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9"/>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9"/>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9"/>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9"/>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9"/>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9"/>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9"/>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9"/>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9"/>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9"/>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9"/>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9"/>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9"/>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9"/>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9"/>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9"/>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9"/>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9"/>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9"/>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9"/>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9"/>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9"/>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9"/>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9"/>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9"/>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9"/>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9"/>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9"/>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9"/>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9"/>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9"/>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9"/>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9"/>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9"/>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9"/>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9"/>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9"/>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9"/>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9"/>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9"/>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9"/>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9"/>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9"/>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9"/>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9"/>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9"/>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9"/>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9"/>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9"/>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9"/>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9"/>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9"/>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9"/>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9"/>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9"/>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9"/>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9"/>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9"/>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9"/>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9"/>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9"/>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9"/>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9"/>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9"/>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9"/>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9"/>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9"/>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9"/>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9"/>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9"/>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9"/>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9"/>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9"/>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9"/>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9"/>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9"/>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9"/>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9"/>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9"/>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9"/>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9"/>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9"/>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9"/>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9"/>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9"/>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9"/>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9"/>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9"/>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9"/>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9"/>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9"/>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9"/>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9"/>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9"/>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9"/>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9"/>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9"/>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9"/>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9"/>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9"/>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9"/>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9"/>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9"/>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9"/>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9"/>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9"/>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9"/>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9"/>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9"/>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9"/>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9"/>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9"/>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9"/>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9"/>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9"/>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9"/>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9"/>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9"/>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9"/>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9"/>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9"/>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9"/>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9"/>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9"/>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9"/>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9"/>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9"/>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9"/>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9"/>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9"/>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9"/>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9"/>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9"/>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9"/>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9"/>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9"/>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9"/>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9"/>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9"/>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9"/>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9"/>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9"/>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9"/>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9"/>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9"/>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9"/>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9"/>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9"/>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9"/>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9"/>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9"/>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9"/>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9"/>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9"/>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9"/>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9"/>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9"/>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9"/>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9"/>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9"/>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9"/>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9"/>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9"/>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9"/>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9"/>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9"/>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9"/>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9"/>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9"/>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9"/>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9"/>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9"/>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9"/>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9"/>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9"/>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9"/>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9"/>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9"/>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9"/>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9"/>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9"/>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9"/>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9"/>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9"/>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9"/>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9"/>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9"/>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9"/>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9"/>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9"/>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9"/>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9"/>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9"/>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9"/>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9"/>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9"/>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9"/>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9"/>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9"/>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9"/>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9"/>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9"/>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9"/>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9"/>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9"/>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9"/>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9"/>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9"/>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9"/>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9"/>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9"/>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9"/>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9"/>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9"/>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9"/>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9"/>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9"/>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9"/>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9"/>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9"/>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9"/>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9"/>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9"/>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9"/>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9"/>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9"/>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9"/>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9"/>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9"/>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9"/>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9"/>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9"/>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9"/>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9"/>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9"/>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9"/>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9"/>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9"/>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9"/>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9"/>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9"/>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9"/>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9"/>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9"/>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9"/>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9"/>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9"/>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9"/>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9"/>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9"/>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9"/>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9"/>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9"/>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9"/>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9"/>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9"/>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9"/>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9"/>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9"/>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9"/>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9"/>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9"/>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9"/>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9"/>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9"/>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9"/>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9"/>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9"/>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9"/>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9"/>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9"/>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9"/>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9"/>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9"/>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9"/>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9"/>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9"/>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9"/>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9"/>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9"/>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9"/>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9"/>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9"/>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9"/>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9"/>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9"/>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9"/>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9"/>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9"/>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9"/>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9"/>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9"/>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9"/>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9"/>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9"/>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9"/>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9"/>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9"/>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9"/>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9"/>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9"/>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9"/>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9"/>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9"/>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9"/>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9"/>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9"/>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9"/>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9"/>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9"/>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9"/>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9"/>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9"/>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9"/>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9"/>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9"/>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9"/>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9"/>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9"/>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9"/>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9"/>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9"/>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9"/>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9"/>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9"/>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9"/>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9"/>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9"/>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9"/>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9"/>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9"/>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9"/>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9"/>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9"/>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9"/>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9"/>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9"/>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9"/>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9"/>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9"/>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9"/>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9"/>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9"/>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9"/>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9"/>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9"/>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9"/>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9"/>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9"/>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9"/>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9"/>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9"/>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9"/>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9"/>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9"/>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9"/>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9"/>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9"/>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9"/>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9"/>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9"/>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9"/>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9"/>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9"/>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9"/>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9"/>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9"/>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9"/>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9"/>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9"/>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9"/>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9"/>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9"/>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9"/>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9"/>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9"/>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9"/>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9"/>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9"/>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9"/>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9"/>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9"/>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9"/>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9"/>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9"/>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9"/>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9"/>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9"/>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9"/>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9"/>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9"/>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9"/>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9"/>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9"/>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9"/>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9"/>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9"/>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9"/>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9"/>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9"/>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9"/>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9"/>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9"/>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9"/>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9"/>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9"/>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9"/>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9"/>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9"/>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9"/>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9"/>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9"/>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9"/>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9"/>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9"/>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9"/>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9"/>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9"/>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9"/>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9"/>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9"/>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9"/>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9"/>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9"/>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9"/>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9"/>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9"/>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9"/>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9"/>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9"/>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9"/>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9"/>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9"/>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9"/>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9"/>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9"/>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9"/>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9"/>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9"/>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9"/>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9"/>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9"/>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9"/>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9"/>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9"/>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9"/>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9"/>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9"/>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9"/>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9"/>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9"/>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9"/>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9"/>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9"/>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9"/>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9"/>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9"/>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9"/>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9"/>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9"/>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9"/>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9"/>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9"/>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9"/>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9"/>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9"/>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9"/>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9"/>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9"/>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9"/>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9"/>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9"/>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9"/>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9"/>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9"/>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9"/>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9"/>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9"/>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9"/>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9"/>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9"/>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9"/>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9"/>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9"/>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9"/>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9"/>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9"/>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9"/>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9"/>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9"/>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9"/>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9"/>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9"/>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9"/>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9"/>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9"/>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9"/>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9"/>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9"/>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9"/>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9"/>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9"/>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9"/>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9"/>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9"/>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9"/>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9"/>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9"/>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9"/>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9"/>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9"/>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9"/>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9"/>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9"/>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9"/>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9"/>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9"/>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9"/>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9"/>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9"/>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9"/>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9"/>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9"/>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9"/>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9"/>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9"/>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9"/>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9"/>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9"/>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9"/>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9"/>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9"/>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9"/>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9"/>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9"/>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9"/>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9"/>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9"/>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9"/>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9"/>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9"/>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9"/>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9"/>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9"/>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9"/>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9"/>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9"/>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9"/>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9"/>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9"/>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9"/>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9"/>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9"/>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9"/>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9"/>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9"/>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9"/>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9"/>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9"/>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9"/>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9"/>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9"/>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9"/>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9"/>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9"/>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9"/>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9"/>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9"/>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9"/>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9"/>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9"/>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9"/>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9"/>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9"/>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9"/>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9"/>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9"/>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9"/>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9"/>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9"/>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9"/>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9"/>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9"/>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9"/>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9"/>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9"/>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9"/>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9"/>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9"/>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9"/>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9"/>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9"/>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9"/>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9"/>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9"/>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9"/>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9"/>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9"/>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9"/>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9"/>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9"/>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9"/>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9"/>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9"/>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9"/>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9"/>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9"/>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9"/>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9"/>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9"/>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9"/>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9"/>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9"/>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9"/>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9"/>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9"/>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9"/>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9"/>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9"/>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9"/>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9"/>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9"/>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9"/>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9"/>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9"/>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9"/>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9"/>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9"/>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9"/>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9"/>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9"/>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9"/>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9"/>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9"/>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9"/>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9"/>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9"/>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9"/>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9"/>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9"/>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9"/>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9"/>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9"/>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9"/>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9"/>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9"/>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9"/>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9"/>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9"/>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9"/>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9"/>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9"/>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9"/>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9"/>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9"/>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9"/>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9"/>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9"/>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9"/>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9"/>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9"/>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9"/>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9"/>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9"/>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9"/>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9"/>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9"/>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9"/>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9"/>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9"/>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9"/>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9"/>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9"/>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9"/>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9"/>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9"/>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9"/>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9"/>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9"/>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9"/>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9"/>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9"/>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9"/>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9"/>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9"/>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9"/>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9"/>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9"/>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9"/>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9"/>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9"/>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9"/>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9"/>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9"/>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9"/>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9"/>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9"/>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9"/>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9"/>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9"/>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9"/>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9"/>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9"/>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9"/>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9"/>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9"/>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9"/>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9"/>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9"/>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9"/>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9"/>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9"/>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9"/>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9"/>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9"/>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9"/>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9"/>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9"/>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9"/>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9"/>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9"/>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9"/>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9"/>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9"/>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9"/>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9"/>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9"/>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9"/>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9"/>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9"/>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9"/>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9"/>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9"/>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9"/>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9"/>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9"/>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9"/>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9"/>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9"/>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9"/>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9"/>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9"/>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9"/>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9"/>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9"/>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9"/>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9"/>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9"/>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9"/>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9"/>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9"/>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9"/>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9"/>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9"/>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9"/>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9"/>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9"/>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9"/>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9"/>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9"/>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9"/>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9"/>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9"/>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9"/>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9"/>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9"/>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9"/>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9"/>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9"/>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9"/>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9"/>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9"/>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9"/>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9"/>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9"/>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9"/>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9"/>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9"/>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9"/>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9"/>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9"/>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9"/>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9"/>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9"/>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9"/>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9"/>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9"/>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9"/>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9"/>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9"/>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9"/>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9"/>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9"/>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9"/>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9"/>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9"/>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9"/>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9"/>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9"/>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9"/>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9"/>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9"/>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9"/>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9"/>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9"/>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9"/>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9"/>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9"/>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9"/>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9"/>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9"/>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9"/>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9"/>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9"/>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9"/>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9"/>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9"/>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9"/>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9"/>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9"/>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9"/>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9"/>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9"/>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9"/>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9"/>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9"/>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9"/>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9"/>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9"/>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9"/>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9"/>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9"/>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9"/>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9"/>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9"/>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9"/>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9"/>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9"/>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9"/>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9"/>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9"/>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9"/>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9"/>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9"/>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9"/>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9"/>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9"/>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9"/>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9"/>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9"/>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9"/>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9"/>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9"/>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9"/>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9"/>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9"/>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9"/>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9"/>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9"/>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9"/>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9"/>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9"/>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9"/>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9"/>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9"/>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9"/>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9"/>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9"/>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9"/>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9"/>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9"/>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9"/>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9"/>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9"/>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9"/>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9"/>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9"/>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9"/>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9"/>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9"/>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9"/>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9"/>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9"/>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9"/>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9"/>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9"/>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9"/>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9"/>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9"/>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9"/>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9"/>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9"/>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9"/>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9"/>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9"/>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9"/>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9"/>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9"/>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9"/>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9"/>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9"/>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9"/>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9"/>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9"/>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9"/>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9"/>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9"/>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9"/>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9"/>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9"/>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9"/>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9"/>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9"/>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9"/>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9"/>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9"/>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9"/>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9"/>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9"/>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9"/>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9"/>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9"/>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9"/>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9"/>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9"/>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9"/>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9"/>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9"/>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9"/>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9"/>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9"/>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9"/>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9"/>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9"/>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9"/>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9"/>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9"/>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9"/>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9"/>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9"/>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9"/>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9"/>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9"/>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9"/>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9"/>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9"/>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9"/>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9"/>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9"/>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9"/>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9"/>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9"/>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9"/>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9"/>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9"/>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9"/>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9"/>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9"/>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9"/>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9"/>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9"/>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9"/>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9"/>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9"/>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9"/>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9"/>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9"/>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9"/>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9"/>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9"/>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9"/>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9"/>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9"/>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9"/>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9"/>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9"/>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9"/>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9"/>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9"/>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9"/>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9"/>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9"/>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9"/>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9"/>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9"/>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9"/>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9"/>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9"/>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9"/>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9"/>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9"/>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9"/>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9"/>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9"/>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9"/>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9"/>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9"/>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9"/>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9"/>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9"/>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9"/>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9"/>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9"/>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9"/>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9"/>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9"/>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9"/>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9"/>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9"/>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9"/>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9"/>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9"/>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9"/>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9"/>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9"/>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9"/>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9"/>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9"/>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9"/>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9"/>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9"/>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9"/>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9"/>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9"/>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9"/>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9"/>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9"/>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9"/>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9"/>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9"/>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9"/>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9"/>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9"/>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9"/>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9"/>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9"/>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9"/>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9"/>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9"/>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9"/>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9"/>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9"/>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9"/>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9"/>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9"/>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9"/>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9"/>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9"/>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9"/>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9"/>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9"/>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9"/>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9"/>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9"/>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9"/>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9" name="Google Shape;4799;p59"/>
          <p:cNvGrpSpPr/>
          <p:nvPr/>
        </p:nvGrpSpPr>
        <p:grpSpPr>
          <a:xfrm>
            <a:off x="5834043" y="994977"/>
            <a:ext cx="2590840" cy="1380235"/>
            <a:chOff x="233350" y="949250"/>
            <a:chExt cx="7137300" cy="3802300"/>
          </a:xfrm>
        </p:grpSpPr>
        <p:sp>
          <p:nvSpPr>
            <p:cNvPr id="4800" name="Google Shape;4800;p5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1" name="Google Shape;4851;p59"/>
          <p:cNvGrpSpPr/>
          <p:nvPr/>
        </p:nvGrpSpPr>
        <p:grpSpPr>
          <a:xfrm>
            <a:off x="7648472" y="3039750"/>
            <a:ext cx="104231" cy="320340"/>
            <a:chOff x="7564426" y="3224343"/>
            <a:chExt cx="119985" cy="368801"/>
          </a:xfrm>
        </p:grpSpPr>
        <p:sp>
          <p:nvSpPr>
            <p:cNvPr id="4852" name="Google Shape;4852;p59"/>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9"/>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4" name="Google Shape;4854;p59"/>
          <p:cNvGrpSpPr/>
          <p:nvPr/>
        </p:nvGrpSpPr>
        <p:grpSpPr>
          <a:xfrm>
            <a:off x="7347961" y="3033852"/>
            <a:ext cx="189489" cy="332132"/>
            <a:chOff x="8370831" y="3202002"/>
            <a:chExt cx="218129" cy="382376"/>
          </a:xfrm>
        </p:grpSpPr>
        <p:sp>
          <p:nvSpPr>
            <p:cNvPr id="4855" name="Google Shape;4855;p59"/>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9"/>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7" name="Google Shape;4857;p59"/>
          <p:cNvGrpSpPr/>
          <p:nvPr/>
        </p:nvGrpSpPr>
        <p:grpSpPr>
          <a:xfrm>
            <a:off x="8071350" y="3444984"/>
            <a:ext cx="309429" cy="267000"/>
            <a:chOff x="6742064" y="3750480"/>
            <a:chExt cx="399315" cy="344560"/>
          </a:xfrm>
        </p:grpSpPr>
        <p:sp>
          <p:nvSpPr>
            <p:cNvPr id="4858" name="Google Shape;4858;p59"/>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9"/>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0" name="Google Shape;4860;p59"/>
          <p:cNvGrpSpPr/>
          <p:nvPr/>
        </p:nvGrpSpPr>
        <p:grpSpPr>
          <a:xfrm>
            <a:off x="7610369" y="3796031"/>
            <a:ext cx="180437" cy="281608"/>
            <a:chOff x="7248525" y="3739696"/>
            <a:chExt cx="230531" cy="359790"/>
          </a:xfrm>
        </p:grpSpPr>
        <p:sp>
          <p:nvSpPr>
            <p:cNvPr id="4861" name="Google Shape;4861;p59"/>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9"/>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 name="Google Shape;4863;p59"/>
          <p:cNvGrpSpPr/>
          <p:nvPr/>
        </p:nvGrpSpPr>
        <p:grpSpPr>
          <a:xfrm>
            <a:off x="7856288" y="3439255"/>
            <a:ext cx="162896" cy="278710"/>
            <a:chOff x="7601242" y="3729267"/>
            <a:chExt cx="222566" cy="380803"/>
          </a:xfrm>
        </p:grpSpPr>
        <p:sp>
          <p:nvSpPr>
            <p:cNvPr id="4864" name="Google Shape;4864;p59"/>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9"/>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66" name="Google Shape;4866;p59"/>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7" name="Google Shape;4867;p59"/>
          <p:cNvGrpSpPr/>
          <p:nvPr/>
        </p:nvGrpSpPr>
        <p:grpSpPr>
          <a:xfrm>
            <a:off x="7345934" y="3440396"/>
            <a:ext cx="193543" cy="275990"/>
            <a:chOff x="8304647" y="3738687"/>
            <a:chExt cx="225076" cy="320956"/>
          </a:xfrm>
        </p:grpSpPr>
        <p:sp>
          <p:nvSpPr>
            <p:cNvPr id="4868" name="Google Shape;4868;p59"/>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9"/>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9"/>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1" name="Google Shape;4871;p59"/>
          <p:cNvGrpSpPr/>
          <p:nvPr/>
        </p:nvGrpSpPr>
        <p:grpSpPr>
          <a:xfrm>
            <a:off x="7618426" y="3440396"/>
            <a:ext cx="178492" cy="275990"/>
            <a:chOff x="8615101" y="3738687"/>
            <a:chExt cx="207573" cy="320956"/>
          </a:xfrm>
        </p:grpSpPr>
        <p:sp>
          <p:nvSpPr>
            <p:cNvPr id="4872" name="Google Shape;4872;p59"/>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9"/>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9"/>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75" name="Google Shape;4875;p59"/>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6" name="Google Shape;4876;p59"/>
          <p:cNvGrpSpPr/>
          <p:nvPr/>
        </p:nvGrpSpPr>
        <p:grpSpPr>
          <a:xfrm>
            <a:off x="6013131" y="3561884"/>
            <a:ext cx="557670" cy="511283"/>
            <a:chOff x="6015419" y="3716859"/>
            <a:chExt cx="557671" cy="511283"/>
          </a:xfrm>
        </p:grpSpPr>
        <p:sp>
          <p:nvSpPr>
            <p:cNvPr id="4877" name="Google Shape;4877;p59"/>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8" name="Google Shape;4878;p59"/>
            <p:cNvGrpSpPr/>
            <p:nvPr/>
          </p:nvGrpSpPr>
          <p:grpSpPr>
            <a:xfrm>
              <a:off x="6036094" y="3716980"/>
              <a:ext cx="529860" cy="510468"/>
              <a:chOff x="6036094" y="3716980"/>
              <a:chExt cx="529860" cy="510468"/>
            </a:xfrm>
          </p:grpSpPr>
          <p:sp>
            <p:nvSpPr>
              <p:cNvPr id="4879" name="Google Shape;4879;p59"/>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9"/>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9"/>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9"/>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9"/>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9"/>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9"/>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9"/>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9"/>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9"/>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89" name="Google Shape;4889;p59"/>
          <p:cNvGrpSpPr/>
          <p:nvPr/>
        </p:nvGrpSpPr>
        <p:grpSpPr>
          <a:xfrm>
            <a:off x="6642016" y="2918653"/>
            <a:ext cx="576302" cy="511871"/>
            <a:chOff x="6644304" y="3073628"/>
            <a:chExt cx="576302" cy="511871"/>
          </a:xfrm>
        </p:grpSpPr>
        <p:sp>
          <p:nvSpPr>
            <p:cNvPr id="4890" name="Google Shape;4890;p59"/>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1" name="Google Shape;4891;p59"/>
            <p:cNvGrpSpPr/>
            <p:nvPr/>
          </p:nvGrpSpPr>
          <p:grpSpPr>
            <a:xfrm>
              <a:off x="6712169" y="3085440"/>
              <a:ext cx="481622" cy="494913"/>
              <a:chOff x="6712169" y="3085440"/>
              <a:chExt cx="481622" cy="494913"/>
            </a:xfrm>
          </p:grpSpPr>
          <p:sp>
            <p:nvSpPr>
              <p:cNvPr id="4892" name="Google Shape;4892;p59"/>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9"/>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9"/>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9"/>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9"/>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7" name="Google Shape;4897;p59"/>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9"/>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9"/>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00" name="Google Shape;4900;p59"/>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1" name="Google Shape;4901;p59"/>
          <p:cNvGrpSpPr/>
          <p:nvPr/>
        </p:nvGrpSpPr>
        <p:grpSpPr>
          <a:xfrm>
            <a:off x="6649867" y="3561648"/>
            <a:ext cx="560631" cy="511352"/>
            <a:chOff x="6652154" y="3716623"/>
            <a:chExt cx="560631" cy="511352"/>
          </a:xfrm>
        </p:grpSpPr>
        <p:sp>
          <p:nvSpPr>
            <p:cNvPr id="4902" name="Google Shape;4902;p59"/>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3" name="Google Shape;4903;p59"/>
            <p:cNvGrpSpPr/>
            <p:nvPr/>
          </p:nvGrpSpPr>
          <p:grpSpPr>
            <a:xfrm>
              <a:off x="6669657" y="3716715"/>
              <a:ext cx="466779" cy="464290"/>
              <a:chOff x="6669657" y="3716715"/>
              <a:chExt cx="466779" cy="464290"/>
            </a:xfrm>
          </p:grpSpPr>
          <p:sp>
            <p:nvSpPr>
              <p:cNvPr id="4904" name="Google Shape;4904;p59"/>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9"/>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9"/>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9"/>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9"/>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9"/>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9"/>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9"/>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9"/>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9"/>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9"/>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9"/>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9"/>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7" name="Google Shape;4917;p59"/>
          <p:cNvGrpSpPr/>
          <p:nvPr/>
        </p:nvGrpSpPr>
        <p:grpSpPr>
          <a:xfrm>
            <a:off x="7843958" y="3843056"/>
            <a:ext cx="187557" cy="187557"/>
            <a:chOff x="8565775" y="671075"/>
            <a:chExt cx="441000" cy="441000"/>
          </a:xfrm>
        </p:grpSpPr>
        <p:sp>
          <p:nvSpPr>
            <p:cNvPr id="4918" name="Google Shape;4918;p59"/>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9"/>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0" name="Google Shape;4920;p59"/>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9"/>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2" name="Google Shape;4922;p59"/>
          <p:cNvGrpSpPr/>
          <p:nvPr/>
        </p:nvGrpSpPr>
        <p:grpSpPr>
          <a:xfrm>
            <a:off x="5997813" y="2921275"/>
            <a:ext cx="587871" cy="512373"/>
            <a:chOff x="6000100" y="3076250"/>
            <a:chExt cx="587871" cy="512373"/>
          </a:xfrm>
        </p:grpSpPr>
        <p:sp>
          <p:nvSpPr>
            <p:cNvPr id="4923" name="Google Shape;4923;p59"/>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4" name="Google Shape;4924;p59"/>
            <p:cNvGrpSpPr/>
            <p:nvPr/>
          </p:nvGrpSpPr>
          <p:grpSpPr>
            <a:xfrm>
              <a:off x="6031360" y="3076713"/>
              <a:ext cx="539107" cy="480965"/>
              <a:chOff x="6031360" y="3076713"/>
              <a:chExt cx="539107" cy="480965"/>
            </a:xfrm>
          </p:grpSpPr>
          <p:sp>
            <p:nvSpPr>
              <p:cNvPr id="4925" name="Google Shape;4925;p59"/>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9"/>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9"/>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9"/>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9"/>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9"/>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9"/>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32" name="Google Shape;4932;p59"/>
          <p:cNvGrpSpPr/>
          <p:nvPr/>
        </p:nvGrpSpPr>
        <p:grpSpPr>
          <a:xfrm>
            <a:off x="3574273" y="2854307"/>
            <a:ext cx="2241344" cy="1330656"/>
            <a:chOff x="3597785" y="3065882"/>
            <a:chExt cx="2241344" cy="1330656"/>
          </a:xfrm>
        </p:grpSpPr>
        <p:grpSp>
          <p:nvGrpSpPr>
            <p:cNvPr id="4933" name="Google Shape;4933;p59"/>
            <p:cNvGrpSpPr/>
            <p:nvPr/>
          </p:nvGrpSpPr>
          <p:grpSpPr>
            <a:xfrm>
              <a:off x="5296908" y="3937355"/>
              <a:ext cx="143198" cy="32380"/>
              <a:chOff x="5296908" y="3937355"/>
              <a:chExt cx="143198" cy="32380"/>
            </a:xfrm>
          </p:grpSpPr>
          <p:sp>
            <p:nvSpPr>
              <p:cNvPr id="4934" name="Google Shape;4934;p59"/>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5" name="Google Shape;4935;p59"/>
              <p:cNvGrpSpPr/>
              <p:nvPr/>
            </p:nvGrpSpPr>
            <p:grpSpPr>
              <a:xfrm>
                <a:off x="5402331" y="3937355"/>
                <a:ext cx="37776" cy="32380"/>
                <a:chOff x="5402331" y="3937355"/>
                <a:chExt cx="37776" cy="32380"/>
              </a:xfrm>
            </p:grpSpPr>
            <p:sp>
              <p:nvSpPr>
                <p:cNvPr id="4936" name="Google Shape;4936;p59"/>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9"/>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8" name="Google Shape;4938;p59"/>
              <p:cNvGrpSpPr/>
              <p:nvPr/>
            </p:nvGrpSpPr>
            <p:grpSpPr>
              <a:xfrm>
                <a:off x="5296908" y="3937355"/>
                <a:ext cx="37783" cy="32380"/>
                <a:chOff x="5296908" y="3937355"/>
                <a:chExt cx="37783" cy="32380"/>
              </a:xfrm>
            </p:grpSpPr>
            <p:sp>
              <p:nvSpPr>
                <p:cNvPr id="4939" name="Google Shape;4939;p59"/>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9"/>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41" name="Google Shape;4941;p59"/>
            <p:cNvGrpSpPr/>
            <p:nvPr/>
          </p:nvGrpSpPr>
          <p:grpSpPr>
            <a:xfrm>
              <a:off x="4724163" y="3119631"/>
              <a:ext cx="120838" cy="84218"/>
              <a:chOff x="4724163" y="3119631"/>
              <a:chExt cx="120838" cy="84218"/>
            </a:xfrm>
          </p:grpSpPr>
          <p:grpSp>
            <p:nvGrpSpPr>
              <p:cNvPr id="4942" name="Google Shape;4942;p59"/>
              <p:cNvGrpSpPr/>
              <p:nvPr/>
            </p:nvGrpSpPr>
            <p:grpSpPr>
              <a:xfrm>
                <a:off x="4746712" y="3132773"/>
                <a:ext cx="86869" cy="56424"/>
                <a:chOff x="4746712" y="3132773"/>
                <a:chExt cx="86869" cy="56424"/>
              </a:xfrm>
            </p:grpSpPr>
            <p:sp>
              <p:nvSpPr>
                <p:cNvPr id="4943" name="Google Shape;4943;p59"/>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9"/>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5" name="Google Shape;4945;p59"/>
              <p:cNvGrpSpPr/>
              <p:nvPr/>
            </p:nvGrpSpPr>
            <p:grpSpPr>
              <a:xfrm>
                <a:off x="4773634" y="3143336"/>
                <a:ext cx="37776" cy="32451"/>
                <a:chOff x="4773634" y="3143336"/>
                <a:chExt cx="37776" cy="32451"/>
              </a:xfrm>
            </p:grpSpPr>
            <p:sp>
              <p:nvSpPr>
                <p:cNvPr id="4946" name="Google Shape;4946;p59"/>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9"/>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8" name="Google Shape;4948;p59"/>
              <p:cNvGrpSpPr/>
              <p:nvPr/>
            </p:nvGrpSpPr>
            <p:grpSpPr>
              <a:xfrm>
                <a:off x="4724163" y="3131248"/>
                <a:ext cx="37776" cy="32459"/>
                <a:chOff x="4724163" y="3131248"/>
                <a:chExt cx="37776" cy="32459"/>
              </a:xfrm>
            </p:grpSpPr>
            <p:sp>
              <p:nvSpPr>
                <p:cNvPr id="4949" name="Google Shape;4949;p59"/>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9"/>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1" name="Google Shape;4951;p59"/>
              <p:cNvGrpSpPr/>
              <p:nvPr/>
            </p:nvGrpSpPr>
            <p:grpSpPr>
              <a:xfrm>
                <a:off x="4755081" y="3176054"/>
                <a:ext cx="32357" cy="27795"/>
                <a:chOff x="4755081" y="3176054"/>
                <a:chExt cx="32357" cy="27795"/>
              </a:xfrm>
            </p:grpSpPr>
            <p:sp>
              <p:nvSpPr>
                <p:cNvPr id="4952" name="Google Shape;4952;p59"/>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9"/>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4" name="Google Shape;4954;p59"/>
              <p:cNvGrpSpPr/>
              <p:nvPr/>
            </p:nvGrpSpPr>
            <p:grpSpPr>
              <a:xfrm>
                <a:off x="4812550" y="3119631"/>
                <a:ext cx="32451" cy="27803"/>
                <a:chOff x="4812550" y="3119631"/>
                <a:chExt cx="32451" cy="27803"/>
              </a:xfrm>
            </p:grpSpPr>
            <p:sp>
              <p:nvSpPr>
                <p:cNvPr id="4955" name="Google Shape;4955;p59"/>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9"/>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57" name="Google Shape;4957;p59"/>
            <p:cNvGrpSpPr/>
            <p:nvPr/>
          </p:nvGrpSpPr>
          <p:grpSpPr>
            <a:xfrm>
              <a:off x="5382826" y="4027197"/>
              <a:ext cx="268967" cy="250422"/>
              <a:chOff x="5382826" y="4027197"/>
              <a:chExt cx="268967" cy="250422"/>
            </a:xfrm>
          </p:grpSpPr>
          <p:grpSp>
            <p:nvGrpSpPr>
              <p:cNvPr id="4958" name="Google Shape;4958;p59"/>
              <p:cNvGrpSpPr/>
              <p:nvPr/>
            </p:nvGrpSpPr>
            <p:grpSpPr>
              <a:xfrm>
                <a:off x="5405280" y="4042510"/>
                <a:ext cx="237570" cy="218647"/>
                <a:chOff x="5405280" y="4042510"/>
                <a:chExt cx="237570" cy="218647"/>
              </a:xfrm>
            </p:grpSpPr>
            <p:sp>
              <p:nvSpPr>
                <p:cNvPr id="4959" name="Google Shape;4959;p59"/>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9"/>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9"/>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9"/>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9"/>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9"/>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 name="Google Shape;4965;p59"/>
              <p:cNvGrpSpPr/>
              <p:nvPr/>
            </p:nvGrpSpPr>
            <p:grpSpPr>
              <a:xfrm>
                <a:off x="5382826" y="4125549"/>
                <a:ext cx="37776" cy="32380"/>
                <a:chOff x="5382826" y="4125549"/>
                <a:chExt cx="37776" cy="32380"/>
              </a:xfrm>
            </p:grpSpPr>
            <p:sp>
              <p:nvSpPr>
                <p:cNvPr id="4966" name="Google Shape;4966;p59"/>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9"/>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8" name="Google Shape;4968;p59"/>
              <p:cNvGrpSpPr/>
              <p:nvPr/>
            </p:nvGrpSpPr>
            <p:grpSpPr>
              <a:xfrm>
                <a:off x="5475680" y="4195587"/>
                <a:ext cx="37783" cy="32364"/>
                <a:chOff x="5475680" y="4195587"/>
                <a:chExt cx="37783" cy="32364"/>
              </a:xfrm>
            </p:grpSpPr>
            <p:sp>
              <p:nvSpPr>
                <p:cNvPr id="4969" name="Google Shape;4969;p59"/>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9"/>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1" name="Google Shape;4971;p59"/>
              <p:cNvGrpSpPr/>
              <p:nvPr/>
            </p:nvGrpSpPr>
            <p:grpSpPr>
              <a:xfrm>
                <a:off x="5532575" y="4027197"/>
                <a:ext cx="33308" cy="32262"/>
                <a:chOff x="5532575" y="4027197"/>
                <a:chExt cx="33308" cy="32262"/>
              </a:xfrm>
            </p:grpSpPr>
            <p:sp>
              <p:nvSpPr>
                <p:cNvPr id="4972" name="Google Shape;4972;p59"/>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9"/>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4" name="Google Shape;4974;p59"/>
              <p:cNvGrpSpPr/>
              <p:nvPr/>
            </p:nvGrpSpPr>
            <p:grpSpPr>
              <a:xfrm>
                <a:off x="5590706" y="4245348"/>
                <a:ext cx="33497" cy="32270"/>
                <a:chOff x="5590706" y="4245348"/>
                <a:chExt cx="33497" cy="32270"/>
              </a:xfrm>
            </p:grpSpPr>
            <p:sp>
              <p:nvSpPr>
                <p:cNvPr id="4975" name="Google Shape;4975;p59"/>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9"/>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7" name="Google Shape;4977;p59"/>
              <p:cNvGrpSpPr/>
              <p:nvPr/>
            </p:nvGrpSpPr>
            <p:grpSpPr>
              <a:xfrm>
                <a:off x="5618681" y="4109677"/>
                <a:ext cx="33112" cy="32357"/>
                <a:chOff x="5618681" y="4109677"/>
                <a:chExt cx="33112" cy="32357"/>
              </a:xfrm>
            </p:grpSpPr>
            <p:sp>
              <p:nvSpPr>
                <p:cNvPr id="4978" name="Google Shape;4978;p59"/>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9"/>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0" name="Google Shape;4980;p59"/>
              <p:cNvGrpSpPr/>
              <p:nvPr/>
            </p:nvGrpSpPr>
            <p:grpSpPr>
              <a:xfrm>
                <a:off x="5479298" y="4128262"/>
                <a:ext cx="31405" cy="26906"/>
                <a:chOff x="5479298" y="4128262"/>
                <a:chExt cx="31405" cy="26906"/>
              </a:xfrm>
            </p:grpSpPr>
            <p:sp>
              <p:nvSpPr>
                <p:cNvPr id="4981" name="Google Shape;4981;p59"/>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9"/>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 name="Google Shape;4983;p59"/>
              <p:cNvGrpSpPr/>
              <p:nvPr/>
            </p:nvGrpSpPr>
            <p:grpSpPr>
              <a:xfrm>
                <a:off x="5582903" y="4180116"/>
                <a:ext cx="31499" cy="26898"/>
                <a:chOff x="5582903" y="4180116"/>
                <a:chExt cx="31499" cy="26898"/>
              </a:xfrm>
            </p:grpSpPr>
            <p:sp>
              <p:nvSpPr>
                <p:cNvPr id="4984" name="Google Shape;4984;p59"/>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9"/>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86" name="Google Shape;4986;p59"/>
            <p:cNvGrpSpPr/>
            <p:nvPr/>
          </p:nvGrpSpPr>
          <p:grpSpPr>
            <a:xfrm>
              <a:off x="3977681" y="3230323"/>
              <a:ext cx="94584" cy="84085"/>
              <a:chOff x="3977681" y="3230323"/>
              <a:chExt cx="94584" cy="84085"/>
            </a:xfrm>
          </p:grpSpPr>
          <p:grpSp>
            <p:nvGrpSpPr>
              <p:cNvPr id="4987" name="Google Shape;4987;p59"/>
              <p:cNvGrpSpPr/>
              <p:nvPr/>
            </p:nvGrpSpPr>
            <p:grpSpPr>
              <a:xfrm>
                <a:off x="4000135" y="3243041"/>
                <a:ext cx="59570" cy="57186"/>
                <a:chOff x="4000135" y="3243041"/>
                <a:chExt cx="59570" cy="57186"/>
              </a:xfrm>
            </p:grpSpPr>
            <p:sp>
              <p:nvSpPr>
                <p:cNvPr id="4988" name="Google Shape;4988;p59"/>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9"/>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9"/>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1" name="Google Shape;4991;p59"/>
              <p:cNvGrpSpPr/>
              <p:nvPr/>
            </p:nvGrpSpPr>
            <p:grpSpPr>
              <a:xfrm>
                <a:off x="3977681" y="3245872"/>
                <a:ext cx="37783" cy="32380"/>
                <a:chOff x="3977681" y="3245872"/>
                <a:chExt cx="37783" cy="32380"/>
              </a:xfrm>
            </p:grpSpPr>
            <p:sp>
              <p:nvSpPr>
                <p:cNvPr id="4992" name="Google Shape;4992;p59"/>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9"/>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4" name="Google Shape;4994;p59"/>
              <p:cNvGrpSpPr/>
              <p:nvPr/>
            </p:nvGrpSpPr>
            <p:grpSpPr>
              <a:xfrm>
                <a:off x="4040860" y="3262672"/>
                <a:ext cx="31405" cy="27001"/>
                <a:chOff x="4040860" y="3262672"/>
                <a:chExt cx="31405" cy="27001"/>
              </a:xfrm>
            </p:grpSpPr>
            <p:sp>
              <p:nvSpPr>
                <p:cNvPr id="4995" name="Google Shape;4995;p59"/>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9"/>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7" name="Google Shape;4997;p59"/>
              <p:cNvGrpSpPr/>
              <p:nvPr/>
            </p:nvGrpSpPr>
            <p:grpSpPr>
              <a:xfrm>
                <a:off x="4021072" y="3230323"/>
                <a:ext cx="31397" cy="26906"/>
                <a:chOff x="4021072" y="3230323"/>
                <a:chExt cx="31397" cy="26906"/>
              </a:xfrm>
            </p:grpSpPr>
            <p:sp>
              <p:nvSpPr>
                <p:cNvPr id="4998" name="Google Shape;4998;p59"/>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9"/>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0" name="Google Shape;5000;p59"/>
              <p:cNvGrpSpPr/>
              <p:nvPr/>
            </p:nvGrpSpPr>
            <p:grpSpPr>
              <a:xfrm>
                <a:off x="4001472" y="3287462"/>
                <a:ext cx="31499" cy="26945"/>
                <a:chOff x="4001472" y="3287462"/>
                <a:chExt cx="31499" cy="26945"/>
              </a:xfrm>
            </p:grpSpPr>
            <p:sp>
              <p:nvSpPr>
                <p:cNvPr id="5001" name="Google Shape;5001;p59"/>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9"/>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03" name="Google Shape;5003;p59"/>
            <p:cNvGrpSpPr/>
            <p:nvPr/>
          </p:nvGrpSpPr>
          <p:grpSpPr>
            <a:xfrm>
              <a:off x="4084715" y="3258865"/>
              <a:ext cx="184961" cy="137268"/>
              <a:chOff x="4084715" y="3258865"/>
              <a:chExt cx="184961" cy="137268"/>
            </a:xfrm>
          </p:grpSpPr>
          <p:grpSp>
            <p:nvGrpSpPr>
              <p:cNvPr id="5004" name="Google Shape;5004;p59"/>
              <p:cNvGrpSpPr/>
              <p:nvPr/>
            </p:nvGrpSpPr>
            <p:grpSpPr>
              <a:xfrm>
                <a:off x="4107453" y="3271583"/>
                <a:ext cx="153470" cy="110275"/>
                <a:chOff x="4107453" y="3271583"/>
                <a:chExt cx="153470" cy="110275"/>
              </a:xfrm>
            </p:grpSpPr>
            <p:sp>
              <p:nvSpPr>
                <p:cNvPr id="5005" name="Google Shape;5005;p59"/>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9"/>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9"/>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9"/>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9" name="Google Shape;5009;p59"/>
              <p:cNvGrpSpPr/>
              <p:nvPr/>
            </p:nvGrpSpPr>
            <p:grpSpPr>
              <a:xfrm>
                <a:off x="4136947" y="3258865"/>
                <a:ext cx="31499" cy="27001"/>
                <a:chOff x="4136947" y="3258865"/>
                <a:chExt cx="31499" cy="27001"/>
              </a:xfrm>
            </p:grpSpPr>
            <p:sp>
              <p:nvSpPr>
                <p:cNvPr id="5010" name="Google Shape;5010;p59"/>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9"/>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2" name="Google Shape;5012;p59"/>
              <p:cNvGrpSpPr/>
              <p:nvPr/>
            </p:nvGrpSpPr>
            <p:grpSpPr>
              <a:xfrm>
                <a:off x="4084715" y="3266478"/>
                <a:ext cx="31468" cy="26898"/>
                <a:chOff x="4084715" y="3266478"/>
                <a:chExt cx="31468" cy="26898"/>
              </a:xfrm>
            </p:grpSpPr>
            <p:sp>
              <p:nvSpPr>
                <p:cNvPr id="5013" name="Google Shape;5013;p59"/>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9"/>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59"/>
              <p:cNvGrpSpPr/>
              <p:nvPr/>
            </p:nvGrpSpPr>
            <p:grpSpPr>
              <a:xfrm>
                <a:off x="4159213" y="3279849"/>
                <a:ext cx="31405" cy="26945"/>
                <a:chOff x="4159213" y="3279849"/>
                <a:chExt cx="31405" cy="26945"/>
              </a:xfrm>
            </p:grpSpPr>
            <p:sp>
              <p:nvSpPr>
                <p:cNvPr id="5016" name="Google Shape;5016;p59"/>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9"/>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 name="Google Shape;5018;p59"/>
              <p:cNvGrpSpPr/>
              <p:nvPr/>
            </p:nvGrpSpPr>
            <p:grpSpPr>
              <a:xfrm>
                <a:off x="4201550" y="3266502"/>
                <a:ext cx="31405" cy="26883"/>
                <a:chOff x="4201550" y="3266502"/>
                <a:chExt cx="31405" cy="26883"/>
              </a:xfrm>
            </p:grpSpPr>
            <p:sp>
              <p:nvSpPr>
                <p:cNvPr id="5019" name="Google Shape;5019;p59"/>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9"/>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1" name="Google Shape;5021;p59"/>
              <p:cNvGrpSpPr/>
              <p:nvPr/>
            </p:nvGrpSpPr>
            <p:grpSpPr>
              <a:xfrm>
                <a:off x="4201550" y="3338278"/>
                <a:ext cx="31405" cy="26930"/>
                <a:chOff x="4201550" y="3338278"/>
                <a:chExt cx="31405" cy="26930"/>
              </a:xfrm>
            </p:grpSpPr>
            <p:sp>
              <p:nvSpPr>
                <p:cNvPr id="5022" name="Google Shape;5022;p59"/>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9"/>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4" name="Google Shape;5024;p59"/>
              <p:cNvGrpSpPr/>
              <p:nvPr/>
            </p:nvGrpSpPr>
            <p:grpSpPr>
              <a:xfrm>
                <a:off x="4238272" y="3369132"/>
                <a:ext cx="31405" cy="27001"/>
                <a:chOff x="4238272" y="3369132"/>
                <a:chExt cx="31405" cy="27001"/>
              </a:xfrm>
            </p:grpSpPr>
            <p:sp>
              <p:nvSpPr>
                <p:cNvPr id="5025" name="Google Shape;5025;p59"/>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9"/>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27" name="Google Shape;5027;p59"/>
            <p:cNvGrpSpPr/>
            <p:nvPr/>
          </p:nvGrpSpPr>
          <p:grpSpPr>
            <a:xfrm>
              <a:off x="4068639" y="3200169"/>
              <a:ext cx="77643" cy="37272"/>
              <a:chOff x="4068639" y="3200169"/>
              <a:chExt cx="77643" cy="37272"/>
            </a:xfrm>
          </p:grpSpPr>
          <p:sp>
            <p:nvSpPr>
              <p:cNvPr id="5028" name="Google Shape;5028;p59"/>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9" name="Google Shape;5029;p59"/>
              <p:cNvGrpSpPr/>
              <p:nvPr/>
            </p:nvGrpSpPr>
            <p:grpSpPr>
              <a:xfrm>
                <a:off x="4114878" y="3200169"/>
                <a:ext cx="31405" cy="26993"/>
                <a:chOff x="4114878" y="3200169"/>
                <a:chExt cx="31405" cy="26993"/>
              </a:xfrm>
            </p:grpSpPr>
            <p:sp>
              <p:nvSpPr>
                <p:cNvPr id="5030" name="Google Shape;5030;p59"/>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9"/>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 name="Google Shape;5032;p59"/>
              <p:cNvGrpSpPr/>
              <p:nvPr/>
            </p:nvGrpSpPr>
            <p:grpSpPr>
              <a:xfrm>
                <a:off x="4068639" y="3210535"/>
                <a:ext cx="31499" cy="26906"/>
                <a:chOff x="4068639" y="3210535"/>
                <a:chExt cx="31499" cy="26906"/>
              </a:xfrm>
            </p:grpSpPr>
            <p:sp>
              <p:nvSpPr>
                <p:cNvPr id="5033" name="Google Shape;5033;p59"/>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9"/>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35" name="Google Shape;5035;p59"/>
            <p:cNvGrpSpPr/>
            <p:nvPr/>
          </p:nvGrpSpPr>
          <p:grpSpPr>
            <a:xfrm>
              <a:off x="3869702" y="3066935"/>
              <a:ext cx="382664" cy="190294"/>
              <a:chOff x="3869702" y="3066935"/>
              <a:chExt cx="382664" cy="190294"/>
            </a:xfrm>
          </p:grpSpPr>
          <p:grpSp>
            <p:nvGrpSpPr>
              <p:cNvPr id="5036" name="Google Shape;5036;p59"/>
              <p:cNvGrpSpPr/>
              <p:nvPr/>
            </p:nvGrpSpPr>
            <p:grpSpPr>
              <a:xfrm>
                <a:off x="3888633" y="3082351"/>
                <a:ext cx="351172" cy="160698"/>
                <a:chOff x="3888633" y="3082351"/>
                <a:chExt cx="351172" cy="160698"/>
              </a:xfrm>
            </p:grpSpPr>
            <p:sp>
              <p:nvSpPr>
                <p:cNvPr id="5037" name="Google Shape;5037;p59"/>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9"/>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9"/>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9"/>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9"/>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9"/>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3" name="Google Shape;5043;p59"/>
              <p:cNvGrpSpPr/>
              <p:nvPr/>
            </p:nvGrpSpPr>
            <p:grpSpPr>
              <a:xfrm>
                <a:off x="4143703" y="3066935"/>
                <a:ext cx="37783" cy="32357"/>
                <a:chOff x="4143703" y="3066935"/>
                <a:chExt cx="37783" cy="32357"/>
              </a:xfrm>
            </p:grpSpPr>
            <p:sp>
              <p:nvSpPr>
                <p:cNvPr id="5044" name="Google Shape;5044;p59"/>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9"/>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6" name="Google Shape;5046;p59"/>
              <p:cNvGrpSpPr/>
              <p:nvPr/>
            </p:nvGrpSpPr>
            <p:grpSpPr>
              <a:xfrm>
                <a:off x="4044565" y="3103563"/>
                <a:ext cx="37783" cy="32451"/>
                <a:chOff x="4044565" y="3103563"/>
                <a:chExt cx="37783" cy="32451"/>
              </a:xfrm>
            </p:grpSpPr>
            <p:sp>
              <p:nvSpPr>
                <p:cNvPr id="5047" name="Google Shape;5047;p59"/>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9"/>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9" name="Google Shape;5049;p59"/>
              <p:cNvGrpSpPr/>
              <p:nvPr/>
            </p:nvGrpSpPr>
            <p:grpSpPr>
              <a:xfrm>
                <a:off x="4017454" y="3188237"/>
                <a:ext cx="37776" cy="32357"/>
                <a:chOff x="4017454" y="3188237"/>
                <a:chExt cx="37776" cy="32357"/>
              </a:xfrm>
            </p:grpSpPr>
            <p:sp>
              <p:nvSpPr>
                <p:cNvPr id="5050" name="Google Shape;5050;p59"/>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9"/>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2" name="Google Shape;5052;p59"/>
              <p:cNvGrpSpPr/>
              <p:nvPr/>
            </p:nvGrpSpPr>
            <p:grpSpPr>
              <a:xfrm>
                <a:off x="3921548" y="3157509"/>
                <a:ext cx="37783" cy="32357"/>
                <a:chOff x="3921548" y="3157509"/>
                <a:chExt cx="37783" cy="32357"/>
              </a:xfrm>
            </p:grpSpPr>
            <p:sp>
              <p:nvSpPr>
                <p:cNvPr id="5053" name="Google Shape;5053;p59"/>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9"/>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5" name="Google Shape;5055;p59"/>
              <p:cNvGrpSpPr/>
              <p:nvPr/>
            </p:nvGrpSpPr>
            <p:grpSpPr>
              <a:xfrm>
                <a:off x="3939056" y="3211620"/>
                <a:ext cx="37783" cy="32380"/>
                <a:chOff x="3939056" y="3211620"/>
                <a:chExt cx="37783" cy="32380"/>
              </a:xfrm>
            </p:grpSpPr>
            <p:sp>
              <p:nvSpPr>
                <p:cNvPr id="5056" name="Google Shape;5056;p59"/>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9"/>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8" name="Google Shape;5058;p59"/>
              <p:cNvGrpSpPr/>
              <p:nvPr/>
            </p:nvGrpSpPr>
            <p:grpSpPr>
              <a:xfrm>
                <a:off x="4176240" y="3136965"/>
                <a:ext cx="31405" cy="26930"/>
                <a:chOff x="4176240" y="3136965"/>
                <a:chExt cx="31405" cy="26930"/>
              </a:xfrm>
            </p:grpSpPr>
            <p:sp>
              <p:nvSpPr>
                <p:cNvPr id="5059" name="Google Shape;5059;p59"/>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9"/>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1" name="Google Shape;5061;p59"/>
              <p:cNvGrpSpPr/>
              <p:nvPr/>
            </p:nvGrpSpPr>
            <p:grpSpPr>
              <a:xfrm>
                <a:off x="4133148" y="3152593"/>
                <a:ext cx="31499" cy="27001"/>
                <a:chOff x="4133148" y="3152593"/>
                <a:chExt cx="31499" cy="27001"/>
              </a:xfrm>
            </p:grpSpPr>
            <p:sp>
              <p:nvSpPr>
                <p:cNvPr id="5062" name="Google Shape;5062;p59"/>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9"/>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4" name="Google Shape;5064;p59"/>
              <p:cNvGrpSpPr/>
              <p:nvPr/>
            </p:nvGrpSpPr>
            <p:grpSpPr>
              <a:xfrm>
                <a:off x="4220866" y="3073534"/>
                <a:ext cx="31499" cy="26898"/>
                <a:chOff x="4220866" y="3073534"/>
                <a:chExt cx="31499" cy="26898"/>
              </a:xfrm>
            </p:grpSpPr>
            <p:sp>
              <p:nvSpPr>
                <p:cNvPr id="5065" name="Google Shape;5065;p59"/>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9"/>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7" name="Google Shape;5067;p59"/>
              <p:cNvGrpSpPr/>
              <p:nvPr/>
            </p:nvGrpSpPr>
            <p:grpSpPr>
              <a:xfrm>
                <a:off x="3869702" y="3230323"/>
                <a:ext cx="31499" cy="26906"/>
                <a:chOff x="3869702" y="3230323"/>
                <a:chExt cx="31499" cy="26906"/>
              </a:xfrm>
            </p:grpSpPr>
            <p:sp>
              <p:nvSpPr>
                <p:cNvPr id="5068" name="Google Shape;5068;p59"/>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9"/>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70" name="Google Shape;5070;p59"/>
            <p:cNvGrpSpPr/>
            <p:nvPr/>
          </p:nvGrpSpPr>
          <p:grpSpPr>
            <a:xfrm>
              <a:off x="4271383" y="3065882"/>
              <a:ext cx="304556" cy="341663"/>
              <a:chOff x="4271383" y="3065882"/>
              <a:chExt cx="304556" cy="341663"/>
            </a:xfrm>
          </p:grpSpPr>
          <p:grpSp>
            <p:nvGrpSpPr>
              <p:cNvPr id="5071" name="Google Shape;5071;p59"/>
              <p:cNvGrpSpPr/>
              <p:nvPr/>
            </p:nvGrpSpPr>
            <p:grpSpPr>
              <a:xfrm>
                <a:off x="4293838" y="3078639"/>
                <a:ext cx="269353" cy="311973"/>
                <a:chOff x="4293838" y="3078639"/>
                <a:chExt cx="269353" cy="311973"/>
              </a:xfrm>
            </p:grpSpPr>
            <p:sp>
              <p:nvSpPr>
                <p:cNvPr id="5072" name="Google Shape;5072;p59"/>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9"/>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9"/>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9"/>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9"/>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9"/>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9"/>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9"/>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9"/>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9"/>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9"/>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9"/>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9"/>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9"/>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9"/>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9"/>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9"/>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9" name="Google Shape;5089;p59"/>
              <p:cNvGrpSpPr/>
              <p:nvPr/>
            </p:nvGrpSpPr>
            <p:grpSpPr>
              <a:xfrm>
                <a:off x="4538164" y="3342061"/>
                <a:ext cx="37776" cy="32380"/>
                <a:chOff x="4538164" y="3342061"/>
                <a:chExt cx="37776" cy="32380"/>
              </a:xfrm>
            </p:grpSpPr>
            <p:sp>
              <p:nvSpPr>
                <p:cNvPr id="5090" name="Google Shape;5090;p59"/>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9"/>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2" name="Google Shape;5092;p59"/>
              <p:cNvGrpSpPr/>
              <p:nvPr/>
            </p:nvGrpSpPr>
            <p:grpSpPr>
              <a:xfrm>
                <a:off x="4271383" y="3194742"/>
                <a:ext cx="37783" cy="32420"/>
                <a:chOff x="4271383" y="3194742"/>
                <a:chExt cx="37783" cy="32420"/>
              </a:xfrm>
            </p:grpSpPr>
            <p:sp>
              <p:nvSpPr>
                <p:cNvPr id="5093" name="Google Shape;5093;p59"/>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9"/>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5" name="Google Shape;5095;p59"/>
              <p:cNvGrpSpPr/>
              <p:nvPr/>
            </p:nvGrpSpPr>
            <p:grpSpPr>
              <a:xfrm>
                <a:off x="4284416" y="3084058"/>
                <a:ext cx="37783" cy="32357"/>
                <a:chOff x="4284416" y="3084058"/>
                <a:chExt cx="37783" cy="32357"/>
              </a:xfrm>
            </p:grpSpPr>
            <p:sp>
              <p:nvSpPr>
                <p:cNvPr id="5096" name="Google Shape;5096;p59"/>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9"/>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8" name="Google Shape;5098;p59"/>
              <p:cNvGrpSpPr/>
              <p:nvPr/>
            </p:nvGrpSpPr>
            <p:grpSpPr>
              <a:xfrm>
                <a:off x="4478697" y="3297561"/>
                <a:ext cx="37776" cy="32451"/>
                <a:chOff x="4478697" y="3297561"/>
                <a:chExt cx="37776" cy="32451"/>
              </a:xfrm>
            </p:grpSpPr>
            <p:sp>
              <p:nvSpPr>
                <p:cNvPr id="5099" name="Google Shape;5099;p59"/>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9"/>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1" name="Google Shape;5101;p59"/>
              <p:cNvGrpSpPr/>
              <p:nvPr/>
            </p:nvGrpSpPr>
            <p:grpSpPr>
              <a:xfrm>
                <a:off x="4411813" y="3331711"/>
                <a:ext cx="37776" cy="32451"/>
                <a:chOff x="4411813" y="3331711"/>
                <a:chExt cx="37776" cy="32451"/>
              </a:xfrm>
            </p:grpSpPr>
            <p:sp>
              <p:nvSpPr>
                <p:cNvPr id="5102" name="Google Shape;5102;p59"/>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9"/>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4" name="Google Shape;5104;p59"/>
              <p:cNvGrpSpPr/>
              <p:nvPr/>
            </p:nvGrpSpPr>
            <p:grpSpPr>
              <a:xfrm>
                <a:off x="4337984" y="3375188"/>
                <a:ext cx="37776" cy="32357"/>
                <a:chOff x="4337984" y="3375188"/>
                <a:chExt cx="37776" cy="32357"/>
              </a:xfrm>
            </p:grpSpPr>
            <p:sp>
              <p:nvSpPr>
                <p:cNvPr id="5105" name="Google Shape;5105;p59"/>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9"/>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7" name="Google Shape;5107;p59"/>
              <p:cNvGrpSpPr/>
              <p:nvPr/>
            </p:nvGrpSpPr>
            <p:grpSpPr>
              <a:xfrm>
                <a:off x="4494867" y="3090530"/>
                <a:ext cx="37878" cy="32451"/>
                <a:chOff x="4494867" y="3090530"/>
                <a:chExt cx="37878" cy="32451"/>
              </a:xfrm>
            </p:grpSpPr>
            <p:sp>
              <p:nvSpPr>
                <p:cNvPr id="5108" name="Google Shape;5108;p59"/>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9"/>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0" name="Google Shape;5110;p59"/>
              <p:cNvGrpSpPr/>
              <p:nvPr/>
            </p:nvGrpSpPr>
            <p:grpSpPr>
              <a:xfrm>
                <a:off x="4525124" y="3207774"/>
                <a:ext cx="37783" cy="32420"/>
                <a:chOff x="4525124" y="3207774"/>
                <a:chExt cx="37783" cy="32420"/>
              </a:xfrm>
            </p:grpSpPr>
            <p:sp>
              <p:nvSpPr>
                <p:cNvPr id="5111" name="Google Shape;5111;p59"/>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9"/>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3" name="Google Shape;5113;p59"/>
              <p:cNvGrpSpPr/>
              <p:nvPr/>
            </p:nvGrpSpPr>
            <p:grpSpPr>
              <a:xfrm>
                <a:off x="4440544" y="3176479"/>
                <a:ext cx="31499" cy="26898"/>
                <a:chOff x="4440544" y="3176479"/>
                <a:chExt cx="31499" cy="26898"/>
              </a:xfrm>
            </p:grpSpPr>
            <p:sp>
              <p:nvSpPr>
                <p:cNvPr id="5114" name="Google Shape;5114;p59"/>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9"/>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6" name="Google Shape;5116;p59"/>
              <p:cNvGrpSpPr/>
              <p:nvPr/>
            </p:nvGrpSpPr>
            <p:grpSpPr>
              <a:xfrm>
                <a:off x="4350545" y="3156400"/>
                <a:ext cx="31405" cy="27001"/>
                <a:chOff x="4350545" y="3156400"/>
                <a:chExt cx="31405" cy="27001"/>
              </a:xfrm>
            </p:grpSpPr>
            <p:sp>
              <p:nvSpPr>
                <p:cNvPr id="5117" name="Google Shape;5117;p59"/>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9"/>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9" name="Google Shape;5119;p59"/>
              <p:cNvGrpSpPr/>
              <p:nvPr/>
            </p:nvGrpSpPr>
            <p:grpSpPr>
              <a:xfrm>
                <a:off x="4376703" y="3255058"/>
                <a:ext cx="31405" cy="27001"/>
                <a:chOff x="4376703" y="3255058"/>
                <a:chExt cx="31405" cy="27001"/>
              </a:xfrm>
            </p:grpSpPr>
            <p:sp>
              <p:nvSpPr>
                <p:cNvPr id="5120" name="Google Shape;5120;p59"/>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9"/>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2" name="Google Shape;5122;p59"/>
              <p:cNvGrpSpPr/>
              <p:nvPr/>
            </p:nvGrpSpPr>
            <p:grpSpPr>
              <a:xfrm>
                <a:off x="4331322" y="3283656"/>
                <a:ext cx="31405" cy="26945"/>
                <a:chOff x="4331322" y="3283656"/>
                <a:chExt cx="31405" cy="26945"/>
              </a:xfrm>
            </p:grpSpPr>
            <p:sp>
              <p:nvSpPr>
                <p:cNvPr id="5123" name="Google Shape;5123;p59"/>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9"/>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5" name="Google Shape;5125;p59"/>
              <p:cNvGrpSpPr/>
              <p:nvPr/>
            </p:nvGrpSpPr>
            <p:grpSpPr>
              <a:xfrm>
                <a:off x="4380510" y="3065882"/>
                <a:ext cx="31405" cy="26938"/>
                <a:chOff x="4380510" y="3065882"/>
                <a:chExt cx="31405" cy="26938"/>
              </a:xfrm>
            </p:grpSpPr>
            <p:sp>
              <p:nvSpPr>
                <p:cNvPr id="5126" name="Google Shape;5126;p59"/>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9"/>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28" name="Google Shape;5128;p59"/>
            <p:cNvGrpSpPr/>
            <p:nvPr/>
          </p:nvGrpSpPr>
          <p:grpSpPr>
            <a:xfrm>
              <a:off x="4558998" y="3188237"/>
              <a:ext cx="1280131" cy="1052746"/>
              <a:chOff x="4558998" y="3188237"/>
              <a:chExt cx="1280131" cy="1052746"/>
            </a:xfrm>
          </p:grpSpPr>
          <p:sp>
            <p:nvSpPr>
              <p:cNvPr id="5129" name="Google Shape;5129;p59"/>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30" name="Google Shape;5130;p59"/>
              <p:cNvGrpSpPr/>
              <p:nvPr/>
            </p:nvGrpSpPr>
            <p:grpSpPr>
              <a:xfrm>
                <a:off x="4579164" y="3203653"/>
                <a:ext cx="1244833" cy="1020397"/>
                <a:chOff x="4579164" y="3203653"/>
                <a:chExt cx="1244833" cy="1020397"/>
              </a:xfrm>
            </p:grpSpPr>
            <p:sp>
              <p:nvSpPr>
                <p:cNvPr id="5131" name="Google Shape;5131;p59"/>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9"/>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33" name="Google Shape;5133;p59"/>
                <p:cNvGrpSpPr/>
                <p:nvPr/>
              </p:nvGrpSpPr>
              <p:grpSpPr>
                <a:xfrm>
                  <a:off x="4579164" y="3203653"/>
                  <a:ext cx="1244833" cy="1020397"/>
                  <a:chOff x="4579164" y="3203653"/>
                  <a:chExt cx="1244833" cy="1020397"/>
                </a:xfrm>
              </p:grpSpPr>
              <p:sp>
                <p:nvSpPr>
                  <p:cNvPr id="5134" name="Google Shape;5134;p59"/>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9"/>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36" name="Google Shape;5136;p59"/>
                  <p:cNvGrpSpPr/>
                  <p:nvPr/>
                </p:nvGrpSpPr>
                <p:grpSpPr>
                  <a:xfrm>
                    <a:off x="4579164" y="3203653"/>
                    <a:ext cx="1244833" cy="1020397"/>
                    <a:chOff x="4579164" y="3203653"/>
                    <a:chExt cx="1244833" cy="1020397"/>
                  </a:xfrm>
                </p:grpSpPr>
                <p:sp>
                  <p:nvSpPr>
                    <p:cNvPr id="5137" name="Google Shape;5137;p59"/>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9"/>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9"/>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9"/>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9"/>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9"/>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9"/>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9"/>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5" name="Google Shape;5145;p59"/>
                    <p:cNvGrpSpPr/>
                    <p:nvPr/>
                  </p:nvGrpSpPr>
                  <p:grpSpPr>
                    <a:xfrm>
                      <a:off x="4579164" y="3203653"/>
                      <a:ext cx="1244833" cy="1020397"/>
                      <a:chOff x="4579164" y="3203653"/>
                      <a:chExt cx="1244833" cy="1020397"/>
                    </a:xfrm>
                  </p:grpSpPr>
                  <p:sp>
                    <p:nvSpPr>
                      <p:cNvPr id="5146" name="Google Shape;5146;p59"/>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9"/>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9"/>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9"/>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9"/>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9"/>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9"/>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9"/>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9"/>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9"/>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9"/>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9"/>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9"/>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9"/>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0" name="Google Shape;5160;p59"/>
                      <p:cNvGrpSpPr/>
                      <p:nvPr/>
                    </p:nvGrpSpPr>
                    <p:grpSpPr>
                      <a:xfrm>
                        <a:off x="4579164" y="3203653"/>
                        <a:ext cx="1244833" cy="1020397"/>
                        <a:chOff x="4579164" y="3203653"/>
                        <a:chExt cx="1244833" cy="1020397"/>
                      </a:xfrm>
                    </p:grpSpPr>
                    <p:sp>
                      <p:nvSpPr>
                        <p:cNvPr id="5161" name="Google Shape;5161;p59"/>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9"/>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9"/>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9"/>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9"/>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9"/>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9"/>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9"/>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9"/>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9"/>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9"/>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9"/>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9"/>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9"/>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9"/>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9"/>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9"/>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9"/>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9"/>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9"/>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9"/>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9"/>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9"/>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9"/>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5" name="Google Shape;5185;p59"/>
                        <p:cNvGrpSpPr/>
                        <p:nvPr/>
                      </p:nvGrpSpPr>
                      <p:grpSpPr>
                        <a:xfrm>
                          <a:off x="4579164" y="3203653"/>
                          <a:ext cx="1244833" cy="1020397"/>
                          <a:chOff x="4579164" y="3203653"/>
                          <a:chExt cx="1244833" cy="1020397"/>
                        </a:xfrm>
                      </p:grpSpPr>
                      <p:sp>
                        <p:nvSpPr>
                          <p:cNvPr id="5186" name="Google Shape;5186;p59"/>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7" name="Google Shape;5187;p59"/>
                          <p:cNvGrpSpPr/>
                          <p:nvPr/>
                        </p:nvGrpSpPr>
                        <p:grpSpPr>
                          <a:xfrm>
                            <a:off x="4579164" y="3203653"/>
                            <a:ext cx="1244833" cy="1020397"/>
                            <a:chOff x="4579164" y="3203653"/>
                            <a:chExt cx="1244833" cy="1020397"/>
                          </a:xfrm>
                        </p:grpSpPr>
                        <p:sp>
                          <p:nvSpPr>
                            <p:cNvPr id="5188" name="Google Shape;5188;p59"/>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9"/>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9"/>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9"/>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9"/>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9"/>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9"/>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5" name="Google Shape;5195;p59"/>
                            <p:cNvGrpSpPr/>
                            <p:nvPr/>
                          </p:nvGrpSpPr>
                          <p:grpSpPr>
                            <a:xfrm>
                              <a:off x="4579164" y="3203653"/>
                              <a:ext cx="1244833" cy="1020397"/>
                              <a:chOff x="4579164" y="3203653"/>
                              <a:chExt cx="1244833" cy="1020397"/>
                            </a:xfrm>
                          </p:grpSpPr>
                          <p:sp>
                            <p:nvSpPr>
                              <p:cNvPr id="5196" name="Google Shape;5196;p59"/>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9"/>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9"/>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9"/>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9"/>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9"/>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9"/>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9"/>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9"/>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9"/>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9"/>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9"/>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9"/>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9" name="Google Shape;5209;p59"/>
                              <p:cNvGrpSpPr/>
                              <p:nvPr/>
                            </p:nvGrpSpPr>
                            <p:grpSpPr>
                              <a:xfrm>
                                <a:off x="4579164" y="3203653"/>
                                <a:ext cx="1244833" cy="1020397"/>
                                <a:chOff x="4579164" y="3203653"/>
                                <a:chExt cx="1244833" cy="1020397"/>
                              </a:xfrm>
                            </p:grpSpPr>
                            <p:sp>
                              <p:nvSpPr>
                                <p:cNvPr id="5210" name="Google Shape;5210;p59"/>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9"/>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9"/>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9"/>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9"/>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9"/>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9"/>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7" name="Google Shape;5217;p59"/>
                                <p:cNvGrpSpPr/>
                                <p:nvPr/>
                              </p:nvGrpSpPr>
                              <p:grpSpPr>
                                <a:xfrm>
                                  <a:off x="4579164" y="3203653"/>
                                  <a:ext cx="1244833" cy="1020397"/>
                                  <a:chOff x="4579164" y="3203653"/>
                                  <a:chExt cx="1244833" cy="1020397"/>
                                </a:xfrm>
                              </p:grpSpPr>
                              <p:sp>
                                <p:nvSpPr>
                                  <p:cNvPr id="5218" name="Google Shape;5218;p59"/>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9"/>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9"/>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9"/>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9"/>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3" name="Google Shape;5223;p59"/>
                                  <p:cNvGrpSpPr/>
                                  <p:nvPr/>
                                </p:nvGrpSpPr>
                                <p:grpSpPr>
                                  <a:xfrm>
                                    <a:off x="4579164" y="3203653"/>
                                    <a:ext cx="1244833" cy="1020397"/>
                                    <a:chOff x="4579164" y="3203653"/>
                                    <a:chExt cx="1244833" cy="1020397"/>
                                  </a:xfrm>
                                </p:grpSpPr>
                                <p:sp>
                                  <p:nvSpPr>
                                    <p:cNvPr id="5224" name="Google Shape;5224;p59"/>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9"/>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9"/>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9"/>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228" name="Google Shape;5228;p59"/>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9"/>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9"/>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231" name="Google Shape;5231;p59"/>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232" name="Google Shape;5232;p59"/>
              <p:cNvGrpSpPr/>
              <p:nvPr/>
            </p:nvGrpSpPr>
            <p:grpSpPr>
              <a:xfrm>
                <a:off x="4595437" y="3598775"/>
                <a:ext cx="37776" cy="32451"/>
                <a:chOff x="4595437" y="3598775"/>
                <a:chExt cx="37776" cy="32451"/>
              </a:xfrm>
            </p:grpSpPr>
            <p:sp>
              <p:nvSpPr>
                <p:cNvPr id="5233" name="Google Shape;5233;p59"/>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9"/>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5" name="Google Shape;5235;p59"/>
              <p:cNvGrpSpPr/>
              <p:nvPr/>
            </p:nvGrpSpPr>
            <p:grpSpPr>
              <a:xfrm>
                <a:off x="4641864" y="3524443"/>
                <a:ext cx="37776" cy="32380"/>
                <a:chOff x="4641864" y="3524443"/>
                <a:chExt cx="37776" cy="32380"/>
              </a:xfrm>
            </p:grpSpPr>
            <p:sp>
              <p:nvSpPr>
                <p:cNvPr id="5236" name="Google Shape;5236;p59"/>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9"/>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8" name="Google Shape;5238;p59"/>
              <p:cNvGrpSpPr/>
              <p:nvPr/>
            </p:nvGrpSpPr>
            <p:grpSpPr>
              <a:xfrm>
                <a:off x="4648431" y="3893901"/>
                <a:ext cx="37776" cy="32357"/>
                <a:chOff x="4648431" y="3893901"/>
                <a:chExt cx="37776" cy="32357"/>
              </a:xfrm>
            </p:grpSpPr>
            <p:sp>
              <p:nvSpPr>
                <p:cNvPr id="5239" name="Google Shape;5239;p59"/>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9"/>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1" name="Google Shape;5241;p59"/>
              <p:cNvGrpSpPr/>
              <p:nvPr/>
            </p:nvGrpSpPr>
            <p:grpSpPr>
              <a:xfrm>
                <a:off x="4567752" y="3722908"/>
                <a:ext cx="37870" cy="32380"/>
                <a:chOff x="4567752" y="3722908"/>
                <a:chExt cx="37870" cy="32380"/>
              </a:xfrm>
            </p:grpSpPr>
            <p:sp>
              <p:nvSpPr>
                <p:cNvPr id="5242" name="Google Shape;5242;p59"/>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9"/>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4" name="Google Shape;5244;p59"/>
              <p:cNvGrpSpPr/>
              <p:nvPr/>
            </p:nvGrpSpPr>
            <p:grpSpPr>
              <a:xfrm>
                <a:off x="4617506" y="3652052"/>
                <a:ext cx="37783" cy="32357"/>
                <a:chOff x="4617506" y="3652052"/>
                <a:chExt cx="37783" cy="32357"/>
              </a:xfrm>
            </p:grpSpPr>
            <p:sp>
              <p:nvSpPr>
                <p:cNvPr id="5245" name="Google Shape;5245;p59"/>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9"/>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7" name="Google Shape;5247;p59"/>
              <p:cNvGrpSpPr/>
              <p:nvPr/>
            </p:nvGrpSpPr>
            <p:grpSpPr>
              <a:xfrm>
                <a:off x="4739005" y="3554149"/>
                <a:ext cx="37870" cy="32357"/>
                <a:chOff x="4739005" y="3554149"/>
                <a:chExt cx="37870" cy="32357"/>
              </a:xfrm>
            </p:grpSpPr>
            <p:sp>
              <p:nvSpPr>
                <p:cNvPr id="5248" name="Google Shape;5248;p59"/>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9"/>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0" name="Google Shape;5250;p59"/>
              <p:cNvGrpSpPr/>
              <p:nvPr/>
            </p:nvGrpSpPr>
            <p:grpSpPr>
              <a:xfrm>
                <a:off x="4806557" y="3630258"/>
                <a:ext cx="37776" cy="32364"/>
                <a:chOff x="4806557" y="3630258"/>
                <a:chExt cx="37776" cy="32364"/>
              </a:xfrm>
            </p:grpSpPr>
            <p:sp>
              <p:nvSpPr>
                <p:cNvPr id="5251" name="Google Shape;5251;p59"/>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9"/>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3" name="Google Shape;5253;p59"/>
              <p:cNvGrpSpPr/>
              <p:nvPr/>
            </p:nvGrpSpPr>
            <p:grpSpPr>
              <a:xfrm>
                <a:off x="4737007" y="4004357"/>
                <a:ext cx="37870" cy="32357"/>
                <a:chOff x="4737007" y="4004357"/>
                <a:chExt cx="37870" cy="32357"/>
              </a:xfrm>
            </p:grpSpPr>
            <p:sp>
              <p:nvSpPr>
                <p:cNvPr id="5254" name="Google Shape;5254;p59"/>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9"/>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6" name="Google Shape;5256;p59"/>
              <p:cNvGrpSpPr/>
              <p:nvPr/>
            </p:nvGrpSpPr>
            <p:grpSpPr>
              <a:xfrm>
                <a:off x="4773634" y="4208627"/>
                <a:ext cx="37776" cy="32357"/>
                <a:chOff x="4773634" y="4208627"/>
                <a:chExt cx="37776" cy="32357"/>
              </a:xfrm>
            </p:grpSpPr>
            <p:sp>
              <p:nvSpPr>
                <p:cNvPr id="5257" name="Google Shape;5257;p59"/>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9"/>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9" name="Google Shape;5259;p59"/>
              <p:cNvGrpSpPr/>
              <p:nvPr/>
            </p:nvGrpSpPr>
            <p:grpSpPr>
              <a:xfrm>
                <a:off x="4888282" y="4074764"/>
                <a:ext cx="37776" cy="32451"/>
                <a:chOff x="4888282" y="4074764"/>
                <a:chExt cx="37776" cy="32451"/>
              </a:xfrm>
            </p:grpSpPr>
            <p:sp>
              <p:nvSpPr>
                <p:cNvPr id="5260" name="Google Shape;5260;p59"/>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9"/>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2" name="Google Shape;5262;p59"/>
              <p:cNvGrpSpPr/>
              <p:nvPr/>
            </p:nvGrpSpPr>
            <p:grpSpPr>
              <a:xfrm>
                <a:off x="4901315" y="3804271"/>
                <a:ext cx="37776" cy="32364"/>
                <a:chOff x="4901315" y="3804271"/>
                <a:chExt cx="37776" cy="32364"/>
              </a:xfrm>
            </p:grpSpPr>
            <p:sp>
              <p:nvSpPr>
                <p:cNvPr id="5263" name="Google Shape;5263;p59"/>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9"/>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5" name="Google Shape;5265;p59"/>
              <p:cNvGrpSpPr/>
              <p:nvPr/>
            </p:nvGrpSpPr>
            <p:grpSpPr>
              <a:xfrm>
                <a:off x="4866394" y="3715035"/>
                <a:ext cx="37846" cy="32357"/>
                <a:chOff x="4866394" y="3715035"/>
                <a:chExt cx="37846" cy="32357"/>
              </a:xfrm>
            </p:grpSpPr>
            <p:sp>
              <p:nvSpPr>
                <p:cNvPr id="5266" name="Google Shape;5266;p59"/>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9"/>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8" name="Google Shape;5268;p59"/>
              <p:cNvGrpSpPr/>
              <p:nvPr/>
            </p:nvGrpSpPr>
            <p:grpSpPr>
              <a:xfrm>
                <a:off x="4979233" y="3839798"/>
                <a:ext cx="37878" cy="32420"/>
                <a:chOff x="4979233" y="3839798"/>
                <a:chExt cx="37878" cy="32420"/>
              </a:xfrm>
            </p:grpSpPr>
            <p:sp>
              <p:nvSpPr>
                <p:cNvPr id="5269" name="Google Shape;5269;p59"/>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9"/>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1" name="Google Shape;5271;p59"/>
              <p:cNvGrpSpPr/>
              <p:nvPr/>
            </p:nvGrpSpPr>
            <p:grpSpPr>
              <a:xfrm>
                <a:off x="4790662" y="3679147"/>
                <a:ext cx="37783" cy="32380"/>
                <a:chOff x="4790662" y="3679147"/>
                <a:chExt cx="37783" cy="32380"/>
              </a:xfrm>
            </p:grpSpPr>
            <p:sp>
              <p:nvSpPr>
                <p:cNvPr id="5272" name="Google Shape;5272;p59"/>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9"/>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4" name="Google Shape;5274;p59"/>
              <p:cNvGrpSpPr/>
              <p:nvPr/>
            </p:nvGrpSpPr>
            <p:grpSpPr>
              <a:xfrm>
                <a:off x="4857263" y="3557861"/>
                <a:ext cx="37776" cy="32357"/>
                <a:chOff x="4857263" y="3557861"/>
                <a:chExt cx="37776" cy="32357"/>
              </a:xfrm>
            </p:grpSpPr>
            <p:sp>
              <p:nvSpPr>
                <p:cNvPr id="5275" name="Google Shape;5275;p59"/>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9"/>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7" name="Google Shape;5277;p59"/>
              <p:cNvGrpSpPr/>
              <p:nvPr/>
            </p:nvGrpSpPr>
            <p:grpSpPr>
              <a:xfrm>
                <a:off x="4883902" y="3648033"/>
                <a:ext cx="37783" cy="32380"/>
                <a:chOff x="4883902" y="3648033"/>
                <a:chExt cx="37783" cy="32380"/>
              </a:xfrm>
            </p:grpSpPr>
            <p:sp>
              <p:nvSpPr>
                <p:cNvPr id="5278" name="Google Shape;5278;p59"/>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9"/>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0" name="Google Shape;5280;p59"/>
              <p:cNvGrpSpPr/>
              <p:nvPr/>
            </p:nvGrpSpPr>
            <p:grpSpPr>
              <a:xfrm>
                <a:off x="4907780" y="3347220"/>
                <a:ext cx="37878" cy="32357"/>
                <a:chOff x="4907780" y="3347220"/>
                <a:chExt cx="37878" cy="32357"/>
              </a:xfrm>
            </p:grpSpPr>
            <p:sp>
              <p:nvSpPr>
                <p:cNvPr id="5281" name="Google Shape;5281;p59"/>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9"/>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3" name="Google Shape;5283;p59"/>
              <p:cNvGrpSpPr/>
              <p:nvPr/>
            </p:nvGrpSpPr>
            <p:grpSpPr>
              <a:xfrm>
                <a:off x="5065048" y="3738150"/>
                <a:ext cx="37783" cy="32364"/>
                <a:chOff x="5065048" y="3738150"/>
                <a:chExt cx="37783" cy="32364"/>
              </a:xfrm>
            </p:grpSpPr>
            <p:sp>
              <p:nvSpPr>
                <p:cNvPr id="5284" name="Google Shape;5284;p59"/>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9"/>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6" name="Google Shape;5286;p59"/>
              <p:cNvGrpSpPr/>
              <p:nvPr/>
            </p:nvGrpSpPr>
            <p:grpSpPr>
              <a:xfrm>
                <a:off x="5071616" y="3284615"/>
                <a:ext cx="37783" cy="32357"/>
                <a:chOff x="5071616" y="3284615"/>
                <a:chExt cx="37783" cy="32357"/>
              </a:xfrm>
            </p:grpSpPr>
            <p:sp>
              <p:nvSpPr>
                <p:cNvPr id="5287" name="Google Shape;5287;p59"/>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9"/>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9" name="Google Shape;5289;p59"/>
              <p:cNvGrpSpPr/>
              <p:nvPr/>
            </p:nvGrpSpPr>
            <p:grpSpPr>
              <a:xfrm>
                <a:off x="5389291" y="3759921"/>
                <a:ext cx="37783" cy="32380"/>
                <a:chOff x="5389291" y="3759921"/>
                <a:chExt cx="37783" cy="32380"/>
              </a:xfrm>
            </p:grpSpPr>
            <p:sp>
              <p:nvSpPr>
                <p:cNvPr id="5290" name="Google Shape;5290;p59"/>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9"/>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2" name="Google Shape;5292;p59"/>
              <p:cNvGrpSpPr/>
              <p:nvPr/>
            </p:nvGrpSpPr>
            <p:grpSpPr>
              <a:xfrm>
                <a:off x="5431534" y="3632932"/>
                <a:ext cx="37878" cy="32451"/>
                <a:chOff x="5431534" y="3632932"/>
                <a:chExt cx="37878" cy="32451"/>
              </a:xfrm>
            </p:grpSpPr>
            <p:sp>
              <p:nvSpPr>
                <p:cNvPr id="5293" name="Google Shape;5293;p59"/>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9"/>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5" name="Google Shape;5295;p59"/>
              <p:cNvGrpSpPr/>
              <p:nvPr/>
            </p:nvGrpSpPr>
            <p:grpSpPr>
              <a:xfrm>
                <a:off x="5540755" y="3544829"/>
                <a:ext cx="37783" cy="32357"/>
                <a:chOff x="5540755" y="3544829"/>
                <a:chExt cx="37783" cy="32357"/>
              </a:xfrm>
            </p:grpSpPr>
            <p:sp>
              <p:nvSpPr>
                <p:cNvPr id="5296" name="Google Shape;5296;p59"/>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9"/>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8" name="Google Shape;5298;p59"/>
              <p:cNvGrpSpPr/>
              <p:nvPr/>
            </p:nvGrpSpPr>
            <p:grpSpPr>
              <a:xfrm>
                <a:off x="5579293" y="3412107"/>
                <a:ext cx="37776" cy="32357"/>
                <a:chOff x="5579293" y="3412107"/>
                <a:chExt cx="37776" cy="32357"/>
              </a:xfrm>
            </p:grpSpPr>
            <p:sp>
              <p:nvSpPr>
                <p:cNvPr id="5299" name="Google Shape;5299;p59"/>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9"/>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1" name="Google Shape;5301;p59"/>
              <p:cNvGrpSpPr/>
              <p:nvPr/>
            </p:nvGrpSpPr>
            <p:grpSpPr>
              <a:xfrm>
                <a:off x="5801346" y="3284615"/>
                <a:ext cx="37783" cy="32357"/>
                <a:chOff x="5801346" y="3284615"/>
                <a:chExt cx="37783" cy="32357"/>
              </a:xfrm>
            </p:grpSpPr>
            <p:sp>
              <p:nvSpPr>
                <p:cNvPr id="5302" name="Google Shape;5302;p59"/>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9"/>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4" name="Google Shape;5304;p59"/>
              <p:cNvGrpSpPr/>
              <p:nvPr/>
            </p:nvGrpSpPr>
            <p:grpSpPr>
              <a:xfrm>
                <a:off x="5763578" y="3399067"/>
                <a:ext cx="37776" cy="32364"/>
                <a:chOff x="5763578" y="3399067"/>
                <a:chExt cx="37776" cy="32364"/>
              </a:xfrm>
            </p:grpSpPr>
            <p:sp>
              <p:nvSpPr>
                <p:cNvPr id="5305" name="Google Shape;5305;p59"/>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9"/>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7" name="Google Shape;5307;p59"/>
              <p:cNvGrpSpPr/>
              <p:nvPr/>
            </p:nvGrpSpPr>
            <p:grpSpPr>
              <a:xfrm>
                <a:off x="5395858" y="3230952"/>
                <a:ext cx="37776" cy="32364"/>
                <a:chOff x="5395858" y="3230952"/>
                <a:chExt cx="37776" cy="32364"/>
              </a:xfrm>
            </p:grpSpPr>
            <p:sp>
              <p:nvSpPr>
                <p:cNvPr id="5308" name="Google Shape;5308;p59"/>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9"/>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0" name="Google Shape;5310;p59"/>
              <p:cNvGrpSpPr/>
              <p:nvPr/>
            </p:nvGrpSpPr>
            <p:grpSpPr>
              <a:xfrm>
                <a:off x="5264088" y="3188237"/>
                <a:ext cx="37776" cy="32357"/>
                <a:chOff x="5264088" y="3188237"/>
                <a:chExt cx="37776" cy="32357"/>
              </a:xfrm>
            </p:grpSpPr>
            <p:sp>
              <p:nvSpPr>
                <p:cNvPr id="5311" name="Google Shape;5311;p59"/>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9"/>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3" name="Google Shape;5313;p59"/>
              <p:cNvGrpSpPr/>
              <p:nvPr/>
            </p:nvGrpSpPr>
            <p:grpSpPr>
              <a:xfrm>
                <a:off x="5585758" y="3237425"/>
                <a:ext cx="37878" cy="32357"/>
                <a:chOff x="5585758" y="3237425"/>
                <a:chExt cx="37878" cy="32357"/>
              </a:xfrm>
            </p:grpSpPr>
            <p:sp>
              <p:nvSpPr>
                <p:cNvPr id="5314" name="Google Shape;5314;p59"/>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9"/>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6" name="Google Shape;5316;p59"/>
              <p:cNvGrpSpPr/>
              <p:nvPr/>
            </p:nvGrpSpPr>
            <p:grpSpPr>
              <a:xfrm>
                <a:off x="4874196" y="3291088"/>
                <a:ext cx="37878" cy="32451"/>
                <a:chOff x="4874196" y="3291088"/>
                <a:chExt cx="37878" cy="32451"/>
              </a:xfrm>
            </p:grpSpPr>
            <p:sp>
              <p:nvSpPr>
                <p:cNvPr id="5317" name="Google Shape;5317;p59"/>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9"/>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9" name="Google Shape;5319;p59"/>
              <p:cNvGrpSpPr/>
              <p:nvPr/>
            </p:nvGrpSpPr>
            <p:grpSpPr>
              <a:xfrm>
                <a:off x="5197770" y="3785466"/>
                <a:ext cx="37783" cy="32427"/>
                <a:chOff x="5197770" y="3785466"/>
                <a:chExt cx="37783" cy="32427"/>
              </a:xfrm>
            </p:grpSpPr>
            <p:sp>
              <p:nvSpPr>
                <p:cNvPr id="5320" name="Google Shape;5320;p59"/>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9"/>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2" name="Google Shape;5322;p59"/>
              <p:cNvGrpSpPr/>
              <p:nvPr/>
            </p:nvGrpSpPr>
            <p:grpSpPr>
              <a:xfrm>
                <a:off x="5177699" y="3492117"/>
                <a:ext cx="37776" cy="32357"/>
                <a:chOff x="5177699" y="3492117"/>
                <a:chExt cx="37776" cy="32357"/>
              </a:xfrm>
            </p:grpSpPr>
            <p:sp>
              <p:nvSpPr>
                <p:cNvPr id="5323" name="Google Shape;5323;p59"/>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9"/>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5" name="Google Shape;5325;p59"/>
              <p:cNvGrpSpPr/>
              <p:nvPr/>
            </p:nvGrpSpPr>
            <p:grpSpPr>
              <a:xfrm>
                <a:off x="5349431" y="3622346"/>
                <a:ext cx="37870" cy="32380"/>
                <a:chOff x="5349431" y="3622346"/>
                <a:chExt cx="37870" cy="32380"/>
              </a:xfrm>
            </p:grpSpPr>
            <p:sp>
              <p:nvSpPr>
                <p:cNvPr id="5326" name="Google Shape;5326;p59"/>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9"/>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8" name="Google Shape;5328;p59"/>
              <p:cNvGrpSpPr/>
              <p:nvPr/>
            </p:nvGrpSpPr>
            <p:grpSpPr>
              <a:xfrm>
                <a:off x="5068855" y="3563980"/>
                <a:ext cx="53954" cy="46223"/>
                <a:chOff x="5068855" y="3563980"/>
                <a:chExt cx="53954" cy="46223"/>
              </a:xfrm>
            </p:grpSpPr>
            <p:sp>
              <p:nvSpPr>
                <p:cNvPr id="5329" name="Google Shape;5329;p59"/>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9"/>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1" name="Google Shape;5331;p59"/>
              <p:cNvGrpSpPr/>
              <p:nvPr/>
            </p:nvGrpSpPr>
            <p:grpSpPr>
              <a:xfrm>
                <a:off x="5037654" y="3392507"/>
                <a:ext cx="37870" cy="32451"/>
                <a:chOff x="5037654" y="3392507"/>
                <a:chExt cx="37870" cy="32451"/>
              </a:xfrm>
            </p:grpSpPr>
            <p:sp>
              <p:nvSpPr>
                <p:cNvPr id="5332" name="Google Shape;5332;p59"/>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9"/>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59"/>
              <p:cNvGrpSpPr/>
              <p:nvPr/>
            </p:nvGrpSpPr>
            <p:grpSpPr>
              <a:xfrm>
                <a:off x="5456560" y="3368629"/>
                <a:ext cx="37870" cy="32451"/>
                <a:chOff x="5456560" y="3368629"/>
                <a:chExt cx="37870" cy="32451"/>
              </a:xfrm>
            </p:grpSpPr>
            <p:sp>
              <p:nvSpPr>
                <p:cNvPr id="5335" name="Google Shape;5335;p59"/>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9"/>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7" name="Google Shape;5337;p59"/>
              <p:cNvGrpSpPr/>
              <p:nvPr/>
            </p:nvGrpSpPr>
            <p:grpSpPr>
              <a:xfrm>
                <a:off x="4755749" y="3501516"/>
                <a:ext cx="46246" cy="39608"/>
                <a:chOff x="4755749" y="3501516"/>
                <a:chExt cx="46246" cy="39608"/>
              </a:xfrm>
            </p:grpSpPr>
            <p:sp>
              <p:nvSpPr>
                <p:cNvPr id="5338" name="Google Shape;5338;p59"/>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9"/>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0" name="Google Shape;5340;p59"/>
              <p:cNvGrpSpPr/>
              <p:nvPr/>
            </p:nvGrpSpPr>
            <p:grpSpPr>
              <a:xfrm>
                <a:off x="4681346" y="3485582"/>
                <a:ext cx="37783" cy="32427"/>
                <a:chOff x="4681346" y="3485582"/>
                <a:chExt cx="37783" cy="32427"/>
              </a:xfrm>
            </p:grpSpPr>
            <p:sp>
              <p:nvSpPr>
                <p:cNvPr id="5341" name="Google Shape;5341;p59"/>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9"/>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59"/>
              <p:cNvGrpSpPr/>
              <p:nvPr/>
            </p:nvGrpSpPr>
            <p:grpSpPr>
              <a:xfrm>
                <a:off x="4767067" y="3291088"/>
                <a:ext cx="37878" cy="32451"/>
                <a:chOff x="4767067" y="3291088"/>
                <a:chExt cx="37878" cy="32451"/>
              </a:xfrm>
            </p:grpSpPr>
            <p:sp>
              <p:nvSpPr>
                <p:cNvPr id="5344" name="Google Shape;5344;p59"/>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9"/>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6" name="Google Shape;5346;p59"/>
              <p:cNvGrpSpPr/>
              <p:nvPr/>
            </p:nvGrpSpPr>
            <p:grpSpPr>
              <a:xfrm>
                <a:off x="4687819" y="3405539"/>
                <a:ext cx="37776" cy="32451"/>
                <a:chOff x="4687819" y="3405539"/>
                <a:chExt cx="37776" cy="32451"/>
              </a:xfrm>
            </p:grpSpPr>
            <p:sp>
              <p:nvSpPr>
                <p:cNvPr id="5347" name="Google Shape;5347;p59"/>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9"/>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9" name="Google Shape;5349;p59"/>
              <p:cNvGrpSpPr/>
              <p:nvPr/>
            </p:nvGrpSpPr>
            <p:grpSpPr>
              <a:xfrm>
                <a:off x="4923101" y="3444809"/>
                <a:ext cx="52813" cy="45318"/>
                <a:chOff x="4923101" y="3444809"/>
                <a:chExt cx="52813" cy="45318"/>
              </a:xfrm>
            </p:grpSpPr>
            <p:sp>
              <p:nvSpPr>
                <p:cNvPr id="5350" name="Google Shape;5350;p59"/>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9"/>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2" name="Google Shape;5352;p59"/>
              <p:cNvGrpSpPr/>
              <p:nvPr/>
            </p:nvGrpSpPr>
            <p:grpSpPr>
              <a:xfrm>
                <a:off x="4846040" y="3654750"/>
                <a:ext cx="31405" cy="26993"/>
                <a:chOff x="4846040" y="3654750"/>
                <a:chExt cx="31405" cy="26993"/>
              </a:xfrm>
            </p:grpSpPr>
            <p:sp>
              <p:nvSpPr>
                <p:cNvPr id="5353" name="Google Shape;5353;p59"/>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9"/>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5" name="Google Shape;5355;p59"/>
              <p:cNvGrpSpPr/>
              <p:nvPr/>
            </p:nvGrpSpPr>
            <p:grpSpPr>
              <a:xfrm>
                <a:off x="4925673" y="3691700"/>
                <a:ext cx="40253" cy="34472"/>
                <a:chOff x="4925673" y="3691700"/>
                <a:chExt cx="40253" cy="34472"/>
              </a:xfrm>
            </p:grpSpPr>
            <p:sp>
              <p:nvSpPr>
                <p:cNvPr id="5356" name="Google Shape;5356;p59"/>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9"/>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8" name="Google Shape;5358;p59"/>
              <p:cNvGrpSpPr/>
              <p:nvPr/>
            </p:nvGrpSpPr>
            <p:grpSpPr>
              <a:xfrm>
                <a:off x="4894653" y="3740848"/>
                <a:ext cx="31405" cy="26906"/>
                <a:chOff x="4894653" y="3740848"/>
                <a:chExt cx="31405" cy="26906"/>
              </a:xfrm>
            </p:grpSpPr>
            <p:sp>
              <p:nvSpPr>
                <p:cNvPr id="5359" name="Google Shape;5359;p59"/>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9"/>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1" name="Google Shape;5361;p59"/>
              <p:cNvGrpSpPr/>
              <p:nvPr/>
            </p:nvGrpSpPr>
            <p:grpSpPr>
              <a:xfrm>
                <a:off x="4962300" y="3696348"/>
                <a:ext cx="38255" cy="32773"/>
                <a:chOff x="4962300" y="3696348"/>
                <a:chExt cx="38255" cy="32773"/>
              </a:xfrm>
            </p:grpSpPr>
            <p:sp>
              <p:nvSpPr>
                <p:cNvPr id="5362" name="Google Shape;5362;p59"/>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9"/>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4" name="Google Shape;5364;p59"/>
              <p:cNvGrpSpPr/>
              <p:nvPr/>
            </p:nvGrpSpPr>
            <p:grpSpPr>
              <a:xfrm>
                <a:off x="4980185" y="3743349"/>
                <a:ext cx="31499" cy="26969"/>
                <a:chOff x="4980185" y="3743349"/>
                <a:chExt cx="31499" cy="26969"/>
              </a:xfrm>
            </p:grpSpPr>
            <p:sp>
              <p:nvSpPr>
                <p:cNvPr id="5365" name="Google Shape;5365;p59"/>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9"/>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7" name="Google Shape;5367;p59"/>
              <p:cNvGrpSpPr/>
              <p:nvPr/>
            </p:nvGrpSpPr>
            <p:grpSpPr>
              <a:xfrm>
                <a:off x="5013768" y="3734312"/>
                <a:ext cx="31499" cy="26969"/>
                <a:chOff x="5013768" y="3734312"/>
                <a:chExt cx="31499" cy="26969"/>
              </a:xfrm>
            </p:grpSpPr>
            <p:sp>
              <p:nvSpPr>
                <p:cNvPr id="5368" name="Google Shape;5368;p59"/>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9"/>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0" name="Google Shape;5370;p59"/>
              <p:cNvGrpSpPr/>
              <p:nvPr/>
            </p:nvGrpSpPr>
            <p:grpSpPr>
              <a:xfrm>
                <a:off x="5036703" y="3764545"/>
                <a:ext cx="31499" cy="26898"/>
                <a:chOff x="5036703" y="3764545"/>
                <a:chExt cx="31499" cy="26898"/>
              </a:xfrm>
            </p:grpSpPr>
            <p:sp>
              <p:nvSpPr>
                <p:cNvPr id="5371" name="Google Shape;5371;p59"/>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9"/>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3" name="Google Shape;5373;p59"/>
              <p:cNvGrpSpPr/>
              <p:nvPr/>
            </p:nvGrpSpPr>
            <p:grpSpPr>
              <a:xfrm>
                <a:off x="4953546" y="3768352"/>
                <a:ext cx="31405" cy="26898"/>
                <a:chOff x="4953546" y="3768352"/>
                <a:chExt cx="31405" cy="26898"/>
              </a:xfrm>
            </p:grpSpPr>
            <p:sp>
              <p:nvSpPr>
                <p:cNvPr id="5374" name="Google Shape;5374;p59"/>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9"/>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6" name="Google Shape;5376;p59"/>
              <p:cNvGrpSpPr/>
              <p:nvPr/>
            </p:nvGrpSpPr>
            <p:grpSpPr>
              <a:xfrm>
                <a:off x="4964770" y="3814016"/>
                <a:ext cx="31499" cy="26993"/>
                <a:chOff x="4964770" y="3814016"/>
                <a:chExt cx="31499" cy="26993"/>
              </a:xfrm>
            </p:grpSpPr>
            <p:sp>
              <p:nvSpPr>
                <p:cNvPr id="5377" name="Google Shape;5377;p59"/>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9"/>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9" name="Google Shape;5379;p59"/>
              <p:cNvGrpSpPr/>
              <p:nvPr/>
            </p:nvGrpSpPr>
            <p:grpSpPr>
              <a:xfrm>
                <a:off x="4923290" y="3800504"/>
                <a:ext cx="31468" cy="26898"/>
                <a:chOff x="4923290" y="3800504"/>
                <a:chExt cx="31468" cy="26898"/>
              </a:xfrm>
            </p:grpSpPr>
            <p:sp>
              <p:nvSpPr>
                <p:cNvPr id="5380" name="Google Shape;5380;p59"/>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9"/>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2" name="Google Shape;5382;p59"/>
              <p:cNvGrpSpPr/>
              <p:nvPr/>
            </p:nvGrpSpPr>
            <p:grpSpPr>
              <a:xfrm>
                <a:off x="5108534" y="3650943"/>
                <a:ext cx="31405" cy="26993"/>
                <a:chOff x="5108534" y="3650943"/>
                <a:chExt cx="31405" cy="26993"/>
              </a:xfrm>
            </p:grpSpPr>
            <p:sp>
              <p:nvSpPr>
                <p:cNvPr id="5383" name="Google Shape;5383;p59"/>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9"/>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5" name="Google Shape;5385;p59"/>
              <p:cNvGrpSpPr/>
              <p:nvPr/>
            </p:nvGrpSpPr>
            <p:grpSpPr>
              <a:xfrm>
                <a:off x="5119380" y="3760739"/>
                <a:ext cx="31499" cy="26993"/>
                <a:chOff x="5119380" y="3760739"/>
                <a:chExt cx="31499" cy="26993"/>
              </a:xfrm>
            </p:grpSpPr>
            <p:sp>
              <p:nvSpPr>
                <p:cNvPr id="5386" name="Google Shape;5386;p59"/>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9"/>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8" name="Google Shape;5388;p59"/>
              <p:cNvGrpSpPr/>
              <p:nvPr/>
            </p:nvGrpSpPr>
            <p:grpSpPr>
              <a:xfrm>
                <a:off x="5119380" y="3788235"/>
                <a:ext cx="31499" cy="26993"/>
                <a:chOff x="5119380" y="3788235"/>
                <a:chExt cx="31499" cy="26993"/>
              </a:xfrm>
            </p:grpSpPr>
            <p:sp>
              <p:nvSpPr>
                <p:cNvPr id="5389" name="Google Shape;5389;p59"/>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9"/>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1" name="Google Shape;5391;p59"/>
              <p:cNvGrpSpPr/>
              <p:nvPr/>
            </p:nvGrpSpPr>
            <p:grpSpPr>
              <a:xfrm>
                <a:off x="5158005" y="3875284"/>
                <a:ext cx="31405" cy="27001"/>
                <a:chOff x="5158005" y="3875284"/>
                <a:chExt cx="31405" cy="27001"/>
              </a:xfrm>
            </p:grpSpPr>
            <p:sp>
              <p:nvSpPr>
                <p:cNvPr id="5392" name="Google Shape;5392;p59"/>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9"/>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4" name="Google Shape;5394;p59"/>
              <p:cNvGrpSpPr/>
              <p:nvPr/>
            </p:nvGrpSpPr>
            <p:grpSpPr>
              <a:xfrm>
                <a:off x="5233163" y="3764545"/>
                <a:ext cx="31499" cy="26898"/>
                <a:chOff x="5233163" y="3764545"/>
                <a:chExt cx="31499" cy="26898"/>
              </a:xfrm>
            </p:grpSpPr>
            <p:sp>
              <p:nvSpPr>
                <p:cNvPr id="5395" name="Google Shape;5395;p59"/>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9"/>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7" name="Google Shape;5397;p59"/>
              <p:cNvGrpSpPr/>
              <p:nvPr/>
            </p:nvGrpSpPr>
            <p:grpSpPr>
              <a:xfrm>
                <a:off x="5276168" y="3805545"/>
                <a:ext cx="31499" cy="26906"/>
                <a:chOff x="5276168" y="3805545"/>
                <a:chExt cx="31499" cy="26906"/>
              </a:xfrm>
            </p:grpSpPr>
            <p:sp>
              <p:nvSpPr>
                <p:cNvPr id="5398" name="Google Shape;5398;p59"/>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9"/>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0" name="Google Shape;5400;p59"/>
              <p:cNvGrpSpPr/>
              <p:nvPr/>
            </p:nvGrpSpPr>
            <p:grpSpPr>
              <a:xfrm>
                <a:off x="5294053" y="3851933"/>
                <a:ext cx="31405" cy="26945"/>
                <a:chOff x="5294053" y="3851933"/>
                <a:chExt cx="31405" cy="26945"/>
              </a:xfrm>
            </p:grpSpPr>
            <p:sp>
              <p:nvSpPr>
                <p:cNvPr id="5401" name="Google Shape;5401;p59"/>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9"/>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3" name="Google Shape;5403;p59"/>
              <p:cNvGrpSpPr/>
              <p:nvPr/>
            </p:nvGrpSpPr>
            <p:grpSpPr>
              <a:xfrm>
                <a:off x="5341723" y="3851902"/>
                <a:ext cx="31405" cy="26977"/>
                <a:chOff x="5341723" y="3851902"/>
                <a:chExt cx="31405" cy="26977"/>
              </a:xfrm>
            </p:grpSpPr>
            <p:sp>
              <p:nvSpPr>
                <p:cNvPr id="5404" name="Google Shape;5404;p59"/>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9"/>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6" name="Google Shape;5406;p59"/>
              <p:cNvGrpSpPr/>
              <p:nvPr/>
            </p:nvGrpSpPr>
            <p:grpSpPr>
              <a:xfrm>
                <a:off x="5054871" y="3507855"/>
                <a:ext cx="31405" cy="26993"/>
                <a:chOff x="5054871" y="3507855"/>
                <a:chExt cx="31405" cy="26993"/>
              </a:xfrm>
            </p:grpSpPr>
            <p:sp>
              <p:nvSpPr>
                <p:cNvPr id="5407" name="Google Shape;5407;p59"/>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9"/>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9" name="Google Shape;5409;p59"/>
              <p:cNvGrpSpPr/>
              <p:nvPr/>
            </p:nvGrpSpPr>
            <p:grpSpPr>
              <a:xfrm>
                <a:off x="4876579" y="3675325"/>
                <a:ext cx="31405" cy="26969"/>
                <a:chOff x="4876579" y="3675325"/>
                <a:chExt cx="31405" cy="26969"/>
              </a:xfrm>
            </p:grpSpPr>
            <p:sp>
              <p:nvSpPr>
                <p:cNvPr id="5410" name="Google Shape;5410;p59"/>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9"/>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2" name="Google Shape;5412;p59"/>
              <p:cNvGrpSpPr/>
              <p:nvPr/>
            </p:nvGrpSpPr>
            <p:grpSpPr>
              <a:xfrm>
                <a:off x="4842233" y="3688333"/>
                <a:ext cx="31405" cy="26993"/>
                <a:chOff x="4842233" y="3688333"/>
                <a:chExt cx="31405" cy="26993"/>
              </a:xfrm>
            </p:grpSpPr>
            <p:sp>
              <p:nvSpPr>
                <p:cNvPr id="5413" name="Google Shape;5413;p59"/>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9"/>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5" name="Google Shape;5415;p59"/>
              <p:cNvGrpSpPr/>
              <p:nvPr/>
            </p:nvGrpSpPr>
            <p:grpSpPr>
              <a:xfrm>
                <a:off x="5187876" y="3608032"/>
                <a:ext cx="31405" cy="27001"/>
                <a:chOff x="5187876" y="3608032"/>
                <a:chExt cx="31405" cy="27001"/>
              </a:xfrm>
            </p:grpSpPr>
            <p:sp>
              <p:nvSpPr>
                <p:cNvPr id="5416" name="Google Shape;5416;p59"/>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9"/>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18" name="Google Shape;5418;p59"/>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9"/>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20" name="Google Shape;5420;p59"/>
              <p:cNvGrpSpPr/>
              <p:nvPr/>
            </p:nvGrpSpPr>
            <p:grpSpPr>
              <a:xfrm>
                <a:off x="5269224" y="3304167"/>
                <a:ext cx="40253" cy="34402"/>
                <a:chOff x="5269224" y="3304167"/>
                <a:chExt cx="40253" cy="34402"/>
              </a:xfrm>
            </p:grpSpPr>
            <p:sp>
              <p:nvSpPr>
                <p:cNvPr id="5421" name="Google Shape;5421;p59"/>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9"/>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3" name="Google Shape;5423;p59"/>
              <p:cNvGrpSpPr/>
              <p:nvPr/>
            </p:nvGrpSpPr>
            <p:grpSpPr>
              <a:xfrm>
                <a:off x="5327354" y="3476615"/>
                <a:ext cx="49864" cy="42723"/>
                <a:chOff x="5327354" y="3476615"/>
                <a:chExt cx="49864" cy="42723"/>
              </a:xfrm>
            </p:grpSpPr>
            <p:sp>
              <p:nvSpPr>
                <p:cNvPr id="5424" name="Google Shape;5424;p59"/>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9"/>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26" name="Google Shape;5426;p59"/>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9"/>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28" name="Google Shape;5428;p59"/>
              <p:cNvGrpSpPr/>
              <p:nvPr/>
            </p:nvGrpSpPr>
            <p:grpSpPr>
              <a:xfrm>
                <a:off x="5341723" y="3775957"/>
                <a:ext cx="31405" cy="26898"/>
                <a:chOff x="5341723" y="3775957"/>
                <a:chExt cx="31405" cy="26898"/>
              </a:xfrm>
            </p:grpSpPr>
            <p:sp>
              <p:nvSpPr>
                <p:cNvPr id="5429" name="Google Shape;5429;p59"/>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9"/>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1" name="Google Shape;5431;p59"/>
              <p:cNvGrpSpPr/>
              <p:nvPr/>
            </p:nvGrpSpPr>
            <p:grpSpPr>
              <a:xfrm>
                <a:off x="5439053" y="3699274"/>
                <a:ext cx="31405" cy="26898"/>
                <a:chOff x="5439053" y="3699274"/>
                <a:chExt cx="31405" cy="26898"/>
              </a:xfrm>
            </p:grpSpPr>
            <p:sp>
              <p:nvSpPr>
                <p:cNvPr id="5432" name="Google Shape;5432;p59"/>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9"/>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4" name="Google Shape;5434;p59"/>
              <p:cNvGrpSpPr/>
              <p:nvPr/>
            </p:nvGrpSpPr>
            <p:grpSpPr>
              <a:xfrm>
                <a:off x="5412414" y="3622307"/>
                <a:ext cx="31499" cy="26993"/>
                <a:chOff x="5412414" y="3622307"/>
                <a:chExt cx="31499" cy="26993"/>
              </a:xfrm>
            </p:grpSpPr>
            <p:sp>
              <p:nvSpPr>
                <p:cNvPr id="5435" name="Google Shape;5435;p59"/>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9"/>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7" name="Google Shape;5437;p59"/>
              <p:cNvGrpSpPr/>
              <p:nvPr/>
            </p:nvGrpSpPr>
            <p:grpSpPr>
              <a:xfrm>
                <a:off x="5476254" y="3473949"/>
                <a:ext cx="26835" cy="26930"/>
                <a:chOff x="5476254" y="3473949"/>
                <a:chExt cx="26835" cy="26930"/>
              </a:xfrm>
            </p:grpSpPr>
            <p:sp>
              <p:nvSpPr>
                <p:cNvPr id="5438" name="Google Shape;5438;p59"/>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9"/>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0" name="Google Shape;5440;p59"/>
              <p:cNvGrpSpPr/>
              <p:nvPr/>
            </p:nvGrpSpPr>
            <p:grpSpPr>
              <a:xfrm>
                <a:off x="5564547" y="3481594"/>
                <a:ext cx="31397" cy="26898"/>
                <a:chOff x="5564547" y="3481594"/>
                <a:chExt cx="31397" cy="26898"/>
              </a:xfrm>
            </p:grpSpPr>
            <p:sp>
              <p:nvSpPr>
                <p:cNvPr id="5441" name="Google Shape;5441;p59"/>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9"/>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3" name="Google Shape;5443;p59"/>
              <p:cNvGrpSpPr/>
              <p:nvPr/>
            </p:nvGrpSpPr>
            <p:grpSpPr>
              <a:xfrm>
                <a:off x="5534101" y="3470174"/>
                <a:ext cx="31397" cy="26906"/>
                <a:chOff x="5534101" y="3470174"/>
                <a:chExt cx="31397" cy="26906"/>
              </a:xfrm>
            </p:grpSpPr>
            <p:sp>
              <p:nvSpPr>
                <p:cNvPr id="5444" name="Google Shape;5444;p59"/>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9"/>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6" name="Google Shape;5446;p59"/>
              <p:cNvGrpSpPr/>
              <p:nvPr/>
            </p:nvGrpSpPr>
            <p:grpSpPr>
              <a:xfrm>
                <a:off x="5610879" y="3314486"/>
                <a:ext cx="31499" cy="26938"/>
                <a:chOff x="5610879" y="3314486"/>
                <a:chExt cx="31499" cy="26938"/>
              </a:xfrm>
            </p:grpSpPr>
            <p:sp>
              <p:nvSpPr>
                <p:cNvPr id="5447" name="Google Shape;5447;p59"/>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9"/>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9" name="Google Shape;5449;p59"/>
              <p:cNvGrpSpPr/>
              <p:nvPr/>
            </p:nvGrpSpPr>
            <p:grpSpPr>
              <a:xfrm>
                <a:off x="4834525" y="3501382"/>
                <a:ext cx="31499" cy="26898"/>
                <a:chOff x="4834525" y="3501382"/>
                <a:chExt cx="31499" cy="26898"/>
              </a:xfrm>
            </p:grpSpPr>
            <p:sp>
              <p:nvSpPr>
                <p:cNvPr id="5450" name="Google Shape;5450;p59"/>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9"/>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2" name="Google Shape;5452;p59"/>
              <p:cNvGrpSpPr/>
              <p:nvPr/>
            </p:nvGrpSpPr>
            <p:grpSpPr>
              <a:xfrm>
                <a:off x="4898460" y="3580158"/>
                <a:ext cx="31405" cy="26898"/>
                <a:chOff x="4898460" y="3580158"/>
                <a:chExt cx="31405" cy="26898"/>
              </a:xfrm>
            </p:grpSpPr>
            <p:sp>
              <p:nvSpPr>
                <p:cNvPr id="5453" name="Google Shape;5453;p59"/>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9"/>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5" name="Google Shape;5455;p59"/>
              <p:cNvGrpSpPr/>
              <p:nvPr/>
            </p:nvGrpSpPr>
            <p:grpSpPr>
              <a:xfrm>
                <a:off x="4882667" y="3608032"/>
                <a:ext cx="31499" cy="27001"/>
                <a:chOff x="4882667" y="3608032"/>
                <a:chExt cx="31499" cy="27001"/>
              </a:xfrm>
            </p:grpSpPr>
            <p:sp>
              <p:nvSpPr>
                <p:cNvPr id="5456" name="Google Shape;5456;p59"/>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9"/>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8" name="Google Shape;5458;p59"/>
              <p:cNvGrpSpPr/>
              <p:nvPr/>
            </p:nvGrpSpPr>
            <p:grpSpPr>
              <a:xfrm>
                <a:off x="4843373" y="3631407"/>
                <a:ext cx="16273" cy="16186"/>
                <a:chOff x="4843373" y="3631407"/>
                <a:chExt cx="16273" cy="16186"/>
              </a:xfrm>
            </p:grpSpPr>
            <p:sp>
              <p:nvSpPr>
                <p:cNvPr id="5459" name="Google Shape;5459;p59"/>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9"/>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1" name="Google Shape;5461;p59"/>
              <p:cNvGrpSpPr/>
              <p:nvPr/>
            </p:nvGrpSpPr>
            <p:grpSpPr>
              <a:xfrm>
                <a:off x="4727773" y="3591578"/>
                <a:ext cx="31499" cy="26898"/>
                <a:chOff x="4727773" y="3591578"/>
                <a:chExt cx="31499" cy="26898"/>
              </a:xfrm>
            </p:grpSpPr>
            <p:sp>
              <p:nvSpPr>
                <p:cNvPr id="5462" name="Google Shape;5462;p59"/>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9"/>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4" name="Google Shape;5464;p59"/>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9"/>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6" name="Google Shape;5466;p59"/>
              <p:cNvGrpSpPr/>
              <p:nvPr/>
            </p:nvGrpSpPr>
            <p:grpSpPr>
              <a:xfrm>
                <a:off x="4609421" y="3577398"/>
                <a:ext cx="31499" cy="27001"/>
                <a:chOff x="4609421" y="3577398"/>
                <a:chExt cx="31499" cy="27001"/>
              </a:xfrm>
            </p:grpSpPr>
            <p:sp>
              <p:nvSpPr>
                <p:cNvPr id="5467" name="Google Shape;5467;p59"/>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9"/>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9" name="Google Shape;5469;p59"/>
              <p:cNvGrpSpPr/>
              <p:nvPr/>
            </p:nvGrpSpPr>
            <p:grpSpPr>
              <a:xfrm>
                <a:off x="4649289" y="3577398"/>
                <a:ext cx="31499" cy="27001"/>
                <a:chOff x="4649289" y="3577398"/>
                <a:chExt cx="31499" cy="27001"/>
              </a:xfrm>
            </p:grpSpPr>
            <p:sp>
              <p:nvSpPr>
                <p:cNvPr id="5470" name="Google Shape;5470;p59"/>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9"/>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2" name="Google Shape;5472;p59"/>
              <p:cNvGrpSpPr/>
              <p:nvPr/>
            </p:nvGrpSpPr>
            <p:grpSpPr>
              <a:xfrm>
                <a:off x="4605614" y="3639523"/>
                <a:ext cx="31499" cy="26906"/>
                <a:chOff x="4605614" y="3639523"/>
                <a:chExt cx="31499" cy="26906"/>
              </a:xfrm>
            </p:grpSpPr>
            <p:sp>
              <p:nvSpPr>
                <p:cNvPr id="5473" name="Google Shape;5473;p59"/>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9"/>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5" name="Google Shape;5475;p59"/>
              <p:cNvGrpSpPr/>
              <p:nvPr/>
            </p:nvGrpSpPr>
            <p:grpSpPr>
              <a:xfrm>
                <a:off x="4785149" y="3618846"/>
                <a:ext cx="26930" cy="26843"/>
                <a:chOff x="4785149" y="3618846"/>
                <a:chExt cx="26930" cy="26843"/>
              </a:xfrm>
            </p:grpSpPr>
            <p:sp>
              <p:nvSpPr>
                <p:cNvPr id="5476" name="Google Shape;5476;p59"/>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9"/>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8" name="Google Shape;5478;p59"/>
              <p:cNvGrpSpPr/>
              <p:nvPr/>
            </p:nvGrpSpPr>
            <p:grpSpPr>
              <a:xfrm>
                <a:off x="4810167" y="3601567"/>
                <a:ext cx="31405" cy="26898"/>
                <a:chOff x="4810167" y="3601567"/>
                <a:chExt cx="31405" cy="26898"/>
              </a:xfrm>
            </p:grpSpPr>
            <p:sp>
              <p:nvSpPr>
                <p:cNvPr id="5479" name="Google Shape;5479;p59"/>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9"/>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1" name="Google Shape;5481;p59"/>
              <p:cNvGrpSpPr/>
              <p:nvPr/>
            </p:nvGrpSpPr>
            <p:grpSpPr>
              <a:xfrm>
                <a:off x="4831002" y="3373230"/>
                <a:ext cx="31405" cy="26898"/>
                <a:chOff x="4831002" y="3373230"/>
                <a:chExt cx="31405" cy="26898"/>
              </a:xfrm>
            </p:grpSpPr>
            <p:sp>
              <p:nvSpPr>
                <p:cNvPr id="5482" name="Google Shape;5482;p59"/>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9"/>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4" name="Google Shape;5484;p59"/>
              <p:cNvGrpSpPr/>
              <p:nvPr/>
            </p:nvGrpSpPr>
            <p:grpSpPr>
              <a:xfrm>
                <a:off x="4719311" y="3355054"/>
                <a:ext cx="31499" cy="27001"/>
                <a:chOff x="4719311" y="3355054"/>
                <a:chExt cx="31499" cy="27001"/>
              </a:xfrm>
            </p:grpSpPr>
            <p:sp>
              <p:nvSpPr>
                <p:cNvPr id="5485" name="Google Shape;5485;p59"/>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9"/>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7" name="Google Shape;5487;p59"/>
              <p:cNvGrpSpPr/>
              <p:nvPr/>
            </p:nvGrpSpPr>
            <p:grpSpPr>
              <a:xfrm>
                <a:off x="4798755" y="3450260"/>
                <a:ext cx="26930" cy="26930"/>
                <a:chOff x="4798755" y="3450260"/>
                <a:chExt cx="26930" cy="26930"/>
              </a:xfrm>
            </p:grpSpPr>
            <p:sp>
              <p:nvSpPr>
                <p:cNvPr id="5488" name="Google Shape;5488;p59"/>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9"/>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0" name="Google Shape;5490;p59"/>
              <p:cNvGrpSpPr/>
              <p:nvPr/>
            </p:nvGrpSpPr>
            <p:grpSpPr>
              <a:xfrm>
                <a:off x="4645576" y="3467555"/>
                <a:ext cx="31405" cy="26953"/>
                <a:chOff x="4645576" y="3467555"/>
                <a:chExt cx="31405" cy="26953"/>
              </a:xfrm>
            </p:grpSpPr>
            <p:sp>
              <p:nvSpPr>
                <p:cNvPr id="5491" name="Google Shape;5491;p59"/>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9"/>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3" name="Google Shape;5493;p59"/>
              <p:cNvGrpSpPr/>
              <p:nvPr/>
            </p:nvGrpSpPr>
            <p:grpSpPr>
              <a:xfrm>
                <a:off x="4687631" y="3583965"/>
                <a:ext cx="31499" cy="26898"/>
                <a:chOff x="4687631" y="3583965"/>
                <a:chExt cx="31499" cy="26898"/>
              </a:xfrm>
            </p:grpSpPr>
            <p:sp>
              <p:nvSpPr>
                <p:cNvPr id="5494" name="Google Shape;5494;p59"/>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9"/>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6" name="Google Shape;5496;p59"/>
              <p:cNvGrpSpPr/>
              <p:nvPr/>
            </p:nvGrpSpPr>
            <p:grpSpPr>
              <a:xfrm>
                <a:off x="4719311" y="3471314"/>
                <a:ext cx="31499" cy="27001"/>
                <a:chOff x="4719311" y="3471314"/>
                <a:chExt cx="31499" cy="27001"/>
              </a:xfrm>
            </p:grpSpPr>
            <p:sp>
              <p:nvSpPr>
                <p:cNvPr id="5497" name="Google Shape;5497;p59"/>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9"/>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9" name="Google Shape;5499;p59"/>
              <p:cNvGrpSpPr/>
              <p:nvPr/>
            </p:nvGrpSpPr>
            <p:grpSpPr>
              <a:xfrm>
                <a:off x="4719311" y="3434404"/>
                <a:ext cx="31499" cy="26898"/>
                <a:chOff x="4719311" y="3434404"/>
                <a:chExt cx="31499" cy="26898"/>
              </a:xfrm>
            </p:grpSpPr>
            <p:sp>
              <p:nvSpPr>
                <p:cNvPr id="5500" name="Google Shape;5500;p59"/>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9"/>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2" name="Google Shape;5502;p59"/>
              <p:cNvGrpSpPr/>
              <p:nvPr/>
            </p:nvGrpSpPr>
            <p:grpSpPr>
              <a:xfrm>
                <a:off x="4768876" y="3401772"/>
                <a:ext cx="31499" cy="26898"/>
                <a:chOff x="4768876" y="3401772"/>
                <a:chExt cx="31499" cy="26898"/>
              </a:xfrm>
            </p:grpSpPr>
            <p:sp>
              <p:nvSpPr>
                <p:cNvPr id="5503" name="Google Shape;5503;p59"/>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9"/>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5" name="Google Shape;5505;p59"/>
              <p:cNvGrpSpPr/>
              <p:nvPr/>
            </p:nvGrpSpPr>
            <p:grpSpPr>
              <a:xfrm>
                <a:off x="4762214" y="3471377"/>
                <a:ext cx="26938" cy="26938"/>
                <a:chOff x="4762214" y="3471377"/>
                <a:chExt cx="26938" cy="26938"/>
              </a:xfrm>
            </p:grpSpPr>
            <p:sp>
              <p:nvSpPr>
                <p:cNvPr id="5506" name="Google Shape;5506;p59"/>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9"/>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8" name="Google Shape;5508;p59"/>
              <p:cNvGrpSpPr/>
              <p:nvPr/>
            </p:nvGrpSpPr>
            <p:grpSpPr>
              <a:xfrm>
                <a:off x="4790473" y="3344782"/>
                <a:ext cx="31405" cy="26898"/>
                <a:chOff x="4790473" y="3344782"/>
                <a:chExt cx="31405" cy="26898"/>
              </a:xfrm>
            </p:grpSpPr>
            <p:sp>
              <p:nvSpPr>
                <p:cNvPr id="5509" name="Google Shape;5509;p59"/>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9"/>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1" name="Google Shape;5511;p59"/>
              <p:cNvGrpSpPr/>
              <p:nvPr/>
            </p:nvGrpSpPr>
            <p:grpSpPr>
              <a:xfrm>
                <a:off x="4823774" y="3950733"/>
                <a:ext cx="37398" cy="32034"/>
                <a:chOff x="4823774" y="3950733"/>
                <a:chExt cx="37398" cy="32034"/>
              </a:xfrm>
            </p:grpSpPr>
            <p:sp>
              <p:nvSpPr>
                <p:cNvPr id="5512" name="Google Shape;5512;p59"/>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9"/>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4" name="Google Shape;5514;p59"/>
              <p:cNvGrpSpPr/>
              <p:nvPr/>
            </p:nvGrpSpPr>
            <p:grpSpPr>
              <a:xfrm>
                <a:off x="4823396" y="4110566"/>
                <a:ext cx="31405" cy="26906"/>
                <a:chOff x="4823396" y="4110566"/>
                <a:chExt cx="31405" cy="26906"/>
              </a:xfrm>
            </p:grpSpPr>
            <p:sp>
              <p:nvSpPr>
                <p:cNvPr id="5515" name="Google Shape;5515;p59"/>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9"/>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7" name="Google Shape;5517;p59"/>
              <p:cNvGrpSpPr/>
              <p:nvPr/>
            </p:nvGrpSpPr>
            <p:grpSpPr>
              <a:xfrm>
                <a:off x="4838332" y="3821150"/>
                <a:ext cx="31499" cy="26898"/>
                <a:chOff x="4838332" y="3821150"/>
                <a:chExt cx="31499" cy="26898"/>
              </a:xfrm>
            </p:grpSpPr>
            <p:sp>
              <p:nvSpPr>
                <p:cNvPr id="5518" name="Google Shape;5518;p59"/>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9"/>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0" name="Google Shape;5520;p59"/>
              <p:cNvGrpSpPr/>
              <p:nvPr/>
            </p:nvGrpSpPr>
            <p:grpSpPr>
              <a:xfrm>
                <a:off x="4661275" y="3815007"/>
                <a:ext cx="36824" cy="31523"/>
                <a:chOff x="4661275" y="3815007"/>
                <a:chExt cx="36824" cy="31523"/>
              </a:xfrm>
            </p:grpSpPr>
            <p:sp>
              <p:nvSpPr>
                <p:cNvPr id="5521" name="Google Shape;5521;p59"/>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9"/>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3" name="Google Shape;5523;p59"/>
              <p:cNvGrpSpPr/>
              <p:nvPr/>
            </p:nvGrpSpPr>
            <p:grpSpPr>
              <a:xfrm>
                <a:off x="4558998" y="3851037"/>
                <a:ext cx="33591" cy="28699"/>
                <a:chOff x="4558998" y="3851037"/>
                <a:chExt cx="33591" cy="28699"/>
              </a:xfrm>
            </p:grpSpPr>
            <p:sp>
              <p:nvSpPr>
                <p:cNvPr id="5524" name="Google Shape;5524;p59"/>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9"/>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6" name="Google Shape;5526;p59"/>
              <p:cNvGrpSpPr/>
              <p:nvPr/>
            </p:nvGrpSpPr>
            <p:grpSpPr>
              <a:xfrm>
                <a:off x="4696762" y="3638587"/>
                <a:ext cx="33591" cy="28794"/>
                <a:chOff x="4696762" y="3638587"/>
                <a:chExt cx="33591" cy="28794"/>
              </a:xfrm>
            </p:grpSpPr>
            <p:sp>
              <p:nvSpPr>
                <p:cNvPr id="5527" name="Google Shape;5527;p59"/>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9"/>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9" name="Google Shape;5529;p59"/>
              <p:cNvGrpSpPr/>
              <p:nvPr/>
            </p:nvGrpSpPr>
            <p:grpSpPr>
              <a:xfrm>
                <a:off x="4929479" y="3939140"/>
                <a:ext cx="33497" cy="28692"/>
                <a:chOff x="4929479" y="3939140"/>
                <a:chExt cx="33497" cy="28692"/>
              </a:xfrm>
            </p:grpSpPr>
            <p:sp>
              <p:nvSpPr>
                <p:cNvPr id="5530" name="Google Shape;5530;p59"/>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9"/>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2" name="Google Shape;5532;p59"/>
              <p:cNvGrpSpPr/>
              <p:nvPr/>
            </p:nvGrpSpPr>
            <p:grpSpPr>
              <a:xfrm>
                <a:off x="4907119" y="3986039"/>
                <a:ext cx="33497" cy="28699"/>
                <a:chOff x="4907119" y="3986039"/>
                <a:chExt cx="33497" cy="28699"/>
              </a:xfrm>
            </p:grpSpPr>
            <p:sp>
              <p:nvSpPr>
                <p:cNvPr id="5533" name="Google Shape;5533;p59"/>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9"/>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5" name="Google Shape;5535;p59"/>
              <p:cNvGrpSpPr/>
              <p:nvPr/>
            </p:nvGrpSpPr>
            <p:grpSpPr>
              <a:xfrm>
                <a:off x="4911783" y="4048102"/>
                <a:ext cx="33591" cy="28762"/>
                <a:chOff x="4911783" y="4048102"/>
                <a:chExt cx="33591" cy="28762"/>
              </a:xfrm>
            </p:grpSpPr>
            <p:sp>
              <p:nvSpPr>
                <p:cNvPr id="5536" name="Google Shape;5536;p59"/>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9"/>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38" name="Google Shape;5538;p59"/>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9"/>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0" name="Google Shape;5540;p59"/>
              <p:cNvGrpSpPr/>
              <p:nvPr/>
            </p:nvGrpSpPr>
            <p:grpSpPr>
              <a:xfrm>
                <a:off x="4762623" y="3837847"/>
                <a:ext cx="42416" cy="36273"/>
                <a:chOff x="4762623" y="3837847"/>
                <a:chExt cx="42416" cy="36273"/>
              </a:xfrm>
            </p:grpSpPr>
            <p:sp>
              <p:nvSpPr>
                <p:cNvPr id="5541" name="Google Shape;5541;p59"/>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9"/>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3" name="Google Shape;5543;p59"/>
              <p:cNvGrpSpPr/>
              <p:nvPr/>
            </p:nvGrpSpPr>
            <p:grpSpPr>
              <a:xfrm>
                <a:off x="4746044" y="4104966"/>
                <a:ext cx="33497" cy="28699"/>
                <a:chOff x="4746044" y="4104966"/>
                <a:chExt cx="33497" cy="28699"/>
              </a:xfrm>
            </p:grpSpPr>
            <p:sp>
              <p:nvSpPr>
                <p:cNvPr id="5544" name="Google Shape;5544;p59"/>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9"/>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6" name="Google Shape;5546;p59"/>
              <p:cNvGrpSpPr/>
              <p:nvPr/>
            </p:nvGrpSpPr>
            <p:grpSpPr>
              <a:xfrm>
                <a:off x="4859646" y="4162554"/>
                <a:ext cx="33591" cy="28762"/>
                <a:chOff x="4859646" y="4162554"/>
                <a:chExt cx="33591" cy="28762"/>
              </a:xfrm>
            </p:grpSpPr>
            <p:sp>
              <p:nvSpPr>
                <p:cNvPr id="5547" name="Google Shape;5547;p59"/>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9"/>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49" name="Google Shape;5549;p59"/>
            <p:cNvGrpSpPr/>
            <p:nvPr/>
          </p:nvGrpSpPr>
          <p:grpSpPr>
            <a:xfrm>
              <a:off x="3597785" y="3274438"/>
              <a:ext cx="855610" cy="1122100"/>
              <a:chOff x="3597785" y="3274438"/>
              <a:chExt cx="855610" cy="1122100"/>
            </a:xfrm>
          </p:grpSpPr>
          <p:grpSp>
            <p:nvGrpSpPr>
              <p:cNvPr id="5550" name="Google Shape;5550;p59"/>
              <p:cNvGrpSpPr/>
              <p:nvPr/>
            </p:nvGrpSpPr>
            <p:grpSpPr>
              <a:xfrm>
                <a:off x="3617857" y="3284717"/>
                <a:ext cx="826785" cy="1099165"/>
                <a:chOff x="3617857" y="3284717"/>
                <a:chExt cx="826785" cy="1099165"/>
              </a:xfrm>
            </p:grpSpPr>
            <p:sp>
              <p:nvSpPr>
                <p:cNvPr id="5551" name="Google Shape;5551;p59"/>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9"/>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9"/>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9"/>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9"/>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9"/>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9"/>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9"/>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9"/>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9"/>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9"/>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9"/>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9"/>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9"/>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9"/>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9"/>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9"/>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9"/>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9"/>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9"/>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9"/>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9"/>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9"/>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9"/>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9"/>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9"/>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9"/>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9"/>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9"/>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9"/>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9"/>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9"/>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9"/>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9"/>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9"/>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9"/>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9"/>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9"/>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9"/>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9"/>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9"/>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9"/>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9"/>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9"/>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9"/>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9"/>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9"/>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9"/>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9"/>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9"/>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9"/>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9"/>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9"/>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9"/>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9"/>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9"/>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7" name="Google Shape;5607;p59"/>
              <p:cNvGrpSpPr/>
              <p:nvPr/>
            </p:nvGrpSpPr>
            <p:grpSpPr>
              <a:xfrm>
                <a:off x="4180904" y="4251758"/>
                <a:ext cx="37783" cy="32420"/>
                <a:chOff x="4180904" y="4251758"/>
                <a:chExt cx="37783" cy="32420"/>
              </a:xfrm>
            </p:grpSpPr>
            <p:sp>
              <p:nvSpPr>
                <p:cNvPr id="5608" name="Google Shape;5608;p59"/>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9"/>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0" name="Google Shape;5610;p59"/>
              <p:cNvGrpSpPr/>
              <p:nvPr/>
            </p:nvGrpSpPr>
            <p:grpSpPr>
              <a:xfrm>
                <a:off x="4201644" y="4081324"/>
                <a:ext cx="37783" cy="32364"/>
                <a:chOff x="4201644" y="4081324"/>
                <a:chExt cx="37783" cy="32364"/>
              </a:xfrm>
            </p:grpSpPr>
            <p:sp>
              <p:nvSpPr>
                <p:cNvPr id="5611" name="Google Shape;5611;p59"/>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9"/>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3" name="Google Shape;5613;p59"/>
              <p:cNvGrpSpPr/>
              <p:nvPr/>
            </p:nvGrpSpPr>
            <p:grpSpPr>
              <a:xfrm>
                <a:off x="4284416" y="3887428"/>
                <a:ext cx="37783" cy="32451"/>
                <a:chOff x="4284416" y="3887428"/>
                <a:chExt cx="37783" cy="32451"/>
              </a:xfrm>
            </p:grpSpPr>
            <p:sp>
              <p:nvSpPr>
                <p:cNvPr id="5614" name="Google Shape;5614;p59"/>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9"/>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6" name="Google Shape;5616;p59"/>
              <p:cNvGrpSpPr/>
              <p:nvPr/>
            </p:nvGrpSpPr>
            <p:grpSpPr>
              <a:xfrm>
                <a:off x="4223721" y="3860404"/>
                <a:ext cx="37870" cy="32364"/>
                <a:chOff x="4223721" y="3860404"/>
                <a:chExt cx="37870" cy="32364"/>
              </a:xfrm>
            </p:grpSpPr>
            <p:sp>
              <p:nvSpPr>
                <p:cNvPr id="5617" name="Google Shape;5617;p59"/>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9"/>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9" name="Google Shape;5619;p59"/>
              <p:cNvGrpSpPr/>
              <p:nvPr/>
            </p:nvGrpSpPr>
            <p:grpSpPr>
              <a:xfrm>
                <a:off x="4104889" y="3699242"/>
                <a:ext cx="37776" cy="32357"/>
                <a:chOff x="4104889" y="3699242"/>
                <a:chExt cx="37776" cy="32357"/>
              </a:xfrm>
            </p:grpSpPr>
            <p:sp>
              <p:nvSpPr>
                <p:cNvPr id="5620" name="Google Shape;5620;p59"/>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9"/>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2" name="Google Shape;5622;p59"/>
              <p:cNvGrpSpPr/>
              <p:nvPr/>
            </p:nvGrpSpPr>
            <p:grpSpPr>
              <a:xfrm>
                <a:off x="4143608" y="3475121"/>
                <a:ext cx="37878" cy="32420"/>
                <a:chOff x="4143608" y="3475121"/>
                <a:chExt cx="37878" cy="32420"/>
              </a:xfrm>
            </p:grpSpPr>
            <p:sp>
              <p:nvSpPr>
                <p:cNvPr id="5623" name="Google Shape;5623;p59"/>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9"/>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5" name="Google Shape;5625;p59"/>
              <p:cNvGrpSpPr/>
              <p:nvPr/>
            </p:nvGrpSpPr>
            <p:grpSpPr>
              <a:xfrm>
                <a:off x="4217248" y="3570893"/>
                <a:ext cx="37776" cy="32364"/>
                <a:chOff x="4217248" y="3570893"/>
                <a:chExt cx="37776" cy="32364"/>
              </a:xfrm>
            </p:grpSpPr>
            <p:sp>
              <p:nvSpPr>
                <p:cNvPr id="5626" name="Google Shape;5626;p59"/>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9"/>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8" name="Google Shape;5628;p59"/>
              <p:cNvGrpSpPr/>
              <p:nvPr/>
            </p:nvGrpSpPr>
            <p:grpSpPr>
              <a:xfrm>
                <a:off x="4255307" y="3431612"/>
                <a:ext cx="37776" cy="32451"/>
                <a:chOff x="4255307" y="3431612"/>
                <a:chExt cx="37776" cy="32451"/>
              </a:xfrm>
            </p:grpSpPr>
            <p:sp>
              <p:nvSpPr>
                <p:cNvPr id="5629" name="Google Shape;5629;p59"/>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9"/>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1" name="Google Shape;5631;p59"/>
              <p:cNvGrpSpPr/>
              <p:nvPr/>
            </p:nvGrpSpPr>
            <p:grpSpPr>
              <a:xfrm>
                <a:off x="3853052" y="3577398"/>
                <a:ext cx="37776" cy="32420"/>
                <a:chOff x="3853052" y="3577398"/>
                <a:chExt cx="37776" cy="32420"/>
              </a:xfrm>
            </p:grpSpPr>
            <p:sp>
              <p:nvSpPr>
                <p:cNvPr id="5632" name="Google Shape;5632;p59"/>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9"/>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4" name="Google Shape;5634;p59"/>
              <p:cNvGrpSpPr/>
              <p:nvPr/>
            </p:nvGrpSpPr>
            <p:grpSpPr>
              <a:xfrm>
                <a:off x="4039908" y="3412107"/>
                <a:ext cx="37776" cy="32357"/>
                <a:chOff x="4039908" y="3412107"/>
                <a:chExt cx="37776" cy="32357"/>
              </a:xfrm>
            </p:grpSpPr>
            <p:sp>
              <p:nvSpPr>
                <p:cNvPr id="5635" name="Google Shape;5635;p59"/>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9"/>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7" name="Google Shape;5637;p59"/>
              <p:cNvGrpSpPr/>
              <p:nvPr/>
            </p:nvGrpSpPr>
            <p:grpSpPr>
              <a:xfrm>
                <a:off x="4017360" y="3342061"/>
                <a:ext cx="37870" cy="32380"/>
                <a:chOff x="4017360" y="3342061"/>
                <a:chExt cx="37870" cy="32380"/>
              </a:xfrm>
            </p:grpSpPr>
            <p:sp>
              <p:nvSpPr>
                <p:cNvPr id="5638" name="Google Shape;5638;p59"/>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9"/>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0" name="Google Shape;5640;p59"/>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9"/>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2" name="Google Shape;5642;p59"/>
              <p:cNvGrpSpPr/>
              <p:nvPr/>
            </p:nvGrpSpPr>
            <p:grpSpPr>
              <a:xfrm>
                <a:off x="3750870" y="3418650"/>
                <a:ext cx="37776" cy="32380"/>
                <a:chOff x="3750870" y="3418650"/>
                <a:chExt cx="37776" cy="32380"/>
              </a:xfrm>
            </p:grpSpPr>
            <p:sp>
              <p:nvSpPr>
                <p:cNvPr id="5643" name="Google Shape;5643;p59"/>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9"/>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5" name="Google Shape;5645;p59"/>
              <p:cNvGrpSpPr/>
              <p:nvPr/>
            </p:nvGrpSpPr>
            <p:grpSpPr>
              <a:xfrm>
                <a:off x="3632509" y="3274438"/>
                <a:ext cx="37783" cy="32357"/>
                <a:chOff x="3632509" y="3274438"/>
                <a:chExt cx="37783" cy="32357"/>
              </a:xfrm>
            </p:grpSpPr>
            <p:sp>
              <p:nvSpPr>
                <p:cNvPr id="5646" name="Google Shape;5646;p59"/>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9"/>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8" name="Google Shape;5648;p59"/>
              <p:cNvGrpSpPr/>
              <p:nvPr/>
            </p:nvGrpSpPr>
            <p:grpSpPr>
              <a:xfrm>
                <a:off x="3906424" y="3297561"/>
                <a:ext cx="37776" cy="32451"/>
                <a:chOff x="3906424" y="3297561"/>
                <a:chExt cx="37776" cy="32451"/>
              </a:xfrm>
            </p:grpSpPr>
            <p:sp>
              <p:nvSpPr>
                <p:cNvPr id="5649" name="Google Shape;5649;p59"/>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9"/>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1" name="Google Shape;5651;p59"/>
              <p:cNvGrpSpPr/>
              <p:nvPr/>
            </p:nvGrpSpPr>
            <p:grpSpPr>
              <a:xfrm>
                <a:off x="3866084" y="3412107"/>
                <a:ext cx="37776" cy="32357"/>
                <a:chOff x="3866084" y="3412107"/>
                <a:chExt cx="37776" cy="32357"/>
              </a:xfrm>
            </p:grpSpPr>
            <p:sp>
              <p:nvSpPr>
                <p:cNvPr id="5652" name="Google Shape;5652;p59"/>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9"/>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4" name="Google Shape;5654;p59"/>
              <p:cNvGrpSpPr/>
              <p:nvPr/>
            </p:nvGrpSpPr>
            <p:grpSpPr>
              <a:xfrm>
                <a:off x="4023919" y="3766409"/>
                <a:ext cx="37783" cy="32357"/>
                <a:chOff x="4023919" y="3766409"/>
                <a:chExt cx="37783" cy="32357"/>
              </a:xfrm>
            </p:grpSpPr>
            <p:sp>
              <p:nvSpPr>
                <p:cNvPr id="5655" name="Google Shape;5655;p59"/>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9"/>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7" name="Google Shape;5657;p59"/>
              <p:cNvGrpSpPr/>
              <p:nvPr/>
            </p:nvGrpSpPr>
            <p:grpSpPr>
              <a:xfrm>
                <a:off x="3973882" y="3779449"/>
                <a:ext cx="37776" cy="32357"/>
                <a:chOff x="3973882" y="3779449"/>
                <a:chExt cx="37776" cy="32357"/>
              </a:xfrm>
            </p:grpSpPr>
            <p:sp>
              <p:nvSpPr>
                <p:cNvPr id="5658" name="Google Shape;5658;p59"/>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9"/>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0" name="Google Shape;5660;p59"/>
              <p:cNvGrpSpPr/>
              <p:nvPr/>
            </p:nvGrpSpPr>
            <p:grpSpPr>
              <a:xfrm>
                <a:off x="4073398" y="3838028"/>
                <a:ext cx="37776" cy="32380"/>
                <a:chOff x="4073398" y="3838028"/>
                <a:chExt cx="37776" cy="32380"/>
              </a:xfrm>
            </p:grpSpPr>
            <p:sp>
              <p:nvSpPr>
                <p:cNvPr id="5661" name="Google Shape;5661;p59"/>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9"/>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3" name="Google Shape;5663;p59"/>
              <p:cNvGrpSpPr/>
              <p:nvPr/>
            </p:nvGrpSpPr>
            <p:grpSpPr>
              <a:xfrm>
                <a:off x="4342672" y="4144496"/>
                <a:ext cx="37752" cy="32364"/>
                <a:chOff x="4342672" y="4144496"/>
                <a:chExt cx="37752" cy="32364"/>
              </a:xfrm>
            </p:grpSpPr>
            <p:sp>
              <p:nvSpPr>
                <p:cNvPr id="5664" name="Google Shape;5664;p59"/>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9"/>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6" name="Google Shape;5666;p59"/>
              <p:cNvGrpSpPr/>
              <p:nvPr/>
            </p:nvGrpSpPr>
            <p:grpSpPr>
              <a:xfrm>
                <a:off x="4406386" y="4056872"/>
                <a:ext cx="37783" cy="32364"/>
                <a:chOff x="4406386" y="4056872"/>
                <a:chExt cx="37783" cy="32364"/>
              </a:xfrm>
            </p:grpSpPr>
            <p:sp>
              <p:nvSpPr>
                <p:cNvPr id="5667" name="Google Shape;5667;p59"/>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9"/>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9" name="Google Shape;5669;p59"/>
              <p:cNvGrpSpPr/>
              <p:nvPr/>
            </p:nvGrpSpPr>
            <p:grpSpPr>
              <a:xfrm>
                <a:off x="4284416" y="4245254"/>
                <a:ext cx="37783" cy="32357"/>
                <a:chOff x="4284416" y="4245254"/>
                <a:chExt cx="37783" cy="32357"/>
              </a:xfrm>
            </p:grpSpPr>
            <p:sp>
              <p:nvSpPr>
                <p:cNvPr id="5670" name="Google Shape;5670;p59"/>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9"/>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2" name="Google Shape;5672;p59"/>
              <p:cNvGrpSpPr/>
              <p:nvPr/>
            </p:nvGrpSpPr>
            <p:grpSpPr>
              <a:xfrm>
                <a:off x="4219057" y="4331258"/>
                <a:ext cx="37776" cy="32364"/>
                <a:chOff x="4219057" y="4331258"/>
                <a:chExt cx="37776" cy="32364"/>
              </a:xfrm>
            </p:grpSpPr>
            <p:sp>
              <p:nvSpPr>
                <p:cNvPr id="5673" name="Google Shape;5673;p59"/>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9"/>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5" name="Google Shape;5675;p59"/>
              <p:cNvGrpSpPr/>
              <p:nvPr/>
            </p:nvGrpSpPr>
            <p:grpSpPr>
              <a:xfrm>
                <a:off x="4204122" y="4141688"/>
                <a:ext cx="33497" cy="28699"/>
                <a:chOff x="4204122" y="4141688"/>
                <a:chExt cx="33497" cy="28699"/>
              </a:xfrm>
            </p:grpSpPr>
            <p:sp>
              <p:nvSpPr>
                <p:cNvPr id="5676" name="Google Shape;5676;p59"/>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9"/>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8" name="Google Shape;5678;p59"/>
              <p:cNvGrpSpPr/>
              <p:nvPr/>
            </p:nvGrpSpPr>
            <p:grpSpPr>
              <a:xfrm>
                <a:off x="4301546" y="4003869"/>
                <a:ext cx="38916" cy="33324"/>
                <a:chOff x="4301546" y="4003869"/>
                <a:chExt cx="38916" cy="33324"/>
              </a:xfrm>
            </p:grpSpPr>
            <p:sp>
              <p:nvSpPr>
                <p:cNvPr id="5679" name="Google Shape;5679;p59"/>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9"/>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1" name="Google Shape;5681;p59"/>
              <p:cNvGrpSpPr/>
              <p:nvPr/>
            </p:nvGrpSpPr>
            <p:grpSpPr>
              <a:xfrm>
                <a:off x="4210681" y="3924669"/>
                <a:ext cx="36549" cy="31366"/>
                <a:chOff x="4210681" y="3924669"/>
                <a:chExt cx="36549" cy="31366"/>
              </a:xfrm>
            </p:grpSpPr>
            <p:sp>
              <p:nvSpPr>
                <p:cNvPr id="5682" name="Google Shape;5682;p59"/>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9"/>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4" name="Google Shape;5684;p59"/>
              <p:cNvGrpSpPr/>
              <p:nvPr/>
            </p:nvGrpSpPr>
            <p:grpSpPr>
              <a:xfrm>
                <a:off x="3987771" y="3628874"/>
                <a:ext cx="31499" cy="26993"/>
                <a:chOff x="3987771" y="3628874"/>
                <a:chExt cx="31499" cy="26993"/>
              </a:xfrm>
            </p:grpSpPr>
            <p:sp>
              <p:nvSpPr>
                <p:cNvPr id="5685" name="Google Shape;5685;p59"/>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9"/>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7" name="Google Shape;5687;p59"/>
              <p:cNvGrpSpPr/>
              <p:nvPr/>
            </p:nvGrpSpPr>
            <p:grpSpPr>
              <a:xfrm>
                <a:off x="4087382" y="3775674"/>
                <a:ext cx="31405" cy="26898"/>
                <a:chOff x="4087382" y="3775674"/>
                <a:chExt cx="31405" cy="26898"/>
              </a:xfrm>
            </p:grpSpPr>
            <p:sp>
              <p:nvSpPr>
                <p:cNvPr id="5688" name="Google Shape;5688;p59"/>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9"/>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0" name="Google Shape;5690;p59"/>
              <p:cNvGrpSpPr/>
              <p:nvPr/>
            </p:nvGrpSpPr>
            <p:grpSpPr>
              <a:xfrm>
                <a:off x="4118873" y="3856637"/>
                <a:ext cx="31405" cy="26906"/>
                <a:chOff x="4118873" y="3856637"/>
                <a:chExt cx="31405" cy="26906"/>
              </a:xfrm>
            </p:grpSpPr>
            <p:sp>
              <p:nvSpPr>
                <p:cNvPr id="5691" name="Google Shape;5691;p59"/>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9"/>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3" name="Google Shape;5693;p59"/>
              <p:cNvGrpSpPr/>
              <p:nvPr/>
            </p:nvGrpSpPr>
            <p:grpSpPr>
              <a:xfrm>
                <a:off x="4168541" y="3639523"/>
                <a:ext cx="31499" cy="26906"/>
                <a:chOff x="4168541" y="3639523"/>
                <a:chExt cx="31499" cy="26906"/>
              </a:xfrm>
            </p:grpSpPr>
            <p:sp>
              <p:nvSpPr>
                <p:cNvPr id="5694" name="Google Shape;5694;p59"/>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9"/>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6" name="Google Shape;5696;p59"/>
              <p:cNvGrpSpPr/>
              <p:nvPr/>
            </p:nvGrpSpPr>
            <p:grpSpPr>
              <a:xfrm>
                <a:off x="3965789" y="3393545"/>
                <a:ext cx="31405" cy="26945"/>
                <a:chOff x="3965789" y="3393545"/>
                <a:chExt cx="31405" cy="26945"/>
              </a:xfrm>
            </p:grpSpPr>
            <p:sp>
              <p:nvSpPr>
                <p:cNvPr id="5697" name="Google Shape;5697;p59"/>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9"/>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9" name="Google Shape;5699;p59"/>
              <p:cNvGrpSpPr/>
              <p:nvPr/>
            </p:nvGrpSpPr>
            <p:grpSpPr>
              <a:xfrm>
                <a:off x="3925166" y="3491008"/>
                <a:ext cx="31405" cy="27001"/>
                <a:chOff x="3925166" y="3491008"/>
                <a:chExt cx="31405" cy="27001"/>
              </a:xfrm>
            </p:grpSpPr>
            <p:sp>
              <p:nvSpPr>
                <p:cNvPr id="5700" name="Google Shape;5700;p59"/>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9"/>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2" name="Google Shape;5702;p59"/>
              <p:cNvGrpSpPr/>
              <p:nvPr/>
            </p:nvGrpSpPr>
            <p:grpSpPr>
              <a:xfrm>
                <a:off x="3682845" y="3340976"/>
                <a:ext cx="31397" cy="26898"/>
                <a:chOff x="3682845" y="3340976"/>
                <a:chExt cx="31397" cy="26898"/>
              </a:xfrm>
            </p:grpSpPr>
            <p:sp>
              <p:nvSpPr>
                <p:cNvPr id="5703" name="Google Shape;5703;p59"/>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9"/>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5" name="Google Shape;5705;p59"/>
              <p:cNvGrpSpPr/>
              <p:nvPr/>
            </p:nvGrpSpPr>
            <p:grpSpPr>
              <a:xfrm>
                <a:off x="3795393" y="3353725"/>
                <a:ext cx="31499" cy="26993"/>
                <a:chOff x="3795393" y="3353725"/>
                <a:chExt cx="31499" cy="26993"/>
              </a:xfrm>
            </p:grpSpPr>
            <p:sp>
              <p:nvSpPr>
                <p:cNvPr id="5706" name="Google Shape;5706;p59"/>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9"/>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8" name="Google Shape;5708;p59"/>
              <p:cNvGrpSpPr/>
              <p:nvPr/>
            </p:nvGrpSpPr>
            <p:grpSpPr>
              <a:xfrm>
                <a:off x="4176909" y="4363221"/>
                <a:ext cx="38924" cy="33316"/>
                <a:chOff x="4176909" y="4363221"/>
                <a:chExt cx="38924" cy="33316"/>
              </a:xfrm>
            </p:grpSpPr>
            <p:sp>
              <p:nvSpPr>
                <p:cNvPr id="5709" name="Google Shape;5709;p59"/>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9"/>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1" name="Google Shape;5711;p59"/>
              <p:cNvGrpSpPr/>
              <p:nvPr/>
            </p:nvGrpSpPr>
            <p:grpSpPr>
              <a:xfrm>
                <a:off x="4226191" y="4007660"/>
                <a:ext cx="33560" cy="28770"/>
                <a:chOff x="4226191" y="4007660"/>
                <a:chExt cx="33560" cy="28770"/>
              </a:xfrm>
            </p:grpSpPr>
            <p:sp>
              <p:nvSpPr>
                <p:cNvPr id="5712" name="Google Shape;5712;p59"/>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9"/>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4" name="Google Shape;5714;p59"/>
              <p:cNvGrpSpPr/>
              <p:nvPr/>
            </p:nvGrpSpPr>
            <p:grpSpPr>
              <a:xfrm>
                <a:off x="3597785" y="3377045"/>
                <a:ext cx="33591" cy="28699"/>
                <a:chOff x="3597785" y="3377045"/>
                <a:chExt cx="33591" cy="28699"/>
              </a:xfrm>
            </p:grpSpPr>
            <p:sp>
              <p:nvSpPr>
                <p:cNvPr id="5715" name="Google Shape;5715;p59"/>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9"/>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7" name="Google Shape;5717;p59"/>
              <p:cNvGrpSpPr/>
              <p:nvPr/>
            </p:nvGrpSpPr>
            <p:grpSpPr>
              <a:xfrm>
                <a:off x="3887870" y="3669796"/>
                <a:ext cx="33591" cy="28692"/>
                <a:chOff x="3887870" y="3669796"/>
                <a:chExt cx="33591" cy="28692"/>
              </a:xfrm>
            </p:grpSpPr>
            <p:sp>
              <p:nvSpPr>
                <p:cNvPr id="5718" name="Google Shape;5718;p59"/>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9"/>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0" name="Google Shape;5720;p59"/>
              <p:cNvGrpSpPr/>
              <p:nvPr/>
            </p:nvGrpSpPr>
            <p:grpSpPr>
              <a:xfrm>
                <a:off x="3818320" y="3481625"/>
                <a:ext cx="33497" cy="28770"/>
                <a:chOff x="3818320" y="3481625"/>
                <a:chExt cx="33497" cy="28770"/>
              </a:xfrm>
            </p:grpSpPr>
            <p:sp>
              <p:nvSpPr>
                <p:cNvPr id="5721" name="Google Shape;5721;p59"/>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9"/>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3" name="Google Shape;5723;p59"/>
              <p:cNvGrpSpPr/>
              <p:nvPr/>
            </p:nvGrpSpPr>
            <p:grpSpPr>
              <a:xfrm>
                <a:off x="4278139" y="4120948"/>
                <a:ext cx="37492" cy="32129"/>
                <a:chOff x="4278139" y="4120948"/>
                <a:chExt cx="37492" cy="32129"/>
              </a:xfrm>
            </p:grpSpPr>
            <p:sp>
              <p:nvSpPr>
                <p:cNvPr id="5724" name="Google Shape;5724;p59"/>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9"/>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6" name="Google Shape;5726;p59"/>
              <p:cNvGrpSpPr/>
              <p:nvPr/>
            </p:nvGrpSpPr>
            <p:grpSpPr>
              <a:xfrm>
                <a:off x="4419898" y="3977388"/>
                <a:ext cx="33497" cy="28692"/>
                <a:chOff x="4419898" y="3977388"/>
                <a:chExt cx="33497" cy="28692"/>
              </a:xfrm>
            </p:grpSpPr>
            <p:sp>
              <p:nvSpPr>
                <p:cNvPr id="5727" name="Google Shape;5727;p59"/>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9"/>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9" name="Google Shape;5729;p59"/>
              <p:cNvGrpSpPr/>
              <p:nvPr/>
            </p:nvGrpSpPr>
            <p:grpSpPr>
              <a:xfrm>
                <a:off x="4158930" y="4034684"/>
                <a:ext cx="33497" cy="28762"/>
                <a:chOff x="4158930" y="4034684"/>
                <a:chExt cx="33497" cy="28762"/>
              </a:xfrm>
            </p:grpSpPr>
            <p:sp>
              <p:nvSpPr>
                <p:cNvPr id="5730" name="Google Shape;5730;p59"/>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9"/>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2" name="Google Shape;5732;p59"/>
              <p:cNvGrpSpPr/>
              <p:nvPr/>
            </p:nvGrpSpPr>
            <p:grpSpPr>
              <a:xfrm>
                <a:off x="4134949" y="3957049"/>
                <a:ext cx="33497" cy="28770"/>
                <a:chOff x="4134949" y="3957049"/>
                <a:chExt cx="33497" cy="28770"/>
              </a:xfrm>
            </p:grpSpPr>
            <p:sp>
              <p:nvSpPr>
                <p:cNvPr id="5733" name="Google Shape;5733;p59"/>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9"/>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5" name="Google Shape;5735;p59"/>
              <p:cNvGrpSpPr/>
              <p:nvPr/>
            </p:nvGrpSpPr>
            <p:grpSpPr>
              <a:xfrm>
                <a:off x="4193653" y="4184403"/>
                <a:ext cx="43580" cy="37264"/>
                <a:chOff x="4193653" y="4184403"/>
                <a:chExt cx="43580" cy="37264"/>
              </a:xfrm>
            </p:grpSpPr>
            <p:sp>
              <p:nvSpPr>
                <p:cNvPr id="5736" name="Google Shape;5736;p59"/>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9"/>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8" name="Google Shape;5738;p59"/>
              <p:cNvGrpSpPr/>
              <p:nvPr/>
            </p:nvGrpSpPr>
            <p:grpSpPr>
              <a:xfrm>
                <a:off x="4343600" y="3943844"/>
                <a:ext cx="43580" cy="37312"/>
                <a:chOff x="4343600" y="3943844"/>
                <a:chExt cx="43580" cy="37312"/>
              </a:xfrm>
            </p:grpSpPr>
            <p:sp>
              <p:nvSpPr>
                <p:cNvPr id="5739" name="Google Shape;5739;p59"/>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9"/>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1" name="Google Shape;5741;p59"/>
              <p:cNvGrpSpPr/>
              <p:nvPr/>
            </p:nvGrpSpPr>
            <p:grpSpPr>
              <a:xfrm>
                <a:off x="4172339" y="3381693"/>
                <a:ext cx="31499" cy="27001"/>
                <a:chOff x="4172339" y="3381693"/>
                <a:chExt cx="31499" cy="27001"/>
              </a:xfrm>
            </p:grpSpPr>
            <p:sp>
              <p:nvSpPr>
                <p:cNvPr id="5742" name="Google Shape;5742;p59"/>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9"/>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747"/>
        <p:cNvGrpSpPr/>
        <p:nvPr/>
      </p:nvGrpSpPr>
      <p:grpSpPr>
        <a:xfrm>
          <a:off x="0" y="0"/>
          <a:ext cx="0" cy="0"/>
          <a:chOff x="0" y="0"/>
          <a:chExt cx="0" cy="0"/>
        </a:xfrm>
      </p:grpSpPr>
      <p:grpSp>
        <p:nvGrpSpPr>
          <p:cNvPr id="5748" name="Google Shape;5748;p60"/>
          <p:cNvGrpSpPr/>
          <p:nvPr/>
        </p:nvGrpSpPr>
        <p:grpSpPr>
          <a:xfrm>
            <a:off x="729274" y="969771"/>
            <a:ext cx="2507799" cy="206239"/>
            <a:chOff x="106648" y="895722"/>
            <a:chExt cx="4481413" cy="374300"/>
          </a:xfrm>
        </p:grpSpPr>
        <p:grpSp>
          <p:nvGrpSpPr>
            <p:cNvPr id="5749" name="Google Shape;5749;p60"/>
            <p:cNvGrpSpPr/>
            <p:nvPr/>
          </p:nvGrpSpPr>
          <p:grpSpPr>
            <a:xfrm>
              <a:off x="2233276" y="895722"/>
              <a:ext cx="1082667" cy="223591"/>
              <a:chOff x="4808316" y="2800065"/>
              <a:chExt cx="1999386" cy="412910"/>
            </a:xfrm>
          </p:grpSpPr>
          <p:sp>
            <p:nvSpPr>
              <p:cNvPr id="5750" name="Google Shape;5750;p60"/>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1" name="Google Shape;5751;p60"/>
              <p:cNvGrpSpPr/>
              <p:nvPr/>
            </p:nvGrpSpPr>
            <p:grpSpPr>
              <a:xfrm>
                <a:off x="4808316" y="2800065"/>
                <a:ext cx="92400" cy="411825"/>
                <a:chOff x="845575" y="2563700"/>
                <a:chExt cx="92400" cy="411825"/>
              </a:xfrm>
            </p:grpSpPr>
            <p:cxnSp>
              <p:nvCxnSpPr>
                <p:cNvPr id="5752" name="Google Shape;5752;p6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753" name="Google Shape;5753;p6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54" name="Google Shape;5754;p60"/>
            <p:cNvGrpSpPr/>
            <p:nvPr/>
          </p:nvGrpSpPr>
          <p:grpSpPr>
            <a:xfrm>
              <a:off x="106648" y="895722"/>
              <a:ext cx="1088401" cy="223591"/>
              <a:chOff x="881025" y="2800065"/>
              <a:chExt cx="2009975" cy="412910"/>
            </a:xfrm>
          </p:grpSpPr>
          <p:sp>
            <p:nvSpPr>
              <p:cNvPr id="5755" name="Google Shape;5755;p60"/>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6" name="Google Shape;5756;p60"/>
              <p:cNvGrpSpPr/>
              <p:nvPr/>
            </p:nvGrpSpPr>
            <p:grpSpPr>
              <a:xfrm>
                <a:off x="881025" y="2800065"/>
                <a:ext cx="92400" cy="411825"/>
                <a:chOff x="845575" y="2563700"/>
                <a:chExt cx="92400" cy="411825"/>
              </a:xfrm>
            </p:grpSpPr>
            <p:cxnSp>
              <p:nvCxnSpPr>
                <p:cNvPr id="5757" name="Google Shape;5757;p6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758" name="Google Shape;5758;p6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59" name="Google Shape;5759;p60"/>
            <p:cNvGrpSpPr/>
            <p:nvPr/>
          </p:nvGrpSpPr>
          <p:grpSpPr>
            <a:xfrm>
              <a:off x="1172346" y="1047018"/>
              <a:ext cx="1083151" cy="223003"/>
              <a:chOff x="2849073" y="3079467"/>
              <a:chExt cx="2000279" cy="411825"/>
            </a:xfrm>
          </p:grpSpPr>
          <p:sp>
            <p:nvSpPr>
              <p:cNvPr id="5760" name="Google Shape;5760;p60"/>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1" name="Google Shape;5761;p60"/>
              <p:cNvGrpSpPr/>
              <p:nvPr/>
            </p:nvGrpSpPr>
            <p:grpSpPr>
              <a:xfrm rot="10800000">
                <a:off x="2849073" y="3079467"/>
                <a:ext cx="92400" cy="411825"/>
                <a:chOff x="2070100" y="2563700"/>
                <a:chExt cx="92400" cy="411825"/>
              </a:xfrm>
            </p:grpSpPr>
            <p:cxnSp>
              <p:nvCxnSpPr>
                <p:cNvPr id="5762" name="Google Shape;5762;p6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763" name="Google Shape;5763;p6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64" name="Google Shape;5764;p60"/>
            <p:cNvGrpSpPr/>
            <p:nvPr/>
          </p:nvGrpSpPr>
          <p:grpSpPr>
            <a:xfrm>
              <a:off x="3290132" y="1047018"/>
              <a:ext cx="1297929" cy="223003"/>
              <a:chOff x="6760035" y="3079467"/>
              <a:chExt cx="2396914" cy="411825"/>
            </a:xfrm>
          </p:grpSpPr>
          <p:sp>
            <p:nvSpPr>
              <p:cNvPr id="5765" name="Google Shape;5765;p60"/>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6" name="Google Shape;5766;p60"/>
              <p:cNvGrpSpPr/>
              <p:nvPr/>
            </p:nvGrpSpPr>
            <p:grpSpPr>
              <a:xfrm rot="10800000">
                <a:off x="6760035" y="3079467"/>
                <a:ext cx="92400" cy="411825"/>
                <a:chOff x="2070100" y="2563700"/>
                <a:chExt cx="92400" cy="411825"/>
              </a:xfrm>
            </p:grpSpPr>
            <p:cxnSp>
              <p:nvCxnSpPr>
                <p:cNvPr id="5767" name="Google Shape;5767;p6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768" name="Google Shape;5768;p6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69" name="Google Shape;5769;p60"/>
          <p:cNvGrpSpPr/>
          <p:nvPr/>
        </p:nvGrpSpPr>
        <p:grpSpPr>
          <a:xfrm>
            <a:off x="2147036" y="3369142"/>
            <a:ext cx="1086701" cy="799429"/>
            <a:chOff x="2183288" y="3555572"/>
            <a:chExt cx="1136241" cy="835873"/>
          </a:xfrm>
        </p:grpSpPr>
        <p:sp>
          <p:nvSpPr>
            <p:cNvPr id="5770" name="Google Shape;5770;p60"/>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71" name="Google Shape;5771;p60"/>
            <p:cNvGrpSpPr/>
            <p:nvPr/>
          </p:nvGrpSpPr>
          <p:grpSpPr>
            <a:xfrm>
              <a:off x="2205895" y="3637269"/>
              <a:ext cx="1089848" cy="724993"/>
              <a:chOff x="2205895" y="3637269"/>
              <a:chExt cx="1089848" cy="724993"/>
            </a:xfrm>
          </p:grpSpPr>
          <p:sp>
            <p:nvSpPr>
              <p:cNvPr id="5772" name="Google Shape;5772;p60"/>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0"/>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0"/>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0"/>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0"/>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0"/>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78" name="Google Shape;5778;p60"/>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79" name="Google Shape;5779;p60"/>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780" name="Google Shape;5780;p60"/>
            <p:cNvGrpSpPr/>
            <p:nvPr/>
          </p:nvGrpSpPr>
          <p:grpSpPr>
            <a:xfrm>
              <a:off x="3173850" y="3779426"/>
              <a:ext cx="145679" cy="70048"/>
              <a:chOff x="3173850" y="3779426"/>
              <a:chExt cx="145679" cy="70048"/>
            </a:xfrm>
          </p:grpSpPr>
          <p:cxnSp>
            <p:nvCxnSpPr>
              <p:cNvPr id="5781" name="Google Shape;5781;p60"/>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782" name="Google Shape;5782;p60"/>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3" name="Google Shape;5783;p60"/>
            <p:cNvGrpSpPr/>
            <p:nvPr/>
          </p:nvGrpSpPr>
          <p:grpSpPr>
            <a:xfrm>
              <a:off x="2183288" y="4139483"/>
              <a:ext cx="145133" cy="70048"/>
              <a:chOff x="2183288" y="4139483"/>
              <a:chExt cx="145133" cy="70048"/>
            </a:xfrm>
          </p:grpSpPr>
          <p:cxnSp>
            <p:nvCxnSpPr>
              <p:cNvPr id="5784" name="Google Shape;5784;p60"/>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785" name="Google Shape;5785;p60"/>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6" name="Google Shape;5786;p60"/>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87" name="Google Shape;5787;p60"/>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788" name="Google Shape;5788;p60"/>
            <p:cNvGrpSpPr/>
            <p:nvPr/>
          </p:nvGrpSpPr>
          <p:grpSpPr>
            <a:xfrm>
              <a:off x="2943836" y="4268886"/>
              <a:ext cx="60717" cy="122559"/>
              <a:chOff x="2943836" y="4268886"/>
              <a:chExt cx="60717" cy="122559"/>
            </a:xfrm>
          </p:grpSpPr>
          <p:sp>
            <p:nvSpPr>
              <p:cNvPr id="5789" name="Google Shape;5789;p60"/>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90" name="Google Shape;5790;p60"/>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791" name="Google Shape;5791;p60"/>
          <p:cNvGrpSpPr/>
          <p:nvPr/>
        </p:nvGrpSpPr>
        <p:grpSpPr>
          <a:xfrm>
            <a:off x="3409981" y="1290142"/>
            <a:ext cx="1675870" cy="758251"/>
            <a:chOff x="3530532" y="1496185"/>
            <a:chExt cx="1562000" cy="706730"/>
          </a:xfrm>
        </p:grpSpPr>
        <p:cxnSp>
          <p:nvCxnSpPr>
            <p:cNvPr id="5792" name="Google Shape;5792;p60"/>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793" name="Google Shape;5793;p60"/>
            <p:cNvGrpSpPr/>
            <p:nvPr/>
          </p:nvGrpSpPr>
          <p:grpSpPr>
            <a:xfrm>
              <a:off x="3530532" y="1496185"/>
              <a:ext cx="323430" cy="463587"/>
              <a:chOff x="3530532" y="1496185"/>
              <a:chExt cx="323430" cy="463587"/>
            </a:xfrm>
          </p:grpSpPr>
          <p:grpSp>
            <p:nvGrpSpPr>
              <p:cNvPr id="5794" name="Google Shape;5794;p60"/>
              <p:cNvGrpSpPr/>
              <p:nvPr/>
            </p:nvGrpSpPr>
            <p:grpSpPr>
              <a:xfrm>
                <a:off x="3567462" y="1496185"/>
                <a:ext cx="286500" cy="361376"/>
                <a:chOff x="3567462" y="1496185"/>
                <a:chExt cx="286500" cy="361376"/>
              </a:xfrm>
            </p:grpSpPr>
            <p:cxnSp>
              <p:nvCxnSpPr>
                <p:cNvPr id="5795" name="Google Shape;5795;p60"/>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796" name="Google Shape;5796;p60"/>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97" name="Google Shape;5797;p60"/>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8" name="Google Shape;5798;p60"/>
            <p:cNvGrpSpPr/>
            <p:nvPr/>
          </p:nvGrpSpPr>
          <p:grpSpPr>
            <a:xfrm>
              <a:off x="3891569" y="1779209"/>
              <a:ext cx="323945" cy="423706"/>
              <a:chOff x="3891569" y="1779209"/>
              <a:chExt cx="323945" cy="423706"/>
            </a:xfrm>
          </p:grpSpPr>
          <p:grpSp>
            <p:nvGrpSpPr>
              <p:cNvPr id="5799" name="Google Shape;5799;p60"/>
              <p:cNvGrpSpPr/>
              <p:nvPr/>
            </p:nvGrpSpPr>
            <p:grpSpPr>
              <a:xfrm>
                <a:off x="3929014" y="1881638"/>
                <a:ext cx="286500" cy="321278"/>
                <a:chOff x="3929014" y="1881638"/>
                <a:chExt cx="286500" cy="321278"/>
              </a:xfrm>
            </p:grpSpPr>
            <p:cxnSp>
              <p:nvCxnSpPr>
                <p:cNvPr id="5800" name="Google Shape;5800;p60"/>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801" name="Google Shape;5801;p60"/>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2" name="Google Shape;5802;p60"/>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3" name="Google Shape;5803;p60"/>
            <p:cNvGrpSpPr/>
            <p:nvPr/>
          </p:nvGrpSpPr>
          <p:grpSpPr>
            <a:xfrm>
              <a:off x="4252606" y="1496185"/>
              <a:ext cx="324721" cy="463587"/>
              <a:chOff x="4252606" y="1496185"/>
              <a:chExt cx="324721" cy="463587"/>
            </a:xfrm>
          </p:grpSpPr>
          <p:grpSp>
            <p:nvGrpSpPr>
              <p:cNvPr id="5804" name="Google Shape;5804;p60"/>
              <p:cNvGrpSpPr/>
              <p:nvPr/>
            </p:nvGrpSpPr>
            <p:grpSpPr>
              <a:xfrm>
                <a:off x="4290828" y="1496185"/>
                <a:ext cx="286500" cy="361376"/>
                <a:chOff x="4290828" y="1496185"/>
                <a:chExt cx="286500" cy="361376"/>
              </a:xfrm>
            </p:grpSpPr>
            <p:cxnSp>
              <p:nvCxnSpPr>
                <p:cNvPr id="5805" name="Google Shape;5805;p60"/>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806" name="Google Shape;5806;p60"/>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7" name="Google Shape;5807;p60"/>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8" name="Google Shape;5808;p60"/>
            <p:cNvGrpSpPr/>
            <p:nvPr/>
          </p:nvGrpSpPr>
          <p:grpSpPr>
            <a:xfrm>
              <a:off x="4613643" y="1763716"/>
              <a:ext cx="325308" cy="439200"/>
              <a:chOff x="4613643" y="1763716"/>
              <a:chExt cx="325308" cy="439200"/>
            </a:xfrm>
          </p:grpSpPr>
          <p:grpSp>
            <p:nvGrpSpPr>
              <p:cNvPr id="5809" name="Google Shape;5809;p60"/>
              <p:cNvGrpSpPr/>
              <p:nvPr/>
            </p:nvGrpSpPr>
            <p:grpSpPr>
              <a:xfrm>
                <a:off x="4652451" y="1879538"/>
                <a:ext cx="286500" cy="323378"/>
                <a:chOff x="4652451" y="1879538"/>
                <a:chExt cx="286500" cy="323378"/>
              </a:xfrm>
            </p:grpSpPr>
            <p:cxnSp>
              <p:nvCxnSpPr>
                <p:cNvPr id="5810" name="Google Shape;5810;p60"/>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811" name="Google Shape;5811;p60"/>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12" name="Google Shape;5812;p60"/>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13" name="Google Shape;5813;p60"/>
          <p:cNvGrpSpPr/>
          <p:nvPr/>
        </p:nvGrpSpPr>
        <p:grpSpPr>
          <a:xfrm>
            <a:off x="3421841" y="2143768"/>
            <a:ext cx="1652173" cy="391517"/>
            <a:chOff x="3512551" y="2358270"/>
            <a:chExt cx="1597383" cy="378533"/>
          </a:xfrm>
        </p:grpSpPr>
        <p:cxnSp>
          <p:nvCxnSpPr>
            <p:cNvPr id="5814" name="Google Shape;5814;p60"/>
            <p:cNvCxnSpPr>
              <a:stCxn id="5815" idx="6"/>
              <a:endCxn id="5816"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817" name="Google Shape;5817;p60"/>
            <p:cNvGrpSpPr/>
            <p:nvPr/>
          </p:nvGrpSpPr>
          <p:grpSpPr>
            <a:xfrm>
              <a:off x="3512551" y="2358270"/>
              <a:ext cx="225647" cy="307714"/>
              <a:chOff x="2182679" y="2004714"/>
              <a:chExt cx="792300" cy="1080458"/>
            </a:xfrm>
          </p:grpSpPr>
          <p:cxnSp>
            <p:nvCxnSpPr>
              <p:cNvPr id="5818" name="Google Shape;5818;p60"/>
              <p:cNvCxnSpPr>
                <a:stCxn id="5819"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815" name="Google Shape;5815;p60"/>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0"/>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0" name="Google Shape;5820;p60"/>
            <p:cNvGrpSpPr/>
            <p:nvPr/>
          </p:nvGrpSpPr>
          <p:grpSpPr>
            <a:xfrm>
              <a:off x="3969644" y="2440153"/>
              <a:ext cx="225853" cy="296651"/>
              <a:chOff x="3775710" y="1729289"/>
              <a:chExt cx="136500" cy="179289"/>
            </a:xfrm>
          </p:grpSpPr>
          <p:cxnSp>
            <p:nvCxnSpPr>
              <p:cNvPr id="5821" name="Google Shape;5821;p60"/>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822" name="Google Shape;5822;p60"/>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0"/>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4" name="Google Shape;5824;p60"/>
            <p:cNvGrpSpPr/>
            <p:nvPr/>
          </p:nvGrpSpPr>
          <p:grpSpPr>
            <a:xfrm>
              <a:off x="4427051" y="2358270"/>
              <a:ext cx="225647" cy="307714"/>
              <a:chOff x="5393704" y="2004714"/>
              <a:chExt cx="792300" cy="1080458"/>
            </a:xfrm>
          </p:grpSpPr>
          <p:cxnSp>
            <p:nvCxnSpPr>
              <p:cNvPr id="5825" name="Google Shape;5825;p60"/>
              <p:cNvCxnSpPr>
                <a:stCxn id="5826"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827" name="Google Shape;5827;p60"/>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0"/>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8" name="Google Shape;5828;p60"/>
            <p:cNvGrpSpPr/>
            <p:nvPr/>
          </p:nvGrpSpPr>
          <p:grpSpPr>
            <a:xfrm>
              <a:off x="4884287" y="2440252"/>
              <a:ext cx="225647" cy="296532"/>
              <a:chOff x="6999166" y="2292572"/>
              <a:chExt cx="792300" cy="1041192"/>
            </a:xfrm>
          </p:grpSpPr>
          <p:cxnSp>
            <p:nvCxnSpPr>
              <p:cNvPr id="5829" name="Google Shape;5829;p60"/>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816" name="Google Shape;5816;p60"/>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0"/>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31" name="Google Shape;5831;p60"/>
          <p:cNvGrpSpPr/>
          <p:nvPr/>
        </p:nvGrpSpPr>
        <p:grpSpPr>
          <a:xfrm>
            <a:off x="6842649" y="979967"/>
            <a:ext cx="1581844" cy="732818"/>
            <a:chOff x="634175" y="2986275"/>
            <a:chExt cx="3147949" cy="1458344"/>
          </a:xfrm>
        </p:grpSpPr>
        <p:cxnSp>
          <p:nvCxnSpPr>
            <p:cNvPr id="5832" name="Google Shape;5832;p60"/>
            <p:cNvCxnSpPr>
              <a:stCxn id="5833" idx="4"/>
              <a:endCxn id="5834"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835" name="Google Shape;5835;p60"/>
            <p:cNvCxnSpPr>
              <a:stCxn id="5834" idx="0"/>
              <a:endCxn id="5836"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837" name="Google Shape;5837;p60"/>
            <p:cNvCxnSpPr>
              <a:stCxn id="5836" idx="4"/>
              <a:endCxn id="5838"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839" name="Google Shape;5839;p60"/>
            <p:cNvCxnSpPr>
              <a:stCxn id="5838" idx="0"/>
              <a:endCxn id="5840"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840" name="Google Shape;5840;p60"/>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836" name="Google Shape;5836;p60"/>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833" name="Google Shape;5833;p60"/>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838" name="Google Shape;5838;p60"/>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834" name="Google Shape;5834;p60"/>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841" name="Google Shape;5841;p60"/>
          <p:cNvGrpSpPr/>
          <p:nvPr/>
        </p:nvGrpSpPr>
        <p:grpSpPr>
          <a:xfrm>
            <a:off x="3410364" y="2674277"/>
            <a:ext cx="1675128" cy="313674"/>
            <a:chOff x="998425" y="1182125"/>
            <a:chExt cx="1065400" cy="199500"/>
          </a:xfrm>
        </p:grpSpPr>
        <p:sp>
          <p:nvSpPr>
            <p:cNvPr id="5842" name="Google Shape;5842;p60"/>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0"/>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0"/>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0"/>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0"/>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7" name="Google Shape;5847;p60"/>
          <p:cNvGrpSpPr/>
          <p:nvPr/>
        </p:nvGrpSpPr>
        <p:grpSpPr>
          <a:xfrm>
            <a:off x="3410363" y="3630244"/>
            <a:ext cx="1675129" cy="525345"/>
            <a:chOff x="5194708" y="3484366"/>
            <a:chExt cx="3148148" cy="987304"/>
          </a:xfrm>
        </p:grpSpPr>
        <p:grpSp>
          <p:nvGrpSpPr>
            <p:cNvPr id="5848" name="Google Shape;5848;p60"/>
            <p:cNvGrpSpPr/>
            <p:nvPr/>
          </p:nvGrpSpPr>
          <p:grpSpPr>
            <a:xfrm>
              <a:off x="7531521" y="3484366"/>
              <a:ext cx="811335" cy="987304"/>
              <a:chOff x="3379425" y="1617275"/>
              <a:chExt cx="1090650" cy="1327200"/>
            </a:xfrm>
          </p:grpSpPr>
          <p:sp>
            <p:nvSpPr>
              <p:cNvPr id="5849" name="Google Shape;5849;p60"/>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0"/>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0"/>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2" name="Google Shape;5852;p60"/>
            <p:cNvGrpSpPr/>
            <p:nvPr/>
          </p:nvGrpSpPr>
          <p:grpSpPr>
            <a:xfrm>
              <a:off x="6752546" y="3484366"/>
              <a:ext cx="811428" cy="987304"/>
              <a:chOff x="2332275" y="1617275"/>
              <a:chExt cx="1090775" cy="1327200"/>
            </a:xfrm>
          </p:grpSpPr>
          <p:sp>
            <p:nvSpPr>
              <p:cNvPr id="5853" name="Google Shape;5853;p60"/>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0"/>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0"/>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6" name="Google Shape;5856;p60"/>
            <p:cNvGrpSpPr/>
            <p:nvPr/>
          </p:nvGrpSpPr>
          <p:grpSpPr>
            <a:xfrm>
              <a:off x="5973664" y="3484366"/>
              <a:ext cx="811335" cy="987304"/>
              <a:chOff x="1285250" y="1617275"/>
              <a:chExt cx="1090650" cy="1327200"/>
            </a:xfrm>
          </p:grpSpPr>
          <p:sp>
            <p:nvSpPr>
              <p:cNvPr id="5857" name="Google Shape;5857;p60"/>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0"/>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0"/>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0" name="Google Shape;5860;p60"/>
            <p:cNvGrpSpPr/>
            <p:nvPr/>
          </p:nvGrpSpPr>
          <p:grpSpPr>
            <a:xfrm>
              <a:off x="5194708" y="3484366"/>
              <a:ext cx="811409" cy="987304"/>
              <a:chOff x="238125" y="1617275"/>
              <a:chExt cx="1090750" cy="1327200"/>
            </a:xfrm>
          </p:grpSpPr>
          <p:sp>
            <p:nvSpPr>
              <p:cNvPr id="5861" name="Google Shape;5861;p60"/>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0"/>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0"/>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64" name="Google Shape;5864;p60"/>
          <p:cNvGrpSpPr/>
          <p:nvPr/>
        </p:nvGrpSpPr>
        <p:grpSpPr>
          <a:xfrm>
            <a:off x="6844048" y="2276133"/>
            <a:ext cx="1579046" cy="522230"/>
            <a:chOff x="6853641" y="2534077"/>
            <a:chExt cx="1515545" cy="501229"/>
          </a:xfrm>
        </p:grpSpPr>
        <p:grpSp>
          <p:nvGrpSpPr>
            <p:cNvPr id="5865" name="Google Shape;5865;p60"/>
            <p:cNvGrpSpPr/>
            <p:nvPr/>
          </p:nvGrpSpPr>
          <p:grpSpPr>
            <a:xfrm>
              <a:off x="6853641" y="2618923"/>
              <a:ext cx="1515545" cy="324556"/>
              <a:chOff x="6853641" y="2618923"/>
              <a:chExt cx="1515545" cy="324556"/>
            </a:xfrm>
          </p:grpSpPr>
          <p:sp>
            <p:nvSpPr>
              <p:cNvPr id="5866" name="Google Shape;5866;p60"/>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0"/>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0"/>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0"/>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0"/>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71" name="Google Shape;5871;p60"/>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0"/>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0"/>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0"/>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0"/>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6" name="Google Shape;5876;p60"/>
          <p:cNvGrpSpPr/>
          <p:nvPr/>
        </p:nvGrpSpPr>
        <p:grpSpPr>
          <a:xfrm>
            <a:off x="3438940" y="3151173"/>
            <a:ext cx="1617976" cy="346616"/>
            <a:chOff x="1808063" y="4294338"/>
            <a:chExt cx="3370782" cy="721817"/>
          </a:xfrm>
        </p:grpSpPr>
        <p:sp>
          <p:nvSpPr>
            <p:cNvPr id="5877" name="Google Shape;5877;p60"/>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0"/>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0"/>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0"/>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0"/>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0"/>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0"/>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0"/>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0"/>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0"/>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7" name="Google Shape;5887;p60"/>
          <p:cNvGrpSpPr/>
          <p:nvPr/>
        </p:nvGrpSpPr>
        <p:grpSpPr>
          <a:xfrm>
            <a:off x="5264936" y="3817923"/>
            <a:ext cx="1417067" cy="350605"/>
            <a:chOff x="4234950" y="2101012"/>
            <a:chExt cx="4219974" cy="1044090"/>
          </a:xfrm>
        </p:grpSpPr>
        <p:sp>
          <p:nvSpPr>
            <p:cNvPr id="5888" name="Google Shape;5888;p60"/>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0"/>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0"/>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0"/>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0"/>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0"/>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0"/>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0"/>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0"/>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0"/>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0"/>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0"/>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0"/>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0"/>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0"/>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0"/>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4" name="Google Shape;5904;p60"/>
          <p:cNvGrpSpPr/>
          <p:nvPr/>
        </p:nvGrpSpPr>
        <p:grpSpPr>
          <a:xfrm>
            <a:off x="6840408" y="1808681"/>
            <a:ext cx="1586327" cy="371557"/>
            <a:chOff x="1247650" y="2075423"/>
            <a:chExt cx="6648477" cy="1557238"/>
          </a:xfrm>
        </p:grpSpPr>
        <p:sp>
          <p:nvSpPr>
            <p:cNvPr id="5905" name="Google Shape;5905;p60"/>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0"/>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0"/>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0"/>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0"/>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0"/>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1" name="Google Shape;5911;p60"/>
          <p:cNvGrpSpPr/>
          <p:nvPr/>
        </p:nvGrpSpPr>
        <p:grpSpPr>
          <a:xfrm>
            <a:off x="5271678" y="961870"/>
            <a:ext cx="1415601" cy="1648533"/>
            <a:chOff x="1839112" y="2209163"/>
            <a:chExt cx="1918159" cy="2233784"/>
          </a:xfrm>
        </p:grpSpPr>
        <p:sp>
          <p:nvSpPr>
            <p:cNvPr id="5912" name="Google Shape;5912;p60"/>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0"/>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0"/>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15" name="Google Shape;5915;p60"/>
            <p:cNvCxnSpPr>
              <a:stCxn id="5912" idx="6"/>
              <a:endCxn id="5913"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916" name="Google Shape;5916;p60"/>
            <p:cNvCxnSpPr>
              <a:stCxn id="5913" idx="4"/>
              <a:endCxn id="5917"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918" name="Google Shape;5918;p60"/>
            <p:cNvCxnSpPr>
              <a:stCxn id="5917" idx="6"/>
              <a:endCxn id="5914"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919" name="Google Shape;5919;p60"/>
            <p:cNvCxnSpPr>
              <a:stCxn id="5914" idx="4"/>
              <a:endCxn id="5920"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917" name="Google Shape;5917;p60"/>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0"/>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0"/>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22" name="Google Shape;5922;p60"/>
            <p:cNvCxnSpPr>
              <a:endCxn id="5921"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923" name="Google Shape;5923;p60"/>
          <p:cNvGrpSpPr/>
          <p:nvPr/>
        </p:nvGrpSpPr>
        <p:grpSpPr>
          <a:xfrm>
            <a:off x="3428944" y="979954"/>
            <a:ext cx="1637968" cy="154942"/>
            <a:chOff x="238125" y="2506075"/>
            <a:chExt cx="7115411" cy="673075"/>
          </a:xfrm>
        </p:grpSpPr>
        <p:sp>
          <p:nvSpPr>
            <p:cNvPr id="5924" name="Google Shape;5924;p60"/>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0"/>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0"/>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0"/>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0"/>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9" name="Google Shape;5929;p60"/>
          <p:cNvGrpSpPr/>
          <p:nvPr/>
        </p:nvGrpSpPr>
        <p:grpSpPr>
          <a:xfrm>
            <a:off x="1969680" y="1294672"/>
            <a:ext cx="1262932" cy="785408"/>
            <a:chOff x="548861" y="389676"/>
            <a:chExt cx="3843371" cy="2390163"/>
          </a:xfrm>
        </p:grpSpPr>
        <p:cxnSp>
          <p:nvCxnSpPr>
            <p:cNvPr id="5930" name="Google Shape;5930;p60"/>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931" name="Google Shape;5931;p60"/>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932" name="Google Shape;5932;p60"/>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933" name="Google Shape;5933;p60"/>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934" name="Google Shape;5934;p60"/>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935" name="Google Shape;5935;p60"/>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36" name="Google Shape;5936;p60"/>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937" name="Google Shape;5937;p60"/>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0"/>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0"/>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0"/>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0"/>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0"/>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3" name="Google Shape;5943;p60"/>
          <p:cNvGrpSpPr/>
          <p:nvPr/>
        </p:nvGrpSpPr>
        <p:grpSpPr>
          <a:xfrm>
            <a:off x="757812" y="2401550"/>
            <a:ext cx="1412054" cy="633562"/>
            <a:chOff x="1187400" y="2529299"/>
            <a:chExt cx="6769193" cy="2241903"/>
          </a:xfrm>
        </p:grpSpPr>
        <p:sp>
          <p:nvSpPr>
            <p:cNvPr id="5944" name="Google Shape;5944;p60"/>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945" name="Google Shape;5945;p60"/>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946" name="Google Shape;5946;p60"/>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947" name="Google Shape;5947;p60"/>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948" name="Google Shape;5948;p60"/>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949" name="Google Shape;5949;p60"/>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950" name="Google Shape;5950;p60"/>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951" name="Google Shape;5951;p60"/>
            <p:cNvCxnSpPr>
              <a:stCxn id="5944" idx="2"/>
              <a:endCxn id="5945"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952" name="Google Shape;5952;p60"/>
            <p:cNvCxnSpPr>
              <a:stCxn id="5946" idx="0"/>
              <a:endCxn id="5944"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953" name="Google Shape;5953;p60"/>
            <p:cNvCxnSpPr>
              <a:stCxn id="5946" idx="2"/>
              <a:endCxn id="5948"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954" name="Google Shape;5954;p60"/>
            <p:cNvCxnSpPr>
              <a:stCxn id="5947" idx="0"/>
              <a:endCxn id="5946"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955" name="Google Shape;5955;p60"/>
            <p:cNvCxnSpPr>
              <a:stCxn id="5945" idx="2"/>
              <a:endCxn id="5950"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956" name="Google Shape;5956;p60"/>
            <p:cNvCxnSpPr>
              <a:stCxn id="5949" idx="0"/>
              <a:endCxn id="5945"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957" name="Google Shape;5957;p60"/>
          <p:cNvGrpSpPr/>
          <p:nvPr/>
        </p:nvGrpSpPr>
        <p:grpSpPr>
          <a:xfrm>
            <a:off x="6844058" y="2894258"/>
            <a:ext cx="1579035" cy="540873"/>
            <a:chOff x="6895650" y="3126697"/>
            <a:chExt cx="1436662" cy="492105"/>
          </a:xfrm>
        </p:grpSpPr>
        <p:sp>
          <p:nvSpPr>
            <p:cNvPr id="5958" name="Google Shape;5958;p60"/>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0"/>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0"/>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0"/>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0"/>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3" name="Google Shape;5963;p60"/>
            <p:cNvGrpSpPr/>
            <p:nvPr/>
          </p:nvGrpSpPr>
          <p:grpSpPr>
            <a:xfrm>
              <a:off x="6995957" y="3335810"/>
              <a:ext cx="1230393" cy="71754"/>
              <a:chOff x="6995957" y="3287964"/>
              <a:chExt cx="1230393" cy="71754"/>
            </a:xfrm>
          </p:grpSpPr>
          <p:sp>
            <p:nvSpPr>
              <p:cNvPr id="5964" name="Google Shape;5964;p60"/>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0"/>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0"/>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0"/>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0"/>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69" name="Google Shape;5969;p60"/>
          <p:cNvGrpSpPr/>
          <p:nvPr/>
        </p:nvGrpSpPr>
        <p:grpSpPr>
          <a:xfrm>
            <a:off x="6842640" y="3531021"/>
            <a:ext cx="1581862" cy="650625"/>
            <a:chOff x="6777990" y="3710194"/>
            <a:chExt cx="1646915" cy="677382"/>
          </a:xfrm>
        </p:grpSpPr>
        <p:grpSp>
          <p:nvGrpSpPr>
            <p:cNvPr id="5970" name="Google Shape;5970;p60"/>
            <p:cNvGrpSpPr/>
            <p:nvPr/>
          </p:nvGrpSpPr>
          <p:grpSpPr>
            <a:xfrm>
              <a:off x="6777990" y="3874492"/>
              <a:ext cx="411129" cy="513083"/>
              <a:chOff x="6777990" y="3874492"/>
              <a:chExt cx="411129" cy="513083"/>
            </a:xfrm>
          </p:grpSpPr>
          <p:cxnSp>
            <p:nvCxnSpPr>
              <p:cNvPr id="5971" name="Google Shape;5971;p60"/>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972" name="Google Shape;5972;p60"/>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3" name="Google Shape;5973;p60"/>
            <p:cNvGrpSpPr/>
            <p:nvPr/>
          </p:nvGrpSpPr>
          <p:grpSpPr>
            <a:xfrm>
              <a:off x="7188425" y="3710194"/>
              <a:ext cx="411123" cy="520535"/>
              <a:chOff x="7188425" y="3710194"/>
              <a:chExt cx="411123" cy="520535"/>
            </a:xfrm>
          </p:grpSpPr>
          <p:cxnSp>
            <p:nvCxnSpPr>
              <p:cNvPr id="5974" name="Google Shape;5974;p60"/>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975" name="Google Shape;5975;p60"/>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6" name="Google Shape;5976;p60"/>
            <p:cNvGrpSpPr/>
            <p:nvPr/>
          </p:nvGrpSpPr>
          <p:grpSpPr>
            <a:xfrm>
              <a:off x="7603341" y="3874492"/>
              <a:ext cx="411474" cy="513083"/>
              <a:chOff x="7603341" y="3874492"/>
              <a:chExt cx="411474" cy="513083"/>
            </a:xfrm>
          </p:grpSpPr>
          <p:cxnSp>
            <p:nvCxnSpPr>
              <p:cNvPr id="5977" name="Google Shape;5977;p60"/>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978" name="Google Shape;5978;p60"/>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9" name="Google Shape;5979;p60"/>
            <p:cNvGrpSpPr/>
            <p:nvPr/>
          </p:nvGrpSpPr>
          <p:grpSpPr>
            <a:xfrm>
              <a:off x="8013776" y="3722847"/>
              <a:ext cx="411129" cy="507881"/>
              <a:chOff x="8013776" y="3722847"/>
              <a:chExt cx="411129" cy="507881"/>
            </a:xfrm>
          </p:grpSpPr>
          <p:cxnSp>
            <p:nvCxnSpPr>
              <p:cNvPr id="5980" name="Google Shape;5980;p60"/>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981" name="Google Shape;5981;p60"/>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82" name="Google Shape;5982;p60"/>
          <p:cNvGrpSpPr/>
          <p:nvPr/>
        </p:nvGrpSpPr>
        <p:grpSpPr>
          <a:xfrm>
            <a:off x="5262155" y="2703861"/>
            <a:ext cx="1421889" cy="1020603"/>
            <a:chOff x="5190863" y="2824811"/>
            <a:chExt cx="1544860" cy="1108869"/>
          </a:xfrm>
        </p:grpSpPr>
        <p:grpSp>
          <p:nvGrpSpPr>
            <p:cNvPr id="5983" name="Google Shape;5983;p60"/>
            <p:cNvGrpSpPr/>
            <p:nvPr/>
          </p:nvGrpSpPr>
          <p:grpSpPr>
            <a:xfrm>
              <a:off x="5938695" y="3176919"/>
              <a:ext cx="685761" cy="404739"/>
              <a:chOff x="5938695" y="3176919"/>
              <a:chExt cx="685761" cy="404739"/>
            </a:xfrm>
          </p:grpSpPr>
          <p:grpSp>
            <p:nvGrpSpPr>
              <p:cNvPr id="5984" name="Google Shape;5984;p60"/>
              <p:cNvGrpSpPr/>
              <p:nvPr/>
            </p:nvGrpSpPr>
            <p:grpSpPr>
              <a:xfrm>
                <a:off x="5938695" y="3176919"/>
                <a:ext cx="685761" cy="404739"/>
                <a:chOff x="5938695" y="3176919"/>
                <a:chExt cx="685761" cy="404739"/>
              </a:xfrm>
            </p:grpSpPr>
            <p:sp>
              <p:nvSpPr>
                <p:cNvPr id="5985" name="Google Shape;5985;p60"/>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0"/>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87" name="Google Shape;5987;p60"/>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60"/>
            <p:cNvGrpSpPr/>
            <p:nvPr/>
          </p:nvGrpSpPr>
          <p:grpSpPr>
            <a:xfrm>
              <a:off x="5305233" y="3176835"/>
              <a:ext cx="685971" cy="404655"/>
              <a:chOff x="5305233" y="3176835"/>
              <a:chExt cx="685971" cy="404655"/>
            </a:xfrm>
          </p:grpSpPr>
          <p:grpSp>
            <p:nvGrpSpPr>
              <p:cNvPr id="5989" name="Google Shape;5989;p60"/>
              <p:cNvGrpSpPr/>
              <p:nvPr/>
            </p:nvGrpSpPr>
            <p:grpSpPr>
              <a:xfrm>
                <a:off x="5305233" y="3176835"/>
                <a:ext cx="685971" cy="404655"/>
                <a:chOff x="5305233" y="3176835"/>
                <a:chExt cx="685971" cy="404655"/>
              </a:xfrm>
            </p:grpSpPr>
            <p:sp>
              <p:nvSpPr>
                <p:cNvPr id="5990" name="Google Shape;5990;p60"/>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0"/>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2" name="Google Shape;5992;p60"/>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3" name="Google Shape;5993;p60"/>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4" name="Google Shape;5994;p60"/>
            <p:cNvGrpSpPr/>
            <p:nvPr/>
          </p:nvGrpSpPr>
          <p:grpSpPr>
            <a:xfrm>
              <a:off x="5657361" y="2824811"/>
              <a:ext cx="1078361" cy="404655"/>
              <a:chOff x="5657361" y="2824811"/>
              <a:chExt cx="1078361" cy="404655"/>
            </a:xfrm>
          </p:grpSpPr>
          <p:grpSp>
            <p:nvGrpSpPr>
              <p:cNvPr id="5995" name="Google Shape;5995;p60"/>
              <p:cNvGrpSpPr/>
              <p:nvPr/>
            </p:nvGrpSpPr>
            <p:grpSpPr>
              <a:xfrm>
                <a:off x="5657361" y="2824811"/>
                <a:ext cx="1078361" cy="404655"/>
                <a:chOff x="5657361" y="2824811"/>
                <a:chExt cx="1078361" cy="404655"/>
              </a:xfrm>
            </p:grpSpPr>
            <p:grpSp>
              <p:nvGrpSpPr>
                <p:cNvPr id="5996" name="Google Shape;5996;p60"/>
                <p:cNvGrpSpPr/>
                <p:nvPr/>
              </p:nvGrpSpPr>
              <p:grpSpPr>
                <a:xfrm>
                  <a:off x="5938485" y="2824811"/>
                  <a:ext cx="797237" cy="404655"/>
                  <a:chOff x="5938485" y="2824811"/>
                  <a:chExt cx="797237" cy="404655"/>
                </a:xfrm>
              </p:grpSpPr>
              <p:sp>
                <p:nvSpPr>
                  <p:cNvPr id="5997" name="Google Shape;5997;p60"/>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0"/>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9" name="Google Shape;5999;p60"/>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0" name="Google Shape;6000;p60"/>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1" name="Google Shape;6001;p60"/>
            <p:cNvGrpSpPr/>
            <p:nvPr/>
          </p:nvGrpSpPr>
          <p:grpSpPr>
            <a:xfrm>
              <a:off x="5190863" y="3528942"/>
              <a:ext cx="1078026" cy="404739"/>
              <a:chOff x="5190863" y="3528942"/>
              <a:chExt cx="1078026" cy="404739"/>
            </a:xfrm>
          </p:grpSpPr>
          <p:sp>
            <p:nvSpPr>
              <p:cNvPr id="6002" name="Google Shape;6002;p60"/>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3" name="Google Shape;6003;p60"/>
              <p:cNvGrpSpPr/>
              <p:nvPr/>
            </p:nvGrpSpPr>
            <p:grpSpPr>
              <a:xfrm>
                <a:off x="5190863" y="3528942"/>
                <a:ext cx="1078026" cy="404739"/>
                <a:chOff x="5190863" y="3528942"/>
                <a:chExt cx="1078026" cy="404739"/>
              </a:xfrm>
            </p:grpSpPr>
            <p:sp>
              <p:nvSpPr>
                <p:cNvPr id="6004" name="Google Shape;6004;p60"/>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0"/>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006" name="Google Shape;6006;p60"/>
          <p:cNvGrpSpPr/>
          <p:nvPr/>
        </p:nvGrpSpPr>
        <p:grpSpPr>
          <a:xfrm>
            <a:off x="728162" y="1268329"/>
            <a:ext cx="1086719" cy="879487"/>
            <a:chOff x="803162" y="1474292"/>
            <a:chExt cx="1086719" cy="879487"/>
          </a:xfrm>
        </p:grpSpPr>
        <p:grpSp>
          <p:nvGrpSpPr>
            <p:cNvPr id="6007" name="Google Shape;6007;p60"/>
            <p:cNvGrpSpPr/>
            <p:nvPr/>
          </p:nvGrpSpPr>
          <p:grpSpPr>
            <a:xfrm>
              <a:off x="803162" y="1625948"/>
              <a:ext cx="445856" cy="576579"/>
              <a:chOff x="803162" y="1625948"/>
              <a:chExt cx="445856" cy="576579"/>
            </a:xfrm>
          </p:grpSpPr>
          <p:sp>
            <p:nvSpPr>
              <p:cNvPr id="6008" name="Google Shape;6008;p60"/>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9" name="Google Shape;6009;p60"/>
              <p:cNvGrpSpPr/>
              <p:nvPr/>
            </p:nvGrpSpPr>
            <p:grpSpPr>
              <a:xfrm>
                <a:off x="1056023" y="1625948"/>
                <a:ext cx="192995" cy="576579"/>
                <a:chOff x="1056023" y="1625948"/>
                <a:chExt cx="192995" cy="576579"/>
              </a:xfrm>
            </p:grpSpPr>
            <p:sp>
              <p:nvSpPr>
                <p:cNvPr id="6010" name="Google Shape;6010;p60"/>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0"/>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0"/>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0"/>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0"/>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15" name="Google Shape;6015;p60"/>
            <p:cNvGrpSpPr/>
            <p:nvPr/>
          </p:nvGrpSpPr>
          <p:grpSpPr>
            <a:xfrm>
              <a:off x="1371406" y="1474292"/>
              <a:ext cx="518475" cy="879487"/>
              <a:chOff x="1398231" y="1474292"/>
              <a:chExt cx="518475" cy="879487"/>
            </a:xfrm>
          </p:grpSpPr>
          <p:grpSp>
            <p:nvGrpSpPr>
              <p:cNvPr id="6016" name="Google Shape;6016;p60"/>
              <p:cNvGrpSpPr/>
              <p:nvPr/>
            </p:nvGrpSpPr>
            <p:grpSpPr>
              <a:xfrm>
                <a:off x="1398231" y="1474292"/>
                <a:ext cx="518475" cy="341643"/>
                <a:chOff x="1398231" y="1474292"/>
                <a:chExt cx="518475" cy="341643"/>
              </a:xfrm>
            </p:grpSpPr>
            <p:sp>
              <p:nvSpPr>
                <p:cNvPr id="6017" name="Google Shape;6017;p60"/>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8" name="Google Shape;6018;p60"/>
                <p:cNvGrpSpPr/>
                <p:nvPr/>
              </p:nvGrpSpPr>
              <p:grpSpPr>
                <a:xfrm>
                  <a:off x="1616453" y="1474292"/>
                  <a:ext cx="300253" cy="341643"/>
                  <a:chOff x="1616453" y="1475379"/>
                  <a:chExt cx="300253" cy="341643"/>
                </a:xfrm>
              </p:grpSpPr>
              <p:sp>
                <p:nvSpPr>
                  <p:cNvPr id="6019" name="Google Shape;6019;p60"/>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0"/>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0"/>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0"/>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0"/>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0"/>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0"/>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26" name="Google Shape;6026;p60"/>
                  <p:cNvGrpSpPr/>
                  <p:nvPr/>
                </p:nvGrpSpPr>
                <p:grpSpPr>
                  <a:xfrm>
                    <a:off x="1839639" y="1475379"/>
                    <a:ext cx="77067" cy="341643"/>
                    <a:chOff x="1839639" y="1475379"/>
                    <a:chExt cx="77067" cy="341643"/>
                  </a:xfrm>
                </p:grpSpPr>
                <p:sp>
                  <p:nvSpPr>
                    <p:cNvPr id="6027" name="Google Shape;6027;p60"/>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0"/>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029" name="Google Shape;6029;p60"/>
              <p:cNvGrpSpPr/>
              <p:nvPr/>
            </p:nvGrpSpPr>
            <p:grpSpPr>
              <a:xfrm>
                <a:off x="1398451" y="2012951"/>
                <a:ext cx="518255" cy="340828"/>
                <a:chOff x="1398451" y="2012951"/>
                <a:chExt cx="518255" cy="340828"/>
              </a:xfrm>
            </p:grpSpPr>
            <p:sp>
              <p:nvSpPr>
                <p:cNvPr id="6030" name="Google Shape;6030;p60"/>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1" name="Google Shape;6031;p60"/>
                <p:cNvGrpSpPr/>
                <p:nvPr/>
              </p:nvGrpSpPr>
              <p:grpSpPr>
                <a:xfrm>
                  <a:off x="1616453" y="2012951"/>
                  <a:ext cx="300253" cy="340828"/>
                  <a:chOff x="1616453" y="2013538"/>
                  <a:chExt cx="300253" cy="340828"/>
                </a:xfrm>
              </p:grpSpPr>
              <p:sp>
                <p:nvSpPr>
                  <p:cNvPr id="6032" name="Google Shape;6032;p60"/>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0"/>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0"/>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0"/>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0"/>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0"/>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0"/>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9" name="Google Shape;6039;p60"/>
                  <p:cNvGrpSpPr/>
                  <p:nvPr/>
                </p:nvGrpSpPr>
                <p:grpSpPr>
                  <a:xfrm>
                    <a:off x="1839639" y="2013538"/>
                    <a:ext cx="77067" cy="340828"/>
                    <a:chOff x="1839639" y="2013538"/>
                    <a:chExt cx="77067" cy="340828"/>
                  </a:xfrm>
                </p:grpSpPr>
                <p:sp>
                  <p:nvSpPr>
                    <p:cNvPr id="6040" name="Google Shape;6040;p60"/>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0"/>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042" name="Google Shape;6042;p60"/>
          <p:cNvGrpSpPr/>
          <p:nvPr/>
        </p:nvGrpSpPr>
        <p:grpSpPr>
          <a:xfrm>
            <a:off x="724986" y="3399516"/>
            <a:ext cx="1368681" cy="682918"/>
            <a:chOff x="724986" y="3605478"/>
            <a:chExt cx="1368681" cy="682918"/>
          </a:xfrm>
        </p:grpSpPr>
        <p:grpSp>
          <p:nvGrpSpPr>
            <p:cNvPr id="6043" name="Google Shape;6043;p60"/>
            <p:cNvGrpSpPr/>
            <p:nvPr/>
          </p:nvGrpSpPr>
          <p:grpSpPr>
            <a:xfrm>
              <a:off x="1289102" y="3823629"/>
              <a:ext cx="240442" cy="250435"/>
              <a:chOff x="-165066" y="3843615"/>
              <a:chExt cx="221259" cy="230455"/>
            </a:xfrm>
          </p:grpSpPr>
          <p:sp>
            <p:nvSpPr>
              <p:cNvPr id="6044" name="Google Shape;6044;p60"/>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0"/>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0"/>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0"/>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0"/>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0"/>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0"/>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0"/>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0"/>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0"/>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0"/>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0"/>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0"/>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0"/>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0"/>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0"/>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0"/>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0"/>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0"/>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0"/>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4" name="Google Shape;6064;p60"/>
            <p:cNvGrpSpPr/>
            <p:nvPr/>
          </p:nvGrpSpPr>
          <p:grpSpPr>
            <a:xfrm>
              <a:off x="724986" y="3605478"/>
              <a:ext cx="1368681" cy="682918"/>
              <a:chOff x="724986" y="3605478"/>
              <a:chExt cx="1368681" cy="682918"/>
            </a:xfrm>
          </p:grpSpPr>
          <p:grpSp>
            <p:nvGrpSpPr>
              <p:cNvPr id="6065" name="Google Shape;6065;p60"/>
              <p:cNvGrpSpPr/>
              <p:nvPr/>
            </p:nvGrpSpPr>
            <p:grpSpPr>
              <a:xfrm>
                <a:off x="1498221" y="4047614"/>
                <a:ext cx="529172" cy="240783"/>
                <a:chOff x="1498221" y="4047614"/>
                <a:chExt cx="529172" cy="240783"/>
              </a:xfrm>
            </p:grpSpPr>
            <p:grpSp>
              <p:nvGrpSpPr>
                <p:cNvPr id="6066" name="Google Shape;6066;p60"/>
                <p:cNvGrpSpPr/>
                <p:nvPr/>
              </p:nvGrpSpPr>
              <p:grpSpPr>
                <a:xfrm>
                  <a:off x="1826655" y="4224370"/>
                  <a:ext cx="200738" cy="25631"/>
                  <a:chOff x="1826655" y="4224370"/>
                  <a:chExt cx="200738" cy="25631"/>
                </a:xfrm>
              </p:grpSpPr>
              <p:sp>
                <p:nvSpPr>
                  <p:cNvPr id="6067" name="Google Shape;6067;p60"/>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0"/>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9" name="Google Shape;6069;p60"/>
                <p:cNvGrpSpPr/>
                <p:nvPr/>
              </p:nvGrpSpPr>
              <p:grpSpPr>
                <a:xfrm>
                  <a:off x="1498221" y="4047614"/>
                  <a:ext cx="328444" cy="240783"/>
                  <a:chOff x="1498221" y="4047614"/>
                  <a:chExt cx="328444" cy="240783"/>
                </a:xfrm>
              </p:grpSpPr>
              <p:sp>
                <p:nvSpPr>
                  <p:cNvPr id="6070" name="Google Shape;6070;p60"/>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1" name="Google Shape;6071;p60"/>
                  <p:cNvGrpSpPr/>
                  <p:nvPr/>
                </p:nvGrpSpPr>
                <p:grpSpPr>
                  <a:xfrm>
                    <a:off x="1498221" y="4047614"/>
                    <a:ext cx="150566" cy="190416"/>
                    <a:chOff x="1498221" y="4047614"/>
                    <a:chExt cx="150566" cy="190416"/>
                  </a:xfrm>
                </p:grpSpPr>
                <p:sp>
                  <p:nvSpPr>
                    <p:cNvPr id="6072" name="Google Shape;6072;p60"/>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0"/>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074" name="Google Shape;6074;p60"/>
              <p:cNvGrpSpPr/>
              <p:nvPr/>
            </p:nvGrpSpPr>
            <p:grpSpPr>
              <a:xfrm>
                <a:off x="1560718" y="3800594"/>
                <a:ext cx="532948" cy="302090"/>
                <a:chOff x="1560718" y="3800594"/>
                <a:chExt cx="532948" cy="302090"/>
              </a:xfrm>
            </p:grpSpPr>
            <p:grpSp>
              <p:nvGrpSpPr>
                <p:cNvPr id="6075" name="Google Shape;6075;p60"/>
                <p:cNvGrpSpPr/>
                <p:nvPr/>
              </p:nvGrpSpPr>
              <p:grpSpPr>
                <a:xfrm>
                  <a:off x="1912179" y="3827344"/>
                  <a:ext cx="181487" cy="25631"/>
                  <a:chOff x="1912179" y="3827344"/>
                  <a:chExt cx="181487" cy="25631"/>
                </a:xfrm>
              </p:grpSpPr>
              <p:sp>
                <p:nvSpPr>
                  <p:cNvPr id="6076" name="Google Shape;6076;p60"/>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0"/>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8" name="Google Shape;6078;p60"/>
                <p:cNvGrpSpPr/>
                <p:nvPr/>
              </p:nvGrpSpPr>
              <p:grpSpPr>
                <a:xfrm>
                  <a:off x="1912179" y="4044505"/>
                  <a:ext cx="181487" cy="25622"/>
                  <a:chOff x="1912179" y="4044506"/>
                  <a:chExt cx="181487" cy="25622"/>
                </a:xfrm>
              </p:grpSpPr>
              <p:sp>
                <p:nvSpPr>
                  <p:cNvPr id="6079" name="Google Shape;6079;p60"/>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0"/>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1" name="Google Shape;6081;p60"/>
                <p:cNvGrpSpPr/>
                <p:nvPr/>
              </p:nvGrpSpPr>
              <p:grpSpPr>
                <a:xfrm>
                  <a:off x="1560718" y="3800594"/>
                  <a:ext cx="351472" cy="302090"/>
                  <a:chOff x="1560718" y="3800594"/>
                  <a:chExt cx="351472" cy="302090"/>
                </a:xfrm>
              </p:grpSpPr>
              <p:grpSp>
                <p:nvGrpSpPr>
                  <p:cNvPr id="6082" name="Google Shape;6082;p60"/>
                  <p:cNvGrpSpPr/>
                  <p:nvPr/>
                </p:nvGrpSpPr>
                <p:grpSpPr>
                  <a:xfrm>
                    <a:off x="1560718" y="3842857"/>
                    <a:ext cx="173586" cy="217131"/>
                    <a:chOff x="1560718" y="3842857"/>
                    <a:chExt cx="173586" cy="217131"/>
                  </a:xfrm>
                </p:grpSpPr>
                <p:sp>
                  <p:nvSpPr>
                    <p:cNvPr id="6083" name="Google Shape;6083;p60"/>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0"/>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0"/>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86" name="Google Shape;6086;p60"/>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0"/>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088" name="Google Shape;6088;p60"/>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9" name="Google Shape;6089;p60"/>
              <p:cNvGrpSpPr/>
              <p:nvPr/>
            </p:nvGrpSpPr>
            <p:grpSpPr>
              <a:xfrm>
                <a:off x="785350" y="3605478"/>
                <a:ext cx="535311" cy="249245"/>
                <a:chOff x="785350" y="3605478"/>
                <a:chExt cx="535311" cy="249245"/>
              </a:xfrm>
            </p:grpSpPr>
            <p:grpSp>
              <p:nvGrpSpPr>
                <p:cNvPr id="6090" name="Google Shape;6090;p60"/>
                <p:cNvGrpSpPr/>
                <p:nvPr/>
              </p:nvGrpSpPr>
              <p:grpSpPr>
                <a:xfrm>
                  <a:off x="785350" y="3605478"/>
                  <a:ext cx="376191" cy="102736"/>
                  <a:chOff x="785350" y="3605478"/>
                  <a:chExt cx="376191" cy="102736"/>
                </a:xfrm>
              </p:grpSpPr>
              <p:sp>
                <p:nvSpPr>
                  <p:cNvPr id="6091" name="Google Shape;6091;p60"/>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0"/>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0"/>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4" name="Google Shape;6094;p60"/>
                <p:cNvGrpSpPr/>
                <p:nvPr/>
              </p:nvGrpSpPr>
              <p:grpSpPr>
                <a:xfrm>
                  <a:off x="1161530" y="3655851"/>
                  <a:ext cx="159131" cy="198872"/>
                  <a:chOff x="1161530" y="3655851"/>
                  <a:chExt cx="159131" cy="198872"/>
                </a:xfrm>
              </p:grpSpPr>
              <p:sp>
                <p:nvSpPr>
                  <p:cNvPr id="6095" name="Google Shape;6095;p60"/>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0"/>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97" name="Google Shape;6097;p60"/>
              <p:cNvGrpSpPr/>
              <p:nvPr/>
            </p:nvGrpSpPr>
            <p:grpSpPr>
              <a:xfrm>
                <a:off x="785350" y="4047614"/>
                <a:ext cx="535311" cy="240783"/>
                <a:chOff x="785350" y="4047614"/>
                <a:chExt cx="535311" cy="240783"/>
              </a:xfrm>
            </p:grpSpPr>
            <p:grpSp>
              <p:nvGrpSpPr>
                <p:cNvPr id="6098" name="Google Shape;6098;p60"/>
                <p:cNvGrpSpPr/>
                <p:nvPr/>
              </p:nvGrpSpPr>
              <p:grpSpPr>
                <a:xfrm>
                  <a:off x="1161636" y="4047614"/>
                  <a:ext cx="159025" cy="190415"/>
                  <a:chOff x="1161636" y="4047614"/>
                  <a:chExt cx="159025" cy="190415"/>
                </a:xfrm>
              </p:grpSpPr>
              <p:sp>
                <p:nvSpPr>
                  <p:cNvPr id="6099" name="Google Shape;6099;p60"/>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0"/>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1" name="Google Shape;6101;p60"/>
                <p:cNvGrpSpPr/>
                <p:nvPr/>
              </p:nvGrpSpPr>
              <p:grpSpPr>
                <a:xfrm>
                  <a:off x="785350" y="4185661"/>
                  <a:ext cx="376191" cy="102736"/>
                  <a:chOff x="785350" y="4185661"/>
                  <a:chExt cx="376191" cy="102736"/>
                </a:xfrm>
              </p:grpSpPr>
              <p:sp>
                <p:nvSpPr>
                  <p:cNvPr id="6102" name="Google Shape;6102;p60"/>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0"/>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0"/>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05" name="Google Shape;6105;p60"/>
              <p:cNvGrpSpPr/>
              <p:nvPr/>
            </p:nvGrpSpPr>
            <p:grpSpPr>
              <a:xfrm>
                <a:off x="1501054" y="3605478"/>
                <a:ext cx="526340" cy="249240"/>
                <a:chOff x="1501054" y="3605478"/>
                <a:chExt cx="526340" cy="249240"/>
              </a:xfrm>
            </p:grpSpPr>
            <p:grpSp>
              <p:nvGrpSpPr>
                <p:cNvPr id="6106" name="Google Shape;6106;p60"/>
                <p:cNvGrpSpPr/>
                <p:nvPr/>
              </p:nvGrpSpPr>
              <p:grpSpPr>
                <a:xfrm>
                  <a:off x="1834208" y="3643867"/>
                  <a:ext cx="193185" cy="25622"/>
                  <a:chOff x="1834208" y="3643867"/>
                  <a:chExt cx="193185" cy="25622"/>
                </a:xfrm>
              </p:grpSpPr>
              <p:sp>
                <p:nvSpPr>
                  <p:cNvPr id="6107" name="Google Shape;6107;p60"/>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0"/>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9" name="Google Shape;6109;p60"/>
                <p:cNvGrpSpPr/>
                <p:nvPr/>
              </p:nvGrpSpPr>
              <p:grpSpPr>
                <a:xfrm>
                  <a:off x="1501054" y="3605478"/>
                  <a:ext cx="333165" cy="249240"/>
                  <a:chOff x="1501054" y="3605478"/>
                  <a:chExt cx="333165" cy="249240"/>
                </a:xfrm>
              </p:grpSpPr>
              <p:sp>
                <p:nvSpPr>
                  <p:cNvPr id="6110" name="Google Shape;6110;p60"/>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1" name="Google Shape;6111;p60"/>
                  <p:cNvGrpSpPr/>
                  <p:nvPr/>
                </p:nvGrpSpPr>
                <p:grpSpPr>
                  <a:xfrm>
                    <a:off x="1501054" y="3655851"/>
                    <a:ext cx="155286" cy="198867"/>
                    <a:chOff x="1501054" y="3655851"/>
                    <a:chExt cx="155286" cy="198867"/>
                  </a:xfrm>
                </p:grpSpPr>
                <p:sp>
                  <p:nvSpPr>
                    <p:cNvPr id="6112" name="Google Shape;6112;p60"/>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0"/>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14" name="Google Shape;6114;p60"/>
              <p:cNvGrpSpPr/>
              <p:nvPr/>
            </p:nvGrpSpPr>
            <p:grpSpPr>
              <a:xfrm>
                <a:off x="724986" y="3800594"/>
                <a:ext cx="532950" cy="302090"/>
                <a:chOff x="724986" y="3800594"/>
                <a:chExt cx="532950" cy="302090"/>
              </a:xfrm>
            </p:grpSpPr>
            <p:grpSp>
              <p:nvGrpSpPr>
                <p:cNvPr id="6115" name="Google Shape;6115;p60"/>
                <p:cNvGrpSpPr/>
                <p:nvPr/>
              </p:nvGrpSpPr>
              <p:grpSpPr>
                <a:xfrm>
                  <a:off x="724986" y="4044367"/>
                  <a:ext cx="181314" cy="25626"/>
                  <a:chOff x="724986" y="4044367"/>
                  <a:chExt cx="181314" cy="25626"/>
                </a:xfrm>
              </p:grpSpPr>
              <p:sp>
                <p:nvSpPr>
                  <p:cNvPr id="6116" name="Google Shape;6116;p60"/>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0"/>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8" name="Google Shape;6118;p60"/>
                <p:cNvGrpSpPr/>
                <p:nvPr/>
              </p:nvGrpSpPr>
              <p:grpSpPr>
                <a:xfrm>
                  <a:off x="906290" y="3800594"/>
                  <a:ext cx="351646" cy="302090"/>
                  <a:chOff x="906290" y="3800594"/>
                  <a:chExt cx="351646" cy="302090"/>
                </a:xfrm>
              </p:grpSpPr>
              <p:grpSp>
                <p:nvGrpSpPr>
                  <p:cNvPr id="6119" name="Google Shape;6119;p60"/>
                  <p:cNvGrpSpPr/>
                  <p:nvPr/>
                </p:nvGrpSpPr>
                <p:grpSpPr>
                  <a:xfrm>
                    <a:off x="1084172" y="3842857"/>
                    <a:ext cx="173764" cy="217131"/>
                    <a:chOff x="1084172" y="3842857"/>
                    <a:chExt cx="173764" cy="217131"/>
                  </a:xfrm>
                </p:grpSpPr>
                <p:grpSp>
                  <p:nvGrpSpPr>
                    <p:cNvPr id="6120" name="Google Shape;6120;p60"/>
                    <p:cNvGrpSpPr/>
                    <p:nvPr/>
                  </p:nvGrpSpPr>
                  <p:grpSpPr>
                    <a:xfrm>
                      <a:off x="1156862" y="3936509"/>
                      <a:ext cx="101073" cy="25622"/>
                      <a:chOff x="1156862" y="3936509"/>
                      <a:chExt cx="101073" cy="25622"/>
                    </a:xfrm>
                  </p:grpSpPr>
                  <p:sp>
                    <p:nvSpPr>
                      <p:cNvPr id="6121" name="Google Shape;6121;p60"/>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0"/>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3" name="Google Shape;6123;p60"/>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4" name="Google Shape;6124;p60"/>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0"/>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60"/>
                <p:cNvGrpSpPr/>
                <p:nvPr/>
              </p:nvGrpSpPr>
              <p:grpSpPr>
                <a:xfrm>
                  <a:off x="724986" y="3830189"/>
                  <a:ext cx="189533" cy="25626"/>
                  <a:chOff x="724986" y="3830189"/>
                  <a:chExt cx="189533" cy="25626"/>
                </a:xfrm>
              </p:grpSpPr>
              <p:sp>
                <p:nvSpPr>
                  <p:cNvPr id="6127" name="Google Shape;6127;p60"/>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0"/>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129" name="Google Shape;6129;p60"/>
          <p:cNvGrpSpPr/>
          <p:nvPr/>
        </p:nvGrpSpPr>
        <p:grpSpPr>
          <a:xfrm>
            <a:off x="2253298" y="2249677"/>
            <a:ext cx="948701" cy="935378"/>
            <a:chOff x="2253298" y="2428317"/>
            <a:chExt cx="948701" cy="935378"/>
          </a:xfrm>
        </p:grpSpPr>
        <p:sp>
          <p:nvSpPr>
            <p:cNvPr id="6130" name="Google Shape;6130;p60"/>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0"/>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0"/>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0"/>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0"/>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0"/>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0"/>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0"/>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0"/>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0"/>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0"/>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0"/>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0"/>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0"/>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0"/>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0"/>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0"/>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0"/>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0"/>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0"/>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0"/>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0"/>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0"/>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0"/>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0"/>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0"/>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0"/>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0"/>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0"/>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0"/>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0"/>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0"/>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0"/>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6166"/>
        <p:cNvGrpSpPr/>
        <p:nvPr/>
      </p:nvGrpSpPr>
      <p:grpSpPr>
        <a:xfrm>
          <a:off x="0" y="0"/>
          <a:ext cx="0" cy="0"/>
          <a:chOff x="0" y="0"/>
          <a:chExt cx="0" cy="0"/>
        </a:xfrm>
      </p:grpSpPr>
      <p:grpSp>
        <p:nvGrpSpPr>
          <p:cNvPr id="6167" name="Google Shape;6167;p61"/>
          <p:cNvGrpSpPr/>
          <p:nvPr/>
        </p:nvGrpSpPr>
        <p:grpSpPr>
          <a:xfrm>
            <a:off x="3339744" y="952977"/>
            <a:ext cx="2363393" cy="1017867"/>
            <a:chOff x="3292400" y="1219146"/>
            <a:chExt cx="2615240" cy="1110239"/>
          </a:xfrm>
        </p:grpSpPr>
        <p:sp>
          <p:nvSpPr>
            <p:cNvPr id="6168" name="Google Shape;6168;p61"/>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169" name="Google Shape;6169;p61"/>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70" name="Google Shape;6170;p61"/>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171" name="Google Shape;6171;p61"/>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172" name="Google Shape;6172;p61"/>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173" name="Google Shape;6173;p61"/>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174" name="Google Shape;6174;p61"/>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175" name="Google Shape;6175;p61"/>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176" name="Google Shape;6176;p61"/>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177" name="Google Shape;6177;p61"/>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178" name="Google Shape;6178;p61"/>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179" name="Google Shape;6179;p61"/>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180" name="Google Shape;6180;p61"/>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181" name="Google Shape;6181;p61"/>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182" name="Google Shape;6182;p61"/>
            <p:cNvGrpSpPr/>
            <p:nvPr/>
          </p:nvGrpSpPr>
          <p:grpSpPr>
            <a:xfrm>
              <a:off x="3748438" y="1378608"/>
              <a:ext cx="2159202" cy="903971"/>
              <a:chOff x="1683525" y="2179850"/>
              <a:chExt cx="4519050" cy="2134525"/>
            </a:xfrm>
          </p:grpSpPr>
          <p:sp>
            <p:nvSpPr>
              <p:cNvPr id="6183" name="Google Shape;6183;p61"/>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84" name="Google Shape;6184;p61"/>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85" name="Google Shape;6185;p61"/>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86" name="Google Shape;6186;p61"/>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87" name="Google Shape;6187;p61"/>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88" name="Google Shape;6188;p61"/>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89" name="Google Shape;6189;p61"/>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90" name="Google Shape;6190;p61"/>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91" name="Google Shape;6191;p61"/>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92" name="Google Shape;6192;p61"/>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93" name="Google Shape;6193;p61"/>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94" name="Google Shape;6194;p61"/>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195" name="Google Shape;6195;p61"/>
          <p:cNvGraphicFramePr/>
          <p:nvPr/>
        </p:nvGraphicFramePr>
        <p:xfrm>
          <a:off x="5935838" y="2130450"/>
          <a:ext cx="2491300" cy="868600"/>
        </p:xfrm>
        <a:graphic>
          <a:graphicData uri="http://schemas.openxmlformats.org/drawingml/2006/table">
            <a:tbl>
              <a:tblPr>
                <a:noFill/>
                <a:tableStyleId>{85BC4CE6-48D0-4B33-8160-70624F898DFA}</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196" name="Google Shape;6196;p61"/>
          <p:cNvGrpSpPr/>
          <p:nvPr/>
        </p:nvGrpSpPr>
        <p:grpSpPr>
          <a:xfrm>
            <a:off x="5913087" y="3189047"/>
            <a:ext cx="2519825" cy="1001454"/>
            <a:chOff x="1906114" y="789980"/>
            <a:chExt cx="1487676" cy="606868"/>
          </a:xfrm>
        </p:grpSpPr>
        <p:cxnSp>
          <p:nvCxnSpPr>
            <p:cNvPr id="6197" name="Google Shape;6197;p61"/>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198" name="Google Shape;6198;p61"/>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199" name="Google Shape;6199;p61"/>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200" name="Google Shape;6200;p61"/>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201" name="Google Shape;6201;p61"/>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202" name="Google Shape;6202;p61"/>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203" name="Google Shape;6203;p61"/>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204" name="Google Shape;6204;p61"/>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1"/>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1"/>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1"/>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1"/>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1"/>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1"/>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211" name="Google Shape;6211;p61"/>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212" name="Google Shape;6212;p61"/>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213" name="Google Shape;6213;p61"/>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4" name="Google Shape;6214;p61"/>
          <p:cNvGrpSpPr/>
          <p:nvPr/>
        </p:nvGrpSpPr>
        <p:grpSpPr>
          <a:xfrm>
            <a:off x="712562" y="998005"/>
            <a:ext cx="2394370" cy="976502"/>
            <a:chOff x="749309" y="1112739"/>
            <a:chExt cx="2371603" cy="976502"/>
          </a:xfrm>
        </p:grpSpPr>
        <p:sp>
          <p:nvSpPr>
            <p:cNvPr id="6215" name="Google Shape;6215;p61"/>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1"/>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1"/>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1"/>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1"/>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1"/>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1"/>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1"/>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1"/>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1"/>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1"/>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1"/>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1"/>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1"/>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1"/>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1"/>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1"/>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1"/>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1"/>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1"/>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1"/>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1"/>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1"/>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1"/>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1"/>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1"/>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1"/>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1"/>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1"/>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1"/>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1"/>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1"/>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247" name="Google Shape;6247;p61"/>
          <p:cNvGraphicFramePr/>
          <p:nvPr/>
        </p:nvGraphicFramePr>
        <p:xfrm>
          <a:off x="5935863" y="996300"/>
          <a:ext cx="2491300" cy="976425"/>
        </p:xfrm>
        <a:graphic>
          <a:graphicData uri="http://schemas.openxmlformats.org/drawingml/2006/table">
            <a:tbl>
              <a:tblPr>
                <a:noFill/>
                <a:tableStyleId>{85BC4CE6-48D0-4B33-8160-70624F898DFA}</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248" name="Google Shape;6248;p61"/>
          <p:cNvGraphicFramePr/>
          <p:nvPr/>
        </p:nvGraphicFramePr>
        <p:xfrm>
          <a:off x="3342575" y="2130450"/>
          <a:ext cx="2363400" cy="868575"/>
        </p:xfrm>
        <a:graphic>
          <a:graphicData uri="http://schemas.openxmlformats.org/drawingml/2006/table">
            <a:tbl>
              <a:tblPr>
                <a:noFill/>
                <a:tableStyleId>{85BC4CE6-48D0-4B33-8160-70624F898DFA}</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249" name="Google Shape;6249;p61"/>
          <p:cNvGrpSpPr/>
          <p:nvPr/>
        </p:nvGrpSpPr>
        <p:grpSpPr>
          <a:xfrm>
            <a:off x="4086504" y="2517093"/>
            <a:ext cx="1517436" cy="74460"/>
            <a:chOff x="3980086" y="2804397"/>
            <a:chExt cx="1227600" cy="66900"/>
          </a:xfrm>
        </p:grpSpPr>
        <p:sp>
          <p:nvSpPr>
            <p:cNvPr id="6250" name="Google Shape;6250;p6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2" name="Google Shape;6252;p61"/>
          <p:cNvGrpSpPr/>
          <p:nvPr/>
        </p:nvGrpSpPr>
        <p:grpSpPr>
          <a:xfrm>
            <a:off x="4711569" y="2809680"/>
            <a:ext cx="892956" cy="74460"/>
            <a:chOff x="3980086" y="2804397"/>
            <a:chExt cx="1227600" cy="66900"/>
          </a:xfrm>
        </p:grpSpPr>
        <p:sp>
          <p:nvSpPr>
            <p:cNvPr id="6253" name="Google Shape;6253;p6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5" name="Google Shape;6255;p61"/>
          <p:cNvGrpSpPr/>
          <p:nvPr/>
        </p:nvGrpSpPr>
        <p:grpSpPr>
          <a:xfrm>
            <a:off x="3344661" y="3168563"/>
            <a:ext cx="2363244" cy="1005943"/>
            <a:chOff x="3358415" y="3361302"/>
            <a:chExt cx="2363244" cy="1024695"/>
          </a:xfrm>
        </p:grpSpPr>
        <p:grpSp>
          <p:nvGrpSpPr>
            <p:cNvPr id="6256" name="Google Shape;6256;p61"/>
            <p:cNvGrpSpPr/>
            <p:nvPr/>
          </p:nvGrpSpPr>
          <p:grpSpPr>
            <a:xfrm>
              <a:off x="3358415" y="3361302"/>
              <a:ext cx="441300" cy="1024695"/>
              <a:chOff x="3358415" y="3361302"/>
              <a:chExt cx="441300" cy="1024695"/>
            </a:xfrm>
          </p:grpSpPr>
          <p:sp>
            <p:nvSpPr>
              <p:cNvPr id="6257" name="Google Shape;6257;p61"/>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1"/>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1"/>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1"/>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1"/>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1"/>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3" name="Google Shape;6263;p61"/>
            <p:cNvGrpSpPr/>
            <p:nvPr/>
          </p:nvGrpSpPr>
          <p:grpSpPr>
            <a:xfrm>
              <a:off x="3838901" y="3361302"/>
              <a:ext cx="441300" cy="1024695"/>
              <a:chOff x="3838901" y="3361302"/>
              <a:chExt cx="441300" cy="1024695"/>
            </a:xfrm>
          </p:grpSpPr>
          <p:sp>
            <p:nvSpPr>
              <p:cNvPr id="6264" name="Google Shape;6264;p61"/>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1"/>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1"/>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1"/>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1"/>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1"/>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0" name="Google Shape;6270;p61"/>
            <p:cNvGrpSpPr/>
            <p:nvPr/>
          </p:nvGrpSpPr>
          <p:grpSpPr>
            <a:xfrm>
              <a:off x="4319387" y="3361302"/>
              <a:ext cx="441300" cy="1024695"/>
              <a:chOff x="4319387" y="3361302"/>
              <a:chExt cx="441300" cy="1024695"/>
            </a:xfrm>
          </p:grpSpPr>
          <p:sp>
            <p:nvSpPr>
              <p:cNvPr id="6271" name="Google Shape;6271;p61"/>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1"/>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1"/>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1"/>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1"/>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1"/>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7" name="Google Shape;6277;p61"/>
            <p:cNvGrpSpPr/>
            <p:nvPr/>
          </p:nvGrpSpPr>
          <p:grpSpPr>
            <a:xfrm>
              <a:off x="4799873" y="3361302"/>
              <a:ext cx="441300" cy="1024695"/>
              <a:chOff x="4799873" y="3361302"/>
              <a:chExt cx="441300" cy="1024695"/>
            </a:xfrm>
          </p:grpSpPr>
          <p:sp>
            <p:nvSpPr>
              <p:cNvPr id="6278" name="Google Shape;6278;p61"/>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1"/>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1"/>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1"/>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1"/>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1"/>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4" name="Google Shape;6284;p61"/>
            <p:cNvGrpSpPr/>
            <p:nvPr/>
          </p:nvGrpSpPr>
          <p:grpSpPr>
            <a:xfrm>
              <a:off x="5280360" y="3361302"/>
              <a:ext cx="441300" cy="1024695"/>
              <a:chOff x="5280360" y="3361302"/>
              <a:chExt cx="441300" cy="1024695"/>
            </a:xfrm>
          </p:grpSpPr>
          <p:sp>
            <p:nvSpPr>
              <p:cNvPr id="6285" name="Google Shape;6285;p61"/>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1"/>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1"/>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1"/>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1"/>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1"/>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6291" name="Google Shape;6291;p61"/>
          <p:cNvGraphicFramePr/>
          <p:nvPr/>
        </p:nvGraphicFramePr>
        <p:xfrm>
          <a:off x="711088" y="2130450"/>
          <a:ext cx="2403600" cy="881400"/>
        </p:xfrm>
        <a:graphic>
          <a:graphicData uri="http://schemas.openxmlformats.org/drawingml/2006/table">
            <a:tbl>
              <a:tblPr>
                <a:noFill/>
                <a:tableStyleId>{85BC4CE6-48D0-4B33-8160-70624F898DFA}</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292" name="Google Shape;6292;p61"/>
          <p:cNvGrpSpPr/>
          <p:nvPr/>
        </p:nvGrpSpPr>
        <p:grpSpPr>
          <a:xfrm>
            <a:off x="712613" y="3180175"/>
            <a:ext cx="2403614" cy="1005900"/>
            <a:chOff x="726450" y="3372825"/>
            <a:chExt cx="2403614" cy="1005900"/>
          </a:xfrm>
        </p:grpSpPr>
        <p:grpSp>
          <p:nvGrpSpPr>
            <p:cNvPr id="6293" name="Google Shape;6293;p61"/>
            <p:cNvGrpSpPr/>
            <p:nvPr/>
          </p:nvGrpSpPr>
          <p:grpSpPr>
            <a:xfrm>
              <a:off x="726450" y="3696000"/>
              <a:ext cx="2403614" cy="500898"/>
              <a:chOff x="726450" y="3696000"/>
              <a:chExt cx="2403614" cy="500898"/>
            </a:xfrm>
          </p:grpSpPr>
          <p:sp>
            <p:nvSpPr>
              <p:cNvPr id="6294" name="Google Shape;6294;p61"/>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295" name="Google Shape;6295;p61"/>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296" name="Google Shape;6296;p61"/>
            <p:cNvGrpSpPr/>
            <p:nvPr/>
          </p:nvGrpSpPr>
          <p:grpSpPr>
            <a:xfrm>
              <a:off x="1348050" y="3372825"/>
              <a:ext cx="1720425" cy="1005900"/>
              <a:chOff x="1348050" y="3372825"/>
              <a:chExt cx="1720425" cy="1005900"/>
            </a:xfrm>
          </p:grpSpPr>
          <p:sp>
            <p:nvSpPr>
              <p:cNvPr id="6297" name="Google Shape;6297;p61"/>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298" name="Google Shape;6298;p61"/>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299" name="Google Shape;6299;p61"/>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300" name="Google Shape;6300;p61"/>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301" name="Google Shape;6301;p61"/>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302" name="Google Shape;6302;p61"/>
            <p:cNvGrpSpPr/>
            <p:nvPr/>
          </p:nvGrpSpPr>
          <p:grpSpPr>
            <a:xfrm>
              <a:off x="1455707" y="3731058"/>
              <a:ext cx="1491150" cy="417657"/>
              <a:chOff x="1455707" y="3731058"/>
              <a:chExt cx="1491150" cy="417657"/>
            </a:xfrm>
          </p:grpSpPr>
          <p:grpSp>
            <p:nvGrpSpPr>
              <p:cNvPr id="6303" name="Google Shape;6303;p61"/>
              <p:cNvGrpSpPr/>
              <p:nvPr/>
            </p:nvGrpSpPr>
            <p:grpSpPr>
              <a:xfrm>
                <a:off x="1472938" y="3745828"/>
                <a:ext cx="72126" cy="53788"/>
                <a:chOff x="1472938" y="3745828"/>
                <a:chExt cx="72126" cy="53788"/>
              </a:xfrm>
            </p:grpSpPr>
            <p:sp>
              <p:nvSpPr>
                <p:cNvPr id="6304" name="Google Shape;6304;p61"/>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1"/>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6" name="Google Shape;6306;p61"/>
              <p:cNvGrpSpPr/>
              <p:nvPr/>
            </p:nvGrpSpPr>
            <p:grpSpPr>
              <a:xfrm>
                <a:off x="1819181" y="4089633"/>
                <a:ext cx="72126" cy="53788"/>
                <a:chOff x="1819181" y="4089633"/>
                <a:chExt cx="72126" cy="53788"/>
              </a:xfrm>
            </p:grpSpPr>
            <p:sp>
              <p:nvSpPr>
                <p:cNvPr id="6307" name="Google Shape;6307;p61"/>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1"/>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9" name="Google Shape;6309;p61"/>
              <p:cNvGrpSpPr/>
              <p:nvPr/>
            </p:nvGrpSpPr>
            <p:grpSpPr>
              <a:xfrm>
                <a:off x="1455707" y="4084171"/>
                <a:ext cx="64321" cy="64544"/>
                <a:chOff x="1455707" y="4084171"/>
                <a:chExt cx="64321" cy="64544"/>
              </a:xfrm>
            </p:grpSpPr>
            <p:sp>
              <p:nvSpPr>
                <p:cNvPr id="6310" name="Google Shape;6310;p61"/>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1"/>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2" name="Google Shape;6312;p61"/>
              <p:cNvGrpSpPr/>
              <p:nvPr/>
            </p:nvGrpSpPr>
            <p:grpSpPr>
              <a:xfrm>
                <a:off x="1818610" y="3731058"/>
                <a:ext cx="64321" cy="64544"/>
                <a:chOff x="1818610" y="3731058"/>
                <a:chExt cx="64321" cy="64544"/>
              </a:xfrm>
            </p:grpSpPr>
            <p:sp>
              <p:nvSpPr>
                <p:cNvPr id="6313" name="Google Shape;6313;p61"/>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1"/>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5" name="Google Shape;6315;p61"/>
              <p:cNvGrpSpPr/>
              <p:nvPr/>
            </p:nvGrpSpPr>
            <p:grpSpPr>
              <a:xfrm>
                <a:off x="2172491" y="4089633"/>
                <a:ext cx="72126" cy="53788"/>
                <a:chOff x="2172491" y="4089633"/>
                <a:chExt cx="72126" cy="53788"/>
              </a:xfrm>
            </p:grpSpPr>
            <p:sp>
              <p:nvSpPr>
                <p:cNvPr id="6316" name="Google Shape;6316;p61"/>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1"/>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8" name="Google Shape;6318;p61"/>
              <p:cNvGrpSpPr/>
              <p:nvPr/>
            </p:nvGrpSpPr>
            <p:grpSpPr>
              <a:xfrm>
                <a:off x="2171920" y="3731058"/>
                <a:ext cx="64321" cy="64544"/>
                <a:chOff x="2171920" y="3731058"/>
                <a:chExt cx="64321" cy="64544"/>
              </a:xfrm>
            </p:grpSpPr>
            <p:sp>
              <p:nvSpPr>
                <p:cNvPr id="6319" name="Google Shape;6319;p61"/>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1"/>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1" name="Google Shape;6321;p61"/>
              <p:cNvGrpSpPr/>
              <p:nvPr/>
            </p:nvGrpSpPr>
            <p:grpSpPr>
              <a:xfrm>
                <a:off x="2874730" y="3745828"/>
                <a:ext cx="72126" cy="53788"/>
                <a:chOff x="2874730" y="3745828"/>
                <a:chExt cx="72126" cy="53788"/>
              </a:xfrm>
            </p:grpSpPr>
            <p:sp>
              <p:nvSpPr>
                <p:cNvPr id="6322" name="Google Shape;6322;p61"/>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1"/>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4" name="Google Shape;6324;p61"/>
              <p:cNvGrpSpPr/>
              <p:nvPr/>
            </p:nvGrpSpPr>
            <p:grpSpPr>
              <a:xfrm>
                <a:off x="2878589" y="4081481"/>
                <a:ext cx="64321" cy="64544"/>
                <a:chOff x="2878589" y="4081481"/>
                <a:chExt cx="64321" cy="64544"/>
              </a:xfrm>
            </p:grpSpPr>
            <p:sp>
              <p:nvSpPr>
                <p:cNvPr id="6325" name="Google Shape;6325;p61"/>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1"/>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7" name="Google Shape;6327;p61"/>
              <p:cNvGrpSpPr/>
              <p:nvPr/>
            </p:nvGrpSpPr>
            <p:grpSpPr>
              <a:xfrm>
                <a:off x="2525796" y="4089633"/>
                <a:ext cx="72126" cy="53788"/>
                <a:chOff x="2525796" y="4089633"/>
                <a:chExt cx="72126" cy="53788"/>
              </a:xfrm>
            </p:grpSpPr>
            <p:sp>
              <p:nvSpPr>
                <p:cNvPr id="6328" name="Google Shape;6328;p61"/>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1"/>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0" name="Google Shape;6330;p61"/>
              <p:cNvGrpSpPr/>
              <p:nvPr/>
            </p:nvGrpSpPr>
            <p:grpSpPr>
              <a:xfrm>
                <a:off x="2525225" y="3731058"/>
                <a:ext cx="64321" cy="64544"/>
                <a:chOff x="2525225" y="3731058"/>
                <a:chExt cx="64321" cy="64544"/>
              </a:xfrm>
            </p:grpSpPr>
            <p:sp>
              <p:nvSpPr>
                <p:cNvPr id="6331" name="Google Shape;6331;p61"/>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1"/>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6336"/>
        <p:cNvGrpSpPr/>
        <p:nvPr/>
      </p:nvGrpSpPr>
      <p:grpSpPr>
        <a:xfrm>
          <a:off x="0" y="0"/>
          <a:ext cx="0" cy="0"/>
          <a:chOff x="0" y="0"/>
          <a:chExt cx="0" cy="0"/>
        </a:xfrm>
      </p:grpSpPr>
      <p:grpSp>
        <p:nvGrpSpPr>
          <p:cNvPr id="6337" name="Google Shape;6337;p62"/>
          <p:cNvGrpSpPr/>
          <p:nvPr/>
        </p:nvGrpSpPr>
        <p:grpSpPr>
          <a:xfrm>
            <a:off x="716991" y="971306"/>
            <a:ext cx="845921" cy="690752"/>
            <a:chOff x="732428" y="1198513"/>
            <a:chExt cx="845921" cy="690752"/>
          </a:xfrm>
        </p:grpSpPr>
        <p:grpSp>
          <p:nvGrpSpPr>
            <p:cNvPr id="6338" name="Google Shape;6338;p62"/>
            <p:cNvGrpSpPr/>
            <p:nvPr/>
          </p:nvGrpSpPr>
          <p:grpSpPr>
            <a:xfrm>
              <a:off x="823030" y="1198513"/>
              <a:ext cx="755319" cy="690752"/>
              <a:chOff x="823030" y="1198513"/>
              <a:chExt cx="755319" cy="690752"/>
            </a:xfrm>
          </p:grpSpPr>
          <p:sp>
            <p:nvSpPr>
              <p:cNvPr id="6339" name="Google Shape;6339;p62"/>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2"/>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1" name="Google Shape;6341;p62"/>
            <p:cNvGrpSpPr/>
            <p:nvPr/>
          </p:nvGrpSpPr>
          <p:grpSpPr>
            <a:xfrm>
              <a:off x="732428" y="1239937"/>
              <a:ext cx="739912" cy="607886"/>
              <a:chOff x="732428" y="1239937"/>
              <a:chExt cx="739912" cy="607886"/>
            </a:xfrm>
          </p:grpSpPr>
          <p:sp>
            <p:nvSpPr>
              <p:cNvPr id="6342" name="Google Shape;6342;p62"/>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2"/>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4" name="Google Shape;6344;p62"/>
            <p:cNvGrpSpPr/>
            <p:nvPr/>
          </p:nvGrpSpPr>
          <p:grpSpPr>
            <a:xfrm>
              <a:off x="732428" y="1277018"/>
              <a:ext cx="702832" cy="533758"/>
              <a:chOff x="732428" y="1277018"/>
              <a:chExt cx="702832" cy="533758"/>
            </a:xfrm>
          </p:grpSpPr>
          <p:sp>
            <p:nvSpPr>
              <p:cNvPr id="6345" name="Google Shape;6345;p62"/>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2"/>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7" name="Google Shape;6347;p62"/>
            <p:cNvGrpSpPr/>
            <p:nvPr/>
          </p:nvGrpSpPr>
          <p:grpSpPr>
            <a:xfrm>
              <a:off x="931170" y="1306653"/>
              <a:ext cx="647179" cy="474455"/>
              <a:chOff x="931170" y="1306653"/>
              <a:chExt cx="647179" cy="474455"/>
            </a:xfrm>
          </p:grpSpPr>
          <p:sp>
            <p:nvSpPr>
              <p:cNvPr id="6348" name="Google Shape;6348;p62"/>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2"/>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0" name="Google Shape;6350;p62"/>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1" name="Google Shape;6351;p62"/>
          <p:cNvGrpSpPr/>
          <p:nvPr/>
        </p:nvGrpSpPr>
        <p:grpSpPr>
          <a:xfrm>
            <a:off x="3948600" y="971313"/>
            <a:ext cx="634656" cy="699982"/>
            <a:chOff x="5985650" y="2860025"/>
            <a:chExt cx="1396075" cy="1539775"/>
          </a:xfrm>
        </p:grpSpPr>
        <p:sp>
          <p:nvSpPr>
            <p:cNvPr id="6352" name="Google Shape;6352;p62"/>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2"/>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2"/>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2"/>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2"/>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2"/>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2"/>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2"/>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2"/>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2"/>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2"/>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2"/>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2"/>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2"/>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2"/>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2"/>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2"/>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2"/>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2"/>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2"/>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2"/>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2"/>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2"/>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2"/>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2"/>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2"/>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2"/>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2"/>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2"/>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2"/>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2"/>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2"/>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4" name="Google Shape;6384;p62"/>
          <p:cNvGrpSpPr/>
          <p:nvPr/>
        </p:nvGrpSpPr>
        <p:grpSpPr>
          <a:xfrm>
            <a:off x="4704250" y="971306"/>
            <a:ext cx="725845" cy="699975"/>
            <a:chOff x="4249973" y="1201875"/>
            <a:chExt cx="1958568" cy="1888762"/>
          </a:xfrm>
        </p:grpSpPr>
        <p:sp>
          <p:nvSpPr>
            <p:cNvPr id="6385" name="Google Shape;6385;p62"/>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6" name="Google Shape;6386;p62"/>
            <p:cNvGrpSpPr/>
            <p:nvPr/>
          </p:nvGrpSpPr>
          <p:grpSpPr>
            <a:xfrm>
              <a:off x="5853086" y="1789142"/>
              <a:ext cx="355454" cy="1048099"/>
              <a:chOff x="5576108" y="2016725"/>
              <a:chExt cx="565200" cy="1666560"/>
            </a:xfrm>
          </p:grpSpPr>
          <p:sp>
            <p:nvSpPr>
              <p:cNvPr id="6387" name="Google Shape;6387;p62"/>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388" name="Google Shape;6388;p62"/>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9" name="Google Shape;6389;p62"/>
            <p:cNvGrpSpPr/>
            <p:nvPr/>
          </p:nvGrpSpPr>
          <p:grpSpPr>
            <a:xfrm>
              <a:off x="4869455" y="2691676"/>
              <a:ext cx="1013897" cy="398961"/>
              <a:chOff x="4012057" y="3451825"/>
              <a:chExt cx="1612175" cy="634379"/>
            </a:xfrm>
          </p:grpSpPr>
          <p:sp>
            <p:nvSpPr>
              <p:cNvPr id="6390" name="Google Shape;6390;p62"/>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391" name="Google Shape;6391;p62"/>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2" name="Google Shape;6392;p62"/>
            <p:cNvGrpSpPr/>
            <p:nvPr/>
          </p:nvGrpSpPr>
          <p:grpSpPr>
            <a:xfrm>
              <a:off x="4276937" y="2155961"/>
              <a:ext cx="651965" cy="891358"/>
              <a:chOff x="3069908" y="2599997"/>
              <a:chExt cx="1036675" cy="1417328"/>
            </a:xfrm>
          </p:grpSpPr>
          <p:sp>
            <p:nvSpPr>
              <p:cNvPr id="6393" name="Google Shape;6393;p62"/>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394" name="Google Shape;6394;p62"/>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5" name="Google Shape;6395;p62"/>
            <p:cNvGrpSpPr/>
            <p:nvPr/>
          </p:nvGrpSpPr>
          <p:grpSpPr>
            <a:xfrm>
              <a:off x="5054918" y="1201875"/>
              <a:ext cx="999548" cy="602711"/>
              <a:chOff x="4306958" y="1082925"/>
              <a:chExt cx="1589359" cy="958358"/>
            </a:xfrm>
          </p:grpSpPr>
          <p:sp>
            <p:nvSpPr>
              <p:cNvPr id="6396" name="Google Shape;6396;p62"/>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397" name="Google Shape;6397;p62"/>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8" name="Google Shape;6398;p62"/>
            <p:cNvGrpSpPr/>
            <p:nvPr/>
          </p:nvGrpSpPr>
          <p:grpSpPr>
            <a:xfrm>
              <a:off x="4249973" y="1303451"/>
              <a:ext cx="799317" cy="841334"/>
              <a:chOff x="3027033" y="1244439"/>
              <a:chExt cx="1270977" cy="1337786"/>
            </a:xfrm>
          </p:grpSpPr>
          <p:sp>
            <p:nvSpPr>
              <p:cNvPr id="6399" name="Google Shape;6399;p62"/>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400" name="Google Shape;6400;p62"/>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01" name="Google Shape;6401;p62"/>
          <p:cNvGrpSpPr/>
          <p:nvPr/>
        </p:nvGrpSpPr>
        <p:grpSpPr>
          <a:xfrm>
            <a:off x="4057114" y="1858087"/>
            <a:ext cx="750769" cy="683784"/>
            <a:chOff x="4204684" y="2104422"/>
            <a:chExt cx="699822" cy="637382"/>
          </a:xfrm>
        </p:grpSpPr>
        <p:grpSp>
          <p:nvGrpSpPr>
            <p:cNvPr id="6402" name="Google Shape;6402;p62"/>
            <p:cNvGrpSpPr/>
            <p:nvPr/>
          </p:nvGrpSpPr>
          <p:grpSpPr>
            <a:xfrm>
              <a:off x="4204684" y="2430067"/>
              <a:ext cx="342957" cy="311738"/>
              <a:chOff x="4204684" y="2430067"/>
              <a:chExt cx="342957" cy="311738"/>
            </a:xfrm>
          </p:grpSpPr>
          <p:sp>
            <p:nvSpPr>
              <p:cNvPr id="6403" name="Google Shape;6403;p62"/>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2"/>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5" name="Google Shape;6405;p62"/>
            <p:cNvGrpSpPr/>
            <p:nvPr/>
          </p:nvGrpSpPr>
          <p:grpSpPr>
            <a:xfrm>
              <a:off x="4561586" y="2430067"/>
              <a:ext cx="342920" cy="311738"/>
              <a:chOff x="4561586" y="2430067"/>
              <a:chExt cx="342920" cy="311738"/>
            </a:xfrm>
          </p:grpSpPr>
          <p:sp>
            <p:nvSpPr>
              <p:cNvPr id="6406" name="Google Shape;6406;p62"/>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2"/>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8" name="Google Shape;6408;p62"/>
            <p:cNvGrpSpPr/>
            <p:nvPr/>
          </p:nvGrpSpPr>
          <p:grpSpPr>
            <a:xfrm>
              <a:off x="4561586" y="2104422"/>
              <a:ext cx="342920" cy="311738"/>
              <a:chOff x="4561586" y="2104422"/>
              <a:chExt cx="342920" cy="311738"/>
            </a:xfrm>
          </p:grpSpPr>
          <p:sp>
            <p:nvSpPr>
              <p:cNvPr id="6409" name="Google Shape;6409;p62"/>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2"/>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1" name="Google Shape;6411;p62"/>
            <p:cNvGrpSpPr/>
            <p:nvPr/>
          </p:nvGrpSpPr>
          <p:grpSpPr>
            <a:xfrm>
              <a:off x="4204684" y="2104422"/>
              <a:ext cx="342957" cy="311664"/>
              <a:chOff x="4204684" y="2104422"/>
              <a:chExt cx="342957" cy="311664"/>
            </a:xfrm>
          </p:grpSpPr>
          <p:sp>
            <p:nvSpPr>
              <p:cNvPr id="6412" name="Google Shape;6412;p62"/>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2"/>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14" name="Google Shape;6414;p62"/>
          <p:cNvGrpSpPr/>
          <p:nvPr/>
        </p:nvGrpSpPr>
        <p:grpSpPr>
          <a:xfrm>
            <a:off x="5521547" y="971301"/>
            <a:ext cx="660591" cy="688867"/>
            <a:chOff x="5830645" y="1267368"/>
            <a:chExt cx="530340" cy="553040"/>
          </a:xfrm>
        </p:grpSpPr>
        <p:sp>
          <p:nvSpPr>
            <p:cNvPr id="6415" name="Google Shape;6415;p62"/>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6" name="Google Shape;6416;p62"/>
            <p:cNvGrpSpPr/>
            <p:nvPr/>
          </p:nvGrpSpPr>
          <p:grpSpPr>
            <a:xfrm>
              <a:off x="5830645" y="1267368"/>
              <a:ext cx="259743" cy="269909"/>
              <a:chOff x="5830645" y="1267368"/>
              <a:chExt cx="259743" cy="269909"/>
            </a:xfrm>
          </p:grpSpPr>
          <p:sp>
            <p:nvSpPr>
              <p:cNvPr id="6417" name="Google Shape;6417;p62"/>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2"/>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9" name="Google Shape;6419;p62"/>
            <p:cNvGrpSpPr/>
            <p:nvPr/>
          </p:nvGrpSpPr>
          <p:grpSpPr>
            <a:xfrm>
              <a:off x="6101293" y="1267368"/>
              <a:ext cx="259692" cy="269909"/>
              <a:chOff x="6101293" y="1267368"/>
              <a:chExt cx="259692" cy="269909"/>
            </a:xfrm>
          </p:grpSpPr>
          <p:sp>
            <p:nvSpPr>
              <p:cNvPr id="6420" name="Google Shape;6420;p62"/>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2"/>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2" name="Google Shape;6422;p62"/>
            <p:cNvGrpSpPr/>
            <p:nvPr/>
          </p:nvGrpSpPr>
          <p:grpSpPr>
            <a:xfrm>
              <a:off x="5830645" y="1550500"/>
              <a:ext cx="259692" cy="269909"/>
              <a:chOff x="5830645" y="1550500"/>
              <a:chExt cx="259692" cy="269909"/>
            </a:xfrm>
          </p:grpSpPr>
          <p:sp>
            <p:nvSpPr>
              <p:cNvPr id="6423" name="Google Shape;6423;p62"/>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2"/>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5" name="Google Shape;6425;p62"/>
            <p:cNvGrpSpPr/>
            <p:nvPr/>
          </p:nvGrpSpPr>
          <p:grpSpPr>
            <a:xfrm>
              <a:off x="6101293" y="1550500"/>
              <a:ext cx="259692" cy="269909"/>
              <a:chOff x="6101293" y="1550500"/>
              <a:chExt cx="259692" cy="269909"/>
            </a:xfrm>
          </p:grpSpPr>
          <p:sp>
            <p:nvSpPr>
              <p:cNvPr id="6426" name="Google Shape;6426;p62"/>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2"/>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28" name="Google Shape;6428;p62"/>
          <p:cNvGrpSpPr/>
          <p:nvPr/>
        </p:nvGrpSpPr>
        <p:grpSpPr>
          <a:xfrm>
            <a:off x="723700" y="1861760"/>
            <a:ext cx="697154" cy="679574"/>
            <a:chOff x="2679875" y="2361475"/>
            <a:chExt cx="780425" cy="760575"/>
          </a:xfrm>
        </p:grpSpPr>
        <p:sp>
          <p:nvSpPr>
            <p:cNvPr id="6429" name="Google Shape;6429;p62"/>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2"/>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2"/>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2"/>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2"/>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2"/>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5" name="Google Shape;6435;p62"/>
          <p:cNvGrpSpPr/>
          <p:nvPr/>
        </p:nvGrpSpPr>
        <p:grpSpPr>
          <a:xfrm>
            <a:off x="3122859" y="971352"/>
            <a:ext cx="735829" cy="684547"/>
            <a:chOff x="3351965" y="1148808"/>
            <a:chExt cx="750770" cy="698375"/>
          </a:xfrm>
        </p:grpSpPr>
        <p:grpSp>
          <p:nvGrpSpPr>
            <p:cNvPr id="6436" name="Google Shape;6436;p62"/>
            <p:cNvGrpSpPr/>
            <p:nvPr/>
          </p:nvGrpSpPr>
          <p:grpSpPr>
            <a:xfrm>
              <a:off x="3586796" y="1148808"/>
              <a:ext cx="294857" cy="286830"/>
              <a:chOff x="3750225" y="1774000"/>
              <a:chExt cx="149575" cy="145525"/>
            </a:xfrm>
          </p:grpSpPr>
          <p:sp>
            <p:nvSpPr>
              <p:cNvPr id="6437" name="Google Shape;6437;p62"/>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2"/>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9" name="Google Shape;6439;p62"/>
            <p:cNvGrpSpPr/>
            <p:nvPr/>
          </p:nvGrpSpPr>
          <p:grpSpPr>
            <a:xfrm>
              <a:off x="3779245" y="1375768"/>
              <a:ext cx="323490" cy="286978"/>
              <a:chOff x="3847850" y="1889150"/>
              <a:chExt cx="164100" cy="145600"/>
            </a:xfrm>
          </p:grpSpPr>
          <p:sp>
            <p:nvSpPr>
              <p:cNvPr id="6440" name="Google Shape;6440;p62"/>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2"/>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2" name="Google Shape;6442;p62"/>
            <p:cNvGrpSpPr/>
            <p:nvPr/>
          </p:nvGrpSpPr>
          <p:grpSpPr>
            <a:xfrm>
              <a:off x="3351965" y="1330435"/>
              <a:ext cx="295449" cy="285401"/>
              <a:chOff x="3631100" y="1866150"/>
              <a:chExt cx="149875" cy="144800"/>
            </a:xfrm>
          </p:grpSpPr>
          <p:sp>
            <p:nvSpPr>
              <p:cNvPr id="6443" name="Google Shape;6443;p62"/>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2"/>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5" name="Google Shape;6445;p62"/>
            <p:cNvGrpSpPr/>
            <p:nvPr/>
          </p:nvGrpSpPr>
          <p:grpSpPr>
            <a:xfrm>
              <a:off x="3548208" y="1560352"/>
              <a:ext cx="294808" cy="286830"/>
              <a:chOff x="3730650" y="1982800"/>
              <a:chExt cx="149550" cy="145525"/>
            </a:xfrm>
          </p:grpSpPr>
          <p:sp>
            <p:nvSpPr>
              <p:cNvPr id="6446" name="Google Shape;6446;p62"/>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2"/>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48" name="Google Shape;6448;p62"/>
          <p:cNvGrpSpPr/>
          <p:nvPr/>
        </p:nvGrpSpPr>
        <p:grpSpPr>
          <a:xfrm>
            <a:off x="7624512" y="971306"/>
            <a:ext cx="804565" cy="677795"/>
            <a:chOff x="7636443" y="1204988"/>
            <a:chExt cx="804565" cy="677795"/>
          </a:xfrm>
        </p:grpSpPr>
        <p:grpSp>
          <p:nvGrpSpPr>
            <p:cNvPr id="6449" name="Google Shape;6449;p62"/>
            <p:cNvGrpSpPr/>
            <p:nvPr/>
          </p:nvGrpSpPr>
          <p:grpSpPr>
            <a:xfrm>
              <a:off x="7636443" y="1509705"/>
              <a:ext cx="804565" cy="373078"/>
              <a:chOff x="7636443" y="1509705"/>
              <a:chExt cx="804565" cy="373078"/>
            </a:xfrm>
          </p:grpSpPr>
          <p:sp>
            <p:nvSpPr>
              <p:cNvPr id="6450" name="Google Shape;6450;p62"/>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2"/>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2" name="Google Shape;6452;p62"/>
            <p:cNvGrpSpPr/>
            <p:nvPr/>
          </p:nvGrpSpPr>
          <p:grpSpPr>
            <a:xfrm>
              <a:off x="7636443" y="1408133"/>
              <a:ext cx="804565" cy="373078"/>
              <a:chOff x="7636443" y="1408133"/>
              <a:chExt cx="804565" cy="373078"/>
            </a:xfrm>
          </p:grpSpPr>
          <p:sp>
            <p:nvSpPr>
              <p:cNvPr id="6453" name="Google Shape;6453;p62"/>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2"/>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5" name="Google Shape;6455;p62"/>
            <p:cNvGrpSpPr/>
            <p:nvPr/>
          </p:nvGrpSpPr>
          <p:grpSpPr>
            <a:xfrm>
              <a:off x="7636443" y="1306560"/>
              <a:ext cx="804565" cy="373078"/>
              <a:chOff x="7636443" y="1306560"/>
              <a:chExt cx="804565" cy="373078"/>
            </a:xfrm>
          </p:grpSpPr>
          <p:sp>
            <p:nvSpPr>
              <p:cNvPr id="6456" name="Google Shape;6456;p62"/>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2"/>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8" name="Google Shape;6458;p62"/>
            <p:cNvGrpSpPr/>
            <p:nvPr/>
          </p:nvGrpSpPr>
          <p:grpSpPr>
            <a:xfrm>
              <a:off x="7636443" y="1204988"/>
              <a:ext cx="804565" cy="373078"/>
              <a:chOff x="7636443" y="1204988"/>
              <a:chExt cx="804565" cy="373078"/>
            </a:xfrm>
          </p:grpSpPr>
          <p:sp>
            <p:nvSpPr>
              <p:cNvPr id="6459" name="Google Shape;6459;p62"/>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2"/>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61" name="Google Shape;6461;p62"/>
          <p:cNvGrpSpPr/>
          <p:nvPr/>
        </p:nvGrpSpPr>
        <p:grpSpPr>
          <a:xfrm>
            <a:off x="4963358" y="1878721"/>
            <a:ext cx="661339" cy="661188"/>
            <a:chOff x="3990000" y="975400"/>
            <a:chExt cx="3934200" cy="3933300"/>
          </a:xfrm>
        </p:grpSpPr>
        <p:sp>
          <p:nvSpPr>
            <p:cNvPr id="6462" name="Google Shape;6462;p62"/>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2"/>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2"/>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2"/>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6" name="Google Shape;6466;p62"/>
          <p:cNvGrpSpPr/>
          <p:nvPr/>
        </p:nvGrpSpPr>
        <p:grpSpPr>
          <a:xfrm>
            <a:off x="6607006" y="1857359"/>
            <a:ext cx="868881" cy="684241"/>
            <a:chOff x="6598259" y="2078634"/>
            <a:chExt cx="868881" cy="684241"/>
          </a:xfrm>
        </p:grpSpPr>
        <p:sp>
          <p:nvSpPr>
            <p:cNvPr id="6467" name="Google Shape;6467;p62"/>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2"/>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2"/>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2"/>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2"/>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2"/>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3" name="Google Shape;6473;p62"/>
            <p:cNvGrpSpPr/>
            <p:nvPr/>
          </p:nvGrpSpPr>
          <p:grpSpPr>
            <a:xfrm>
              <a:off x="6808175" y="2078634"/>
              <a:ext cx="452229" cy="684241"/>
              <a:chOff x="6808175" y="2078634"/>
              <a:chExt cx="452229" cy="684241"/>
            </a:xfrm>
          </p:grpSpPr>
          <p:sp>
            <p:nvSpPr>
              <p:cNvPr id="6474" name="Google Shape;6474;p62"/>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2"/>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2"/>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2"/>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2"/>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2"/>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0" name="Google Shape;6480;p62"/>
              <p:cNvGrpSpPr/>
              <p:nvPr/>
            </p:nvGrpSpPr>
            <p:grpSpPr>
              <a:xfrm>
                <a:off x="6821586" y="2078634"/>
                <a:ext cx="426871" cy="684241"/>
                <a:chOff x="6821586" y="2078634"/>
                <a:chExt cx="426871" cy="684241"/>
              </a:xfrm>
            </p:grpSpPr>
            <p:grpSp>
              <p:nvGrpSpPr>
                <p:cNvPr id="6481" name="Google Shape;6481;p62"/>
                <p:cNvGrpSpPr/>
                <p:nvPr/>
              </p:nvGrpSpPr>
              <p:grpSpPr>
                <a:xfrm>
                  <a:off x="6821586" y="2078634"/>
                  <a:ext cx="426871" cy="684241"/>
                  <a:chOff x="6821586" y="2078634"/>
                  <a:chExt cx="426871" cy="684241"/>
                </a:xfrm>
              </p:grpSpPr>
              <p:sp>
                <p:nvSpPr>
                  <p:cNvPr id="6482" name="Google Shape;6482;p62"/>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2"/>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2"/>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2"/>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2"/>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2"/>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2"/>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2"/>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2"/>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2"/>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2"/>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2"/>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2"/>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2"/>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2"/>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2"/>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2"/>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2"/>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2"/>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01" name="Google Shape;6501;p62"/>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2"/>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2"/>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2"/>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2"/>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2"/>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507" name="Google Shape;6507;p62"/>
          <p:cNvGrpSpPr/>
          <p:nvPr/>
        </p:nvGrpSpPr>
        <p:grpSpPr>
          <a:xfrm>
            <a:off x="5780173" y="1862968"/>
            <a:ext cx="671358" cy="671358"/>
            <a:chOff x="6535625" y="760425"/>
            <a:chExt cx="1665900" cy="1665900"/>
          </a:xfrm>
        </p:grpSpPr>
        <p:sp>
          <p:nvSpPr>
            <p:cNvPr id="6508" name="Google Shape;6508;p62"/>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2"/>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2"/>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2"/>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2" name="Google Shape;6512;p62"/>
          <p:cNvGrpSpPr/>
          <p:nvPr/>
        </p:nvGrpSpPr>
        <p:grpSpPr>
          <a:xfrm>
            <a:off x="716989" y="3531368"/>
            <a:ext cx="1340789" cy="640830"/>
            <a:chOff x="238125" y="1151100"/>
            <a:chExt cx="7139450" cy="3412300"/>
          </a:xfrm>
        </p:grpSpPr>
        <p:sp>
          <p:nvSpPr>
            <p:cNvPr id="6513" name="Google Shape;6513;p62"/>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2"/>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2"/>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2"/>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2"/>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2"/>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2"/>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2"/>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2"/>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2"/>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2"/>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2"/>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5" name="Google Shape;6525;p62"/>
          <p:cNvGrpSpPr/>
          <p:nvPr/>
        </p:nvGrpSpPr>
        <p:grpSpPr>
          <a:xfrm>
            <a:off x="5584212" y="2734649"/>
            <a:ext cx="985357" cy="585764"/>
            <a:chOff x="5145061" y="2881789"/>
            <a:chExt cx="1107641" cy="658458"/>
          </a:xfrm>
        </p:grpSpPr>
        <p:grpSp>
          <p:nvGrpSpPr>
            <p:cNvPr id="6526" name="Google Shape;6526;p62"/>
            <p:cNvGrpSpPr/>
            <p:nvPr/>
          </p:nvGrpSpPr>
          <p:grpSpPr>
            <a:xfrm>
              <a:off x="5722989" y="3244587"/>
              <a:ext cx="529713" cy="295659"/>
              <a:chOff x="5722989" y="3244587"/>
              <a:chExt cx="529713" cy="295659"/>
            </a:xfrm>
          </p:grpSpPr>
          <p:sp>
            <p:nvSpPr>
              <p:cNvPr id="6527" name="Google Shape;6527;p62"/>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528" name="Google Shape;6528;p62"/>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529" name="Google Shape;6529;p62"/>
            <p:cNvGrpSpPr/>
            <p:nvPr/>
          </p:nvGrpSpPr>
          <p:grpSpPr>
            <a:xfrm>
              <a:off x="5145061" y="3244587"/>
              <a:ext cx="536807" cy="295659"/>
              <a:chOff x="5145061" y="3244587"/>
              <a:chExt cx="536807" cy="295659"/>
            </a:xfrm>
          </p:grpSpPr>
          <p:sp>
            <p:nvSpPr>
              <p:cNvPr id="6530" name="Google Shape;6530;p62"/>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531" name="Google Shape;6531;p62"/>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532" name="Google Shape;6532;p62"/>
            <p:cNvGrpSpPr/>
            <p:nvPr/>
          </p:nvGrpSpPr>
          <p:grpSpPr>
            <a:xfrm>
              <a:off x="5341327" y="2898245"/>
              <a:ext cx="532309" cy="614891"/>
              <a:chOff x="5341327" y="2898245"/>
              <a:chExt cx="532309" cy="614891"/>
            </a:xfrm>
          </p:grpSpPr>
          <p:sp>
            <p:nvSpPr>
              <p:cNvPr id="6533" name="Google Shape;6533;p62"/>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534" name="Google Shape;6534;p62"/>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535" name="Google Shape;6535;p62"/>
            <p:cNvGrpSpPr/>
            <p:nvPr/>
          </p:nvGrpSpPr>
          <p:grpSpPr>
            <a:xfrm>
              <a:off x="5532290" y="2881789"/>
              <a:ext cx="620516" cy="305456"/>
              <a:chOff x="5532290" y="2881789"/>
              <a:chExt cx="620516" cy="305456"/>
            </a:xfrm>
          </p:grpSpPr>
          <p:sp>
            <p:nvSpPr>
              <p:cNvPr id="6536" name="Google Shape;6536;p62"/>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537" name="Google Shape;6537;p62"/>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538" name="Google Shape;6538;p62"/>
          <p:cNvGrpSpPr/>
          <p:nvPr/>
        </p:nvGrpSpPr>
        <p:grpSpPr>
          <a:xfrm>
            <a:off x="8163135" y="3526707"/>
            <a:ext cx="269068" cy="645491"/>
            <a:chOff x="7026852" y="3311869"/>
            <a:chExt cx="434331" cy="1041954"/>
          </a:xfrm>
        </p:grpSpPr>
        <p:sp>
          <p:nvSpPr>
            <p:cNvPr id="6539" name="Google Shape;6539;p62"/>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2"/>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2"/>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2" name="Google Shape;6542;p62"/>
          <p:cNvGrpSpPr/>
          <p:nvPr/>
        </p:nvGrpSpPr>
        <p:grpSpPr>
          <a:xfrm>
            <a:off x="6179716" y="3565945"/>
            <a:ext cx="293882" cy="293836"/>
            <a:chOff x="4873519" y="3311869"/>
            <a:chExt cx="499374" cy="499296"/>
          </a:xfrm>
        </p:grpSpPr>
        <p:sp>
          <p:nvSpPr>
            <p:cNvPr id="6543" name="Google Shape;6543;p62"/>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2"/>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5" name="Google Shape;6545;p62"/>
          <p:cNvGrpSpPr/>
          <p:nvPr/>
        </p:nvGrpSpPr>
        <p:grpSpPr>
          <a:xfrm>
            <a:off x="6179716" y="3878316"/>
            <a:ext cx="293882" cy="293882"/>
            <a:chOff x="4873519" y="3875839"/>
            <a:chExt cx="499374" cy="499374"/>
          </a:xfrm>
        </p:grpSpPr>
        <p:sp>
          <p:nvSpPr>
            <p:cNvPr id="6546" name="Google Shape;6546;p62"/>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2"/>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8" name="Google Shape;6548;p62"/>
          <p:cNvGrpSpPr/>
          <p:nvPr/>
        </p:nvGrpSpPr>
        <p:grpSpPr>
          <a:xfrm>
            <a:off x="2410244" y="1850269"/>
            <a:ext cx="698104" cy="698208"/>
            <a:chOff x="2565073" y="2075876"/>
            <a:chExt cx="672482" cy="672518"/>
          </a:xfrm>
        </p:grpSpPr>
        <p:sp>
          <p:nvSpPr>
            <p:cNvPr id="6549" name="Google Shape;6549;p62"/>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2"/>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2"/>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2"/>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2"/>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2"/>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62"/>
          <p:cNvGrpSpPr/>
          <p:nvPr/>
        </p:nvGrpSpPr>
        <p:grpSpPr>
          <a:xfrm>
            <a:off x="5633655" y="3534869"/>
            <a:ext cx="438354" cy="637329"/>
            <a:chOff x="1697726" y="3244179"/>
            <a:chExt cx="788124" cy="1146069"/>
          </a:xfrm>
        </p:grpSpPr>
        <p:sp>
          <p:nvSpPr>
            <p:cNvPr id="6556" name="Google Shape;6556;p62"/>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2"/>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8" name="Google Shape;6558;p62"/>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59" name="Google Shape;6559;p62"/>
          <p:cNvGrpSpPr/>
          <p:nvPr/>
        </p:nvGrpSpPr>
        <p:grpSpPr>
          <a:xfrm>
            <a:off x="7634869" y="1863232"/>
            <a:ext cx="799565" cy="670282"/>
            <a:chOff x="7617850" y="2063282"/>
            <a:chExt cx="799565" cy="670282"/>
          </a:xfrm>
        </p:grpSpPr>
        <p:cxnSp>
          <p:nvCxnSpPr>
            <p:cNvPr id="6560" name="Google Shape;6560;p62"/>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561" name="Google Shape;6561;p62"/>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562" name="Google Shape;6562;p62"/>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563" name="Google Shape;6563;p62"/>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564" name="Google Shape;6564;p62"/>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565" name="Google Shape;6565;p62"/>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566" name="Google Shape;6566;p62"/>
            <p:cNvGrpSpPr/>
            <p:nvPr/>
          </p:nvGrpSpPr>
          <p:grpSpPr>
            <a:xfrm>
              <a:off x="7734309" y="2063282"/>
              <a:ext cx="570957" cy="620095"/>
              <a:chOff x="7734309" y="2063282"/>
              <a:chExt cx="570957" cy="620095"/>
            </a:xfrm>
          </p:grpSpPr>
          <p:grpSp>
            <p:nvGrpSpPr>
              <p:cNvPr id="6567" name="Google Shape;6567;p62"/>
              <p:cNvGrpSpPr/>
              <p:nvPr/>
            </p:nvGrpSpPr>
            <p:grpSpPr>
              <a:xfrm>
                <a:off x="8031573" y="2063282"/>
                <a:ext cx="273693" cy="620095"/>
                <a:chOff x="8031573" y="2063282"/>
                <a:chExt cx="273693" cy="620095"/>
              </a:xfrm>
            </p:grpSpPr>
            <p:sp>
              <p:nvSpPr>
                <p:cNvPr id="6568" name="Google Shape;6568;p6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2" name="Google Shape;6572;p62"/>
              <p:cNvGrpSpPr/>
              <p:nvPr/>
            </p:nvGrpSpPr>
            <p:grpSpPr>
              <a:xfrm flipH="1">
                <a:off x="7734309" y="2063282"/>
                <a:ext cx="273693" cy="620095"/>
                <a:chOff x="8031573" y="2063282"/>
                <a:chExt cx="273693" cy="620095"/>
              </a:xfrm>
            </p:grpSpPr>
            <p:sp>
              <p:nvSpPr>
                <p:cNvPr id="6573" name="Google Shape;6573;p6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577" name="Google Shape;6577;p62"/>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2"/>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9" name="Google Shape;6579;p62"/>
          <p:cNvGrpSpPr/>
          <p:nvPr/>
        </p:nvGrpSpPr>
        <p:grpSpPr>
          <a:xfrm>
            <a:off x="7821475" y="2716715"/>
            <a:ext cx="602567" cy="601884"/>
            <a:chOff x="1186975" y="238125"/>
            <a:chExt cx="5244275" cy="5238325"/>
          </a:xfrm>
        </p:grpSpPr>
        <p:sp>
          <p:nvSpPr>
            <p:cNvPr id="6580" name="Google Shape;6580;p62"/>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2"/>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2"/>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2"/>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4" name="Google Shape;6584;p62"/>
          <p:cNvGrpSpPr/>
          <p:nvPr/>
        </p:nvGrpSpPr>
        <p:grpSpPr>
          <a:xfrm>
            <a:off x="3264213" y="1856199"/>
            <a:ext cx="651848" cy="687338"/>
            <a:chOff x="3400515" y="2056248"/>
            <a:chExt cx="698134" cy="735987"/>
          </a:xfrm>
        </p:grpSpPr>
        <p:grpSp>
          <p:nvGrpSpPr>
            <p:cNvPr id="6585" name="Google Shape;6585;p62"/>
            <p:cNvGrpSpPr/>
            <p:nvPr/>
          </p:nvGrpSpPr>
          <p:grpSpPr>
            <a:xfrm>
              <a:off x="3400515" y="2283913"/>
              <a:ext cx="312919" cy="219900"/>
              <a:chOff x="3400515" y="2283913"/>
              <a:chExt cx="312919" cy="219900"/>
            </a:xfrm>
          </p:grpSpPr>
          <p:sp>
            <p:nvSpPr>
              <p:cNvPr id="6586" name="Google Shape;6586;p62"/>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587" name="Google Shape;6587;p62"/>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588" name="Google Shape;6588;p62"/>
            <p:cNvGrpSpPr/>
            <p:nvPr/>
          </p:nvGrpSpPr>
          <p:grpSpPr>
            <a:xfrm>
              <a:off x="3547823" y="2461089"/>
              <a:ext cx="219900" cy="331146"/>
              <a:chOff x="3547823" y="2461089"/>
              <a:chExt cx="219900" cy="331146"/>
            </a:xfrm>
          </p:grpSpPr>
          <p:sp>
            <p:nvSpPr>
              <p:cNvPr id="6589" name="Google Shape;6589;p62"/>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590" name="Google Shape;6590;p62"/>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591" name="Google Shape;6591;p62"/>
            <p:cNvGrpSpPr/>
            <p:nvPr/>
          </p:nvGrpSpPr>
          <p:grpSpPr>
            <a:xfrm>
              <a:off x="3734138" y="2461089"/>
              <a:ext cx="219900" cy="331146"/>
              <a:chOff x="3734138" y="2461089"/>
              <a:chExt cx="219900" cy="331146"/>
            </a:xfrm>
          </p:grpSpPr>
          <p:sp>
            <p:nvSpPr>
              <p:cNvPr id="6592" name="Google Shape;6592;p62"/>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593" name="Google Shape;6593;p62"/>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594" name="Google Shape;6594;p62"/>
            <p:cNvGrpSpPr/>
            <p:nvPr/>
          </p:nvGrpSpPr>
          <p:grpSpPr>
            <a:xfrm>
              <a:off x="3787560" y="2281742"/>
              <a:ext cx="311089" cy="219900"/>
              <a:chOff x="3787560" y="2281742"/>
              <a:chExt cx="311089" cy="219900"/>
            </a:xfrm>
          </p:grpSpPr>
          <p:sp>
            <p:nvSpPr>
              <p:cNvPr id="6595" name="Google Shape;6595;p62"/>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596" name="Google Shape;6596;p62"/>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597" name="Google Shape;6597;p62"/>
            <p:cNvGrpSpPr/>
            <p:nvPr/>
          </p:nvGrpSpPr>
          <p:grpSpPr>
            <a:xfrm>
              <a:off x="3637290" y="2056248"/>
              <a:ext cx="219900" cy="330736"/>
              <a:chOff x="3637290" y="2056248"/>
              <a:chExt cx="219900" cy="330736"/>
            </a:xfrm>
          </p:grpSpPr>
          <p:sp>
            <p:nvSpPr>
              <p:cNvPr id="6598" name="Google Shape;6598;p62"/>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599" name="Google Shape;6599;p62"/>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600" name="Google Shape;6600;p62"/>
          <p:cNvGrpSpPr/>
          <p:nvPr/>
        </p:nvGrpSpPr>
        <p:grpSpPr>
          <a:xfrm>
            <a:off x="2555919" y="2726205"/>
            <a:ext cx="1268144" cy="592394"/>
            <a:chOff x="238125" y="1188750"/>
            <a:chExt cx="7140450" cy="3335550"/>
          </a:xfrm>
        </p:grpSpPr>
        <p:sp>
          <p:nvSpPr>
            <p:cNvPr id="6601" name="Google Shape;6601;p62"/>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2"/>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2"/>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2"/>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2"/>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6" name="Google Shape;6606;p62"/>
          <p:cNvGrpSpPr/>
          <p:nvPr/>
        </p:nvGrpSpPr>
        <p:grpSpPr>
          <a:xfrm>
            <a:off x="6663819" y="2728360"/>
            <a:ext cx="1053944" cy="590147"/>
            <a:chOff x="238125" y="1335475"/>
            <a:chExt cx="5418735" cy="3034175"/>
          </a:xfrm>
        </p:grpSpPr>
        <p:sp>
          <p:nvSpPr>
            <p:cNvPr id="6607" name="Google Shape;6607;p62"/>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2"/>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2"/>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0" name="Google Shape;6610;p62"/>
          <p:cNvGrpSpPr/>
          <p:nvPr/>
        </p:nvGrpSpPr>
        <p:grpSpPr>
          <a:xfrm>
            <a:off x="4094628" y="3533259"/>
            <a:ext cx="1268207" cy="638939"/>
            <a:chOff x="3967651" y="3645904"/>
            <a:chExt cx="1479304" cy="745292"/>
          </a:xfrm>
        </p:grpSpPr>
        <p:grpSp>
          <p:nvGrpSpPr>
            <p:cNvPr id="6611" name="Google Shape;6611;p62"/>
            <p:cNvGrpSpPr/>
            <p:nvPr/>
          </p:nvGrpSpPr>
          <p:grpSpPr>
            <a:xfrm>
              <a:off x="3967651" y="4009026"/>
              <a:ext cx="1479304" cy="382170"/>
              <a:chOff x="3967651" y="4009026"/>
              <a:chExt cx="1479304" cy="382170"/>
            </a:xfrm>
          </p:grpSpPr>
          <p:grpSp>
            <p:nvGrpSpPr>
              <p:cNvPr id="6612" name="Google Shape;6612;p62"/>
              <p:cNvGrpSpPr/>
              <p:nvPr/>
            </p:nvGrpSpPr>
            <p:grpSpPr>
              <a:xfrm>
                <a:off x="4892216" y="4195630"/>
                <a:ext cx="554739" cy="195566"/>
                <a:chOff x="3604375" y="4892160"/>
                <a:chExt cx="1651500" cy="582215"/>
              </a:xfrm>
            </p:grpSpPr>
            <p:sp>
              <p:nvSpPr>
                <p:cNvPr id="6613" name="Google Shape;6613;p62"/>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2"/>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5" name="Google Shape;6615;p62"/>
              <p:cNvGrpSpPr/>
              <p:nvPr/>
            </p:nvGrpSpPr>
            <p:grpSpPr>
              <a:xfrm>
                <a:off x="3967651" y="4146303"/>
                <a:ext cx="579402" cy="244893"/>
                <a:chOff x="851875" y="4745310"/>
                <a:chExt cx="1724925" cy="729065"/>
              </a:xfrm>
            </p:grpSpPr>
            <p:sp>
              <p:nvSpPr>
                <p:cNvPr id="6616" name="Google Shape;6616;p62"/>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2"/>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8" name="Google Shape;6618;p62"/>
              <p:cNvGrpSpPr/>
              <p:nvPr/>
            </p:nvGrpSpPr>
            <p:grpSpPr>
              <a:xfrm>
                <a:off x="4460753" y="4009026"/>
                <a:ext cx="493110" cy="382170"/>
                <a:chOff x="2319875" y="4336625"/>
                <a:chExt cx="1468025" cy="1137750"/>
              </a:xfrm>
            </p:grpSpPr>
            <p:sp>
              <p:nvSpPr>
                <p:cNvPr id="6619" name="Google Shape;6619;p62"/>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2"/>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21" name="Google Shape;6621;p62"/>
            <p:cNvGrpSpPr/>
            <p:nvPr/>
          </p:nvGrpSpPr>
          <p:grpSpPr>
            <a:xfrm>
              <a:off x="4479443" y="3645904"/>
              <a:ext cx="455965" cy="388789"/>
              <a:chOff x="2957425" y="238100"/>
              <a:chExt cx="1910200" cy="1628775"/>
            </a:xfrm>
          </p:grpSpPr>
          <p:sp>
            <p:nvSpPr>
              <p:cNvPr id="6622" name="Google Shape;6622;p62"/>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2"/>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2"/>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2"/>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2"/>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2"/>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2"/>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2"/>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2"/>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2"/>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32" name="Google Shape;6632;p62"/>
          <p:cNvGrpSpPr/>
          <p:nvPr/>
        </p:nvGrpSpPr>
        <p:grpSpPr>
          <a:xfrm>
            <a:off x="2480742" y="3534460"/>
            <a:ext cx="1243128" cy="637739"/>
            <a:chOff x="2496310" y="3693351"/>
            <a:chExt cx="1342906" cy="688926"/>
          </a:xfrm>
        </p:grpSpPr>
        <p:grpSp>
          <p:nvGrpSpPr>
            <p:cNvPr id="6633" name="Google Shape;6633;p62"/>
            <p:cNvGrpSpPr/>
            <p:nvPr/>
          </p:nvGrpSpPr>
          <p:grpSpPr>
            <a:xfrm>
              <a:off x="2496310" y="3693351"/>
              <a:ext cx="1342906" cy="688875"/>
              <a:chOff x="2496310" y="3693351"/>
              <a:chExt cx="1342906" cy="688875"/>
            </a:xfrm>
          </p:grpSpPr>
          <p:sp>
            <p:nvSpPr>
              <p:cNvPr id="6634" name="Google Shape;6634;p62"/>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2"/>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2"/>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2"/>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2"/>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2"/>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40" name="Google Shape;6640;p62"/>
              <p:cNvCxnSpPr>
                <a:stCxn id="6638"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641" name="Google Shape;6641;p62"/>
              <p:cNvCxnSpPr>
                <a:stCxn id="6635"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642" name="Google Shape;6642;p62"/>
              <p:cNvCxnSpPr>
                <a:stCxn id="6636"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643" name="Google Shape;6643;p62"/>
              <p:cNvCxnSpPr>
                <a:stCxn id="6639"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644" name="Google Shape;6644;p62"/>
              <p:cNvCxnSpPr>
                <a:stCxn id="6637"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645" name="Google Shape;6645;p62"/>
            <p:cNvGrpSpPr/>
            <p:nvPr/>
          </p:nvGrpSpPr>
          <p:grpSpPr>
            <a:xfrm>
              <a:off x="2675275" y="3930557"/>
              <a:ext cx="1003306" cy="451719"/>
              <a:chOff x="2675275" y="4174282"/>
              <a:chExt cx="1003306" cy="451719"/>
            </a:xfrm>
          </p:grpSpPr>
          <p:sp>
            <p:nvSpPr>
              <p:cNvPr id="6646" name="Google Shape;6646;p62"/>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2"/>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2"/>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49" name="Google Shape;6649;p62"/>
          <p:cNvGrpSpPr/>
          <p:nvPr/>
        </p:nvGrpSpPr>
        <p:grpSpPr>
          <a:xfrm>
            <a:off x="1654412" y="971306"/>
            <a:ext cx="574511" cy="874709"/>
            <a:chOff x="1715404" y="1112080"/>
            <a:chExt cx="642270" cy="977984"/>
          </a:xfrm>
        </p:grpSpPr>
        <p:grpSp>
          <p:nvGrpSpPr>
            <p:cNvPr id="6650" name="Google Shape;6650;p62"/>
            <p:cNvGrpSpPr/>
            <p:nvPr/>
          </p:nvGrpSpPr>
          <p:grpSpPr>
            <a:xfrm>
              <a:off x="1715404" y="1112080"/>
              <a:ext cx="642270" cy="977984"/>
              <a:chOff x="1715404" y="1112080"/>
              <a:chExt cx="642270" cy="977984"/>
            </a:xfrm>
          </p:grpSpPr>
          <p:sp>
            <p:nvSpPr>
              <p:cNvPr id="6651" name="Google Shape;6651;p62"/>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2"/>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3" name="Google Shape;6653;p62"/>
            <p:cNvGrpSpPr/>
            <p:nvPr/>
          </p:nvGrpSpPr>
          <p:grpSpPr>
            <a:xfrm>
              <a:off x="1768927" y="1165603"/>
              <a:ext cx="535225" cy="851367"/>
              <a:chOff x="1768927" y="1165603"/>
              <a:chExt cx="535225" cy="851367"/>
            </a:xfrm>
          </p:grpSpPr>
          <p:sp>
            <p:nvSpPr>
              <p:cNvPr id="6654" name="Google Shape;6654;p62"/>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2"/>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6" name="Google Shape;6656;p62"/>
            <p:cNvGrpSpPr/>
            <p:nvPr/>
          </p:nvGrpSpPr>
          <p:grpSpPr>
            <a:xfrm>
              <a:off x="1822449" y="1219125"/>
              <a:ext cx="428180" cy="718859"/>
              <a:chOff x="1822449" y="1219125"/>
              <a:chExt cx="428180" cy="718859"/>
            </a:xfrm>
          </p:grpSpPr>
          <p:sp>
            <p:nvSpPr>
              <p:cNvPr id="6657" name="Google Shape;6657;p62"/>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2"/>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9" name="Google Shape;6659;p62"/>
            <p:cNvGrpSpPr/>
            <p:nvPr/>
          </p:nvGrpSpPr>
          <p:grpSpPr>
            <a:xfrm>
              <a:off x="1875972" y="1272648"/>
              <a:ext cx="321135" cy="586939"/>
              <a:chOff x="1875972" y="1272648"/>
              <a:chExt cx="321135" cy="586939"/>
            </a:xfrm>
          </p:grpSpPr>
          <p:sp>
            <p:nvSpPr>
              <p:cNvPr id="6660" name="Google Shape;6660;p62"/>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2"/>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62" name="Google Shape;6662;p62"/>
          <p:cNvGrpSpPr/>
          <p:nvPr/>
        </p:nvGrpSpPr>
        <p:grpSpPr>
          <a:xfrm>
            <a:off x="7761573" y="3528028"/>
            <a:ext cx="293855" cy="644170"/>
            <a:chOff x="241025" y="3151575"/>
            <a:chExt cx="293855" cy="644170"/>
          </a:xfrm>
        </p:grpSpPr>
        <p:sp>
          <p:nvSpPr>
            <p:cNvPr id="6663" name="Google Shape;6663;p62"/>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2"/>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5" name="Google Shape;6665;p62"/>
          <p:cNvGrpSpPr/>
          <p:nvPr/>
        </p:nvGrpSpPr>
        <p:grpSpPr>
          <a:xfrm>
            <a:off x="709557" y="2728028"/>
            <a:ext cx="1779649" cy="591620"/>
            <a:chOff x="246070" y="1983375"/>
            <a:chExt cx="1855347" cy="616849"/>
          </a:xfrm>
        </p:grpSpPr>
        <p:sp>
          <p:nvSpPr>
            <p:cNvPr id="6666" name="Google Shape;6666;p62"/>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2"/>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2"/>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2"/>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2"/>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2"/>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2"/>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2"/>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2"/>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5" name="Google Shape;6675;p62"/>
          <p:cNvGrpSpPr/>
          <p:nvPr/>
        </p:nvGrpSpPr>
        <p:grpSpPr>
          <a:xfrm>
            <a:off x="2320424" y="971306"/>
            <a:ext cx="711055" cy="745993"/>
            <a:chOff x="2496269" y="1171698"/>
            <a:chExt cx="761953" cy="799392"/>
          </a:xfrm>
        </p:grpSpPr>
        <p:grpSp>
          <p:nvGrpSpPr>
            <p:cNvPr id="6676" name="Google Shape;6676;p62"/>
            <p:cNvGrpSpPr/>
            <p:nvPr/>
          </p:nvGrpSpPr>
          <p:grpSpPr>
            <a:xfrm>
              <a:off x="2496269" y="1171698"/>
              <a:ext cx="761953" cy="723022"/>
              <a:chOff x="2496269" y="1171698"/>
              <a:chExt cx="761953" cy="723022"/>
            </a:xfrm>
          </p:grpSpPr>
          <p:sp>
            <p:nvSpPr>
              <p:cNvPr id="6677" name="Google Shape;6677;p62"/>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2"/>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9" name="Google Shape;6679;p62"/>
              <p:cNvGrpSpPr/>
              <p:nvPr/>
            </p:nvGrpSpPr>
            <p:grpSpPr>
              <a:xfrm>
                <a:off x="2496269" y="1171698"/>
                <a:ext cx="761953" cy="723022"/>
                <a:chOff x="2496269" y="1120652"/>
                <a:chExt cx="761953" cy="723022"/>
              </a:xfrm>
            </p:grpSpPr>
            <p:grpSp>
              <p:nvGrpSpPr>
                <p:cNvPr id="6680" name="Google Shape;6680;p62"/>
                <p:cNvGrpSpPr/>
                <p:nvPr/>
              </p:nvGrpSpPr>
              <p:grpSpPr>
                <a:xfrm>
                  <a:off x="2496269" y="1120652"/>
                  <a:ext cx="761953" cy="723022"/>
                  <a:chOff x="2496269" y="1120652"/>
                  <a:chExt cx="761953" cy="723022"/>
                </a:xfrm>
              </p:grpSpPr>
              <p:grpSp>
                <p:nvGrpSpPr>
                  <p:cNvPr id="6681" name="Google Shape;6681;p62"/>
                  <p:cNvGrpSpPr/>
                  <p:nvPr/>
                </p:nvGrpSpPr>
                <p:grpSpPr>
                  <a:xfrm>
                    <a:off x="2496269" y="1304589"/>
                    <a:ext cx="407089" cy="305057"/>
                    <a:chOff x="2496269" y="1304589"/>
                    <a:chExt cx="407089" cy="305057"/>
                  </a:xfrm>
                </p:grpSpPr>
                <p:sp>
                  <p:nvSpPr>
                    <p:cNvPr id="6682" name="Google Shape;6682;p62"/>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2"/>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4" name="Google Shape;6684;p62"/>
                  <p:cNvGrpSpPr/>
                  <p:nvPr/>
                </p:nvGrpSpPr>
                <p:grpSpPr>
                  <a:xfrm>
                    <a:off x="2586468" y="1493376"/>
                    <a:ext cx="358850" cy="349656"/>
                    <a:chOff x="2586468" y="1493376"/>
                    <a:chExt cx="358850" cy="349656"/>
                  </a:xfrm>
                </p:grpSpPr>
                <p:sp>
                  <p:nvSpPr>
                    <p:cNvPr id="6685" name="Google Shape;6685;p62"/>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2"/>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7" name="Google Shape;6687;p62"/>
                  <p:cNvGrpSpPr/>
                  <p:nvPr/>
                </p:nvGrpSpPr>
                <p:grpSpPr>
                  <a:xfrm>
                    <a:off x="2807939" y="1494024"/>
                    <a:ext cx="358857" cy="349650"/>
                    <a:chOff x="2807939" y="1494024"/>
                    <a:chExt cx="358857" cy="349650"/>
                  </a:xfrm>
                </p:grpSpPr>
                <p:sp>
                  <p:nvSpPr>
                    <p:cNvPr id="6688" name="Google Shape;6688;p62"/>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2"/>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0" name="Google Shape;6690;p62"/>
                  <p:cNvGrpSpPr/>
                  <p:nvPr/>
                </p:nvGrpSpPr>
                <p:grpSpPr>
                  <a:xfrm>
                    <a:off x="2851133" y="1305635"/>
                    <a:ext cx="407089" cy="305057"/>
                    <a:chOff x="2851133" y="1305635"/>
                    <a:chExt cx="407089" cy="305057"/>
                  </a:xfrm>
                </p:grpSpPr>
                <p:sp>
                  <p:nvSpPr>
                    <p:cNvPr id="6691" name="Google Shape;6691;p62"/>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2"/>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3" name="Google Shape;6693;p62"/>
                  <p:cNvGrpSpPr/>
                  <p:nvPr/>
                </p:nvGrpSpPr>
                <p:grpSpPr>
                  <a:xfrm>
                    <a:off x="2727495" y="1120652"/>
                    <a:ext cx="300271" cy="396358"/>
                    <a:chOff x="2727495" y="1120652"/>
                    <a:chExt cx="300271" cy="396358"/>
                  </a:xfrm>
                </p:grpSpPr>
                <p:sp>
                  <p:nvSpPr>
                    <p:cNvPr id="6694" name="Google Shape;6694;p62"/>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2"/>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96" name="Google Shape;6696;p62"/>
                <p:cNvGrpSpPr/>
                <p:nvPr/>
              </p:nvGrpSpPr>
              <p:grpSpPr>
                <a:xfrm>
                  <a:off x="2722305" y="1350460"/>
                  <a:ext cx="308357" cy="308344"/>
                  <a:chOff x="2722305" y="1350460"/>
                  <a:chExt cx="308357" cy="308344"/>
                </a:xfrm>
              </p:grpSpPr>
              <p:sp>
                <p:nvSpPr>
                  <p:cNvPr id="6697" name="Google Shape;6697;p62"/>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8" name="Google Shape;6698;p62"/>
                  <p:cNvGrpSpPr/>
                  <p:nvPr/>
                </p:nvGrpSpPr>
                <p:grpSpPr>
                  <a:xfrm>
                    <a:off x="2725064" y="1364529"/>
                    <a:ext cx="297954" cy="280182"/>
                    <a:chOff x="2725064" y="1364529"/>
                    <a:chExt cx="297954" cy="280182"/>
                  </a:xfrm>
                </p:grpSpPr>
                <p:sp>
                  <p:nvSpPr>
                    <p:cNvPr id="6699" name="Google Shape;6699;p62"/>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2"/>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2"/>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2"/>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2"/>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704" name="Google Shape;6704;p62"/>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2"/>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2"/>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2"/>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2"/>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9" name="Google Shape;6709;p62"/>
          <p:cNvGrpSpPr/>
          <p:nvPr/>
        </p:nvGrpSpPr>
        <p:grpSpPr>
          <a:xfrm>
            <a:off x="3909124" y="2727412"/>
            <a:ext cx="1569144" cy="591015"/>
            <a:chOff x="3820100" y="3023049"/>
            <a:chExt cx="1303926" cy="491162"/>
          </a:xfrm>
        </p:grpSpPr>
        <p:grpSp>
          <p:nvGrpSpPr>
            <p:cNvPr id="6710" name="Google Shape;6710;p62"/>
            <p:cNvGrpSpPr/>
            <p:nvPr/>
          </p:nvGrpSpPr>
          <p:grpSpPr>
            <a:xfrm>
              <a:off x="3820100" y="3023072"/>
              <a:ext cx="1303926" cy="491139"/>
              <a:chOff x="3820100" y="3023072"/>
              <a:chExt cx="1303926" cy="491139"/>
            </a:xfrm>
          </p:grpSpPr>
          <p:sp>
            <p:nvSpPr>
              <p:cNvPr id="6711" name="Google Shape;6711;p62"/>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2"/>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3" name="Google Shape;6713;p62"/>
            <p:cNvGrpSpPr/>
            <p:nvPr/>
          </p:nvGrpSpPr>
          <p:grpSpPr>
            <a:xfrm>
              <a:off x="4132439" y="3023645"/>
              <a:ext cx="393633" cy="177096"/>
              <a:chOff x="4132439" y="3023645"/>
              <a:chExt cx="393633" cy="177096"/>
            </a:xfrm>
          </p:grpSpPr>
          <p:sp>
            <p:nvSpPr>
              <p:cNvPr id="6714" name="Google Shape;6714;p62"/>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2"/>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6" name="Google Shape;6716;p62"/>
            <p:cNvGrpSpPr/>
            <p:nvPr/>
          </p:nvGrpSpPr>
          <p:grpSpPr>
            <a:xfrm>
              <a:off x="3921811" y="3023049"/>
              <a:ext cx="1002397" cy="388943"/>
              <a:chOff x="3921811" y="3023049"/>
              <a:chExt cx="1002397" cy="388943"/>
            </a:xfrm>
          </p:grpSpPr>
          <p:sp>
            <p:nvSpPr>
              <p:cNvPr id="6717" name="Google Shape;6717;p62"/>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2"/>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9" name="Google Shape;6719;p62"/>
            <p:cNvGrpSpPr/>
            <p:nvPr/>
          </p:nvGrpSpPr>
          <p:grpSpPr>
            <a:xfrm>
              <a:off x="4023645" y="3023049"/>
              <a:ext cx="683032" cy="286722"/>
              <a:chOff x="4023645" y="3023049"/>
              <a:chExt cx="683032" cy="286722"/>
            </a:xfrm>
          </p:grpSpPr>
          <p:sp>
            <p:nvSpPr>
              <p:cNvPr id="6720" name="Google Shape;6720;p62"/>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2"/>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22" name="Google Shape;6722;p62"/>
          <p:cNvGrpSpPr/>
          <p:nvPr/>
        </p:nvGrpSpPr>
        <p:grpSpPr>
          <a:xfrm>
            <a:off x="1541246" y="1854257"/>
            <a:ext cx="713522" cy="688025"/>
            <a:chOff x="1706078" y="2092648"/>
            <a:chExt cx="660913" cy="637296"/>
          </a:xfrm>
        </p:grpSpPr>
        <p:sp>
          <p:nvSpPr>
            <p:cNvPr id="6723" name="Google Shape;6723;p62"/>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4" name="Google Shape;6724;p62"/>
            <p:cNvGrpSpPr/>
            <p:nvPr/>
          </p:nvGrpSpPr>
          <p:grpSpPr>
            <a:xfrm>
              <a:off x="1706078" y="2092648"/>
              <a:ext cx="660913" cy="575241"/>
              <a:chOff x="1706078" y="2092648"/>
              <a:chExt cx="660913" cy="575241"/>
            </a:xfrm>
          </p:grpSpPr>
          <p:sp>
            <p:nvSpPr>
              <p:cNvPr id="6725" name="Google Shape;6725;p62"/>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2"/>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2"/>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28" name="Google Shape;6728;p62"/>
          <p:cNvGrpSpPr/>
          <p:nvPr/>
        </p:nvGrpSpPr>
        <p:grpSpPr>
          <a:xfrm>
            <a:off x="6303104" y="971806"/>
            <a:ext cx="1317459" cy="684168"/>
            <a:chOff x="238125" y="999450"/>
            <a:chExt cx="7140700" cy="3708225"/>
          </a:xfrm>
        </p:grpSpPr>
        <p:sp>
          <p:nvSpPr>
            <p:cNvPr id="6729" name="Google Shape;6729;p62"/>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2"/>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2"/>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2"/>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2"/>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2"/>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2"/>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2"/>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2"/>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20"/>
        <p:cNvGrpSpPr/>
        <p:nvPr/>
      </p:nvGrpSpPr>
      <p:grpSpPr>
        <a:xfrm>
          <a:off x="0" y="0"/>
          <a:ext cx="0" cy="0"/>
          <a:chOff x="0" y="0"/>
          <a:chExt cx="0" cy="0"/>
        </a:xfrm>
      </p:grpSpPr>
      <p:sp>
        <p:nvSpPr>
          <p:cNvPr id="521" name="Google Shape;521;p31"/>
          <p:cNvSpPr txBox="1">
            <a:spLocks noGrp="1"/>
          </p:cNvSpPr>
          <p:nvPr>
            <p:ph type="title" idx="19"/>
          </p:nvPr>
        </p:nvSpPr>
        <p:spPr>
          <a:xfrm>
            <a:off x="6293469" y="3716463"/>
            <a:ext cx="2286000" cy="365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Section</a:t>
            </a:r>
            <a:endParaRPr/>
          </a:p>
        </p:txBody>
      </p:sp>
      <p:sp>
        <p:nvSpPr>
          <p:cNvPr id="522" name="Google Shape;522;p31"/>
          <p:cNvSpPr txBox="1">
            <a:spLocks noGrp="1"/>
          </p:cNvSpPr>
          <p:nvPr>
            <p:ph type="title" idx="20"/>
          </p:nvPr>
        </p:nvSpPr>
        <p:spPr>
          <a:xfrm>
            <a:off x="6916869" y="3123288"/>
            <a:ext cx="1039200" cy="59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06</a:t>
            </a:r>
            <a:endParaRPr/>
          </a:p>
        </p:txBody>
      </p:sp>
      <p:sp>
        <p:nvSpPr>
          <p:cNvPr id="523" name="Google Shape;523;p31"/>
          <p:cNvSpPr txBox="1">
            <a:spLocks noGrp="1"/>
          </p:cNvSpPr>
          <p:nvPr>
            <p:ph type="title" idx="15"/>
          </p:nvPr>
        </p:nvSpPr>
        <p:spPr>
          <a:xfrm>
            <a:off x="720000" y="481226"/>
            <a:ext cx="7704000" cy="365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Table of contents</a:t>
            </a:r>
            <a:endParaRPr/>
          </a:p>
        </p:txBody>
      </p:sp>
      <p:sp>
        <p:nvSpPr>
          <p:cNvPr id="524" name="Google Shape;524;p31"/>
          <p:cNvSpPr txBox="1">
            <a:spLocks noGrp="1"/>
          </p:cNvSpPr>
          <p:nvPr>
            <p:ph type="title"/>
          </p:nvPr>
        </p:nvSpPr>
        <p:spPr>
          <a:xfrm>
            <a:off x="3428994" y="1829575"/>
            <a:ext cx="2286000" cy="365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Section</a:t>
            </a:r>
            <a:endParaRPr/>
          </a:p>
        </p:txBody>
      </p:sp>
      <p:sp>
        <p:nvSpPr>
          <p:cNvPr id="525" name="Google Shape;525;p31"/>
          <p:cNvSpPr txBox="1">
            <a:spLocks noGrp="1"/>
          </p:cNvSpPr>
          <p:nvPr>
            <p:ph type="title" idx="2"/>
          </p:nvPr>
        </p:nvSpPr>
        <p:spPr>
          <a:xfrm>
            <a:off x="4052394" y="1236175"/>
            <a:ext cx="1039200" cy="59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02</a:t>
            </a:r>
            <a:endParaRPr/>
          </a:p>
        </p:txBody>
      </p:sp>
      <p:sp>
        <p:nvSpPr>
          <p:cNvPr id="526" name="Google Shape;526;p31"/>
          <p:cNvSpPr txBox="1">
            <a:spLocks noGrp="1"/>
          </p:cNvSpPr>
          <p:nvPr>
            <p:ph type="subTitle" idx="1"/>
          </p:nvPr>
        </p:nvSpPr>
        <p:spPr>
          <a:xfrm>
            <a:off x="3428994" y="2195275"/>
            <a:ext cx="228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describe the topic of the section here</a:t>
            </a:r>
            <a:endParaRPr/>
          </a:p>
        </p:txBody>
      </p:sp>
      <p:sp>
        <p:nvSpPr>
          <p:cNvPr id="527" name="Google Shape;527;p31"/>
          <p:cNvSpPr txBox="1">
            <a:spLocks noGrp="1"/>
          </p:cNvSpPr>
          <p:nvPr>
            <p:ph type="title" idx="3"/>
          </p:nvPr>
        </p:nvSpPr>
        <p:spPr>
          <a:xfrm>
            <a:off x="6293469" y="1883875"/>
            <a:ext cx="2286000" cy="365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Section</a:t>
            </a:r>
            <a:endParaRPr/>
          </a:p>
        </p:txBody>
      </p:sp>
      <p:sp>
        <p:nvSpPr>
          <p:cNvPr id="528" name="Google Shape;528;p31"/>
          <p:cNvSpPr txBox="1">
            <a:spLocks noGrp="1"/>
          </p:cNvSpPr>
          <p:nvPr>
            <p:ph type="title" idx="4"/>
          </p:nvPr>
        </p:nvSpPr>
        <p:spPr>
          <a:xfrm>
            <a:off x="6916869" y="1290475"/>
            <a:ext cx="1039200" cy="59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03</a:t>
            </a:r>
            <a:endParaRPr/>
          </a:p>
        </p:txBody>
      </p:sp>
      <p:sp>
        <p:nvSpPr>
          <p:cNvPr id="529" name="Google Shape;529;p31"/>
          <p:cNvSpPr txBox="1">
            <a:spLocks noGrp="1"/>
          </p:cNvSpPr>
          <p:nvPr>
            <p:ph type="subTitle" idx="5"/>
          </p:nvPr>
        </p:nvSpPr>
        <p:spPr>
          <a:xfrm>
            <a:off x="6293469" y="2249575"/>
            <a:ext cx="228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describe the topic of the section here</a:t>
            </a:r>
            <a:endParaRPr/>
          </a:p>
        </p:txBody>
      </p:sp>
      <p:sp>
        <p:nvSpPr>
          <p:cNvPr id="530" name="Google Shape;530;p31"/>
          <p:cNvSpPr txBox="1">
            <a:spLocks noGrp="1"/>
          </p:cNvSpPr>
          <p:nvPr>
            <p:ph type="title" idx="6"/>
          </p:nvPr>
        </p:nvSpPr>
        <p:spPr>
          <a:xfrm>
            <a:off x="632015" y="3716463"/>
            <a:ext cx="2218500" cy="365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Section</a:t>
            </a:r>
            <a:endParaRPr/>
          </a:p>
        </p:txBody>
      </p:sp>
      <p:sp>
        <p:nvSpPr>
          <p:cNvPr id="531" name="Google Shape;531;p31"/>
          <p:cNvSpPr txBox="1">
            <a:spLocks noGrp="1"/>
          </p:cNvSpPr>
          <p:nvPr>
            <p:ph type="title" idx="7"/>
          </p:nvPr>
        </p:nvSpPr>
        <p:spPr>
          <a:xfrm>
            <a:off x="1236965" y="3123288"/>
            <a:ext cx="1008600" cy="59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04</a:t>
            </a:r>
            <a:endParaRPr/>
          </a:p>
        </p:txBody>
      </p:sp>
      <p:sp>
        <p:nvSpPr>
          <p:cNvPr id="532" name="Google Shape;532;p31"/>
          <p:cNvSpPr txBox="1">
            <a:spLocks noGrp="1"/>
          </p:cNvSpPr>
          <p:nvPr>
            <p:ph type="subTitle" idx="8"/>
          </p:nvPr>
        </p:nvSpPr>
        <p:spPr>
          <a:xfrm>
            <a:off x="632015" y="4082163"/>
            <a:ext cx="2218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describe the topic of the section here</a:t>
            </a:r>
            <a:endParaRPr/>
          </a:p>
        </p:txBody>
      </p:sp>
      <p:sp>
        <p:nvSpPr>
          <p:cNvPr id="533" name="Google Shape;533;p31"/>
          <p:cNvSpPr txBox="1">
            <a:spLocks noGrp="1"/>
          </p:cNvSpPr>
          <p:nvPr>
            <p:ph type="title" idx="9"/>
          </p:nvPr>
        </p:nvSpPr>
        <p:spPr>
          <a:xfrm>
            <a:off x="3428994" y="3716463"/>
            <a:ext cx="2286000" cy="365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Section</a:t>
            </a:r>
            <a:endParaRPr/>
          </a:p>
        </p:txBody>
      </p:sp>
      <p:sp>
        <p:nvSpPr>
          <p:cNvPr id="534" name="Google Shape;534;p31"/>
          <p:cNvSpPr txBox="1">
            <a:spLocks noGrp="1"/>
          </p:cNvSpPr>
          <p:nvPr>
            <p:ph type="title" idx="13"/>
          </p:nvPr>
        </p:nvSpPr>
        <p:spPr>
          <a:xfrm>
            <a:off x="4052394" y="3123288"/>
            <a:ext cx="1039200" cy="59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05</a:t>
            </a:r>
            <a:endParaRPr/>
          </a:p>
        </p:txBody>
      </p:sp>
      <p:sp>
        <p:nvSpPr>
          <p:cNvPr id="535" name="Google Shape;535;p31"/>
          <p:cNvSpPr txBox="1">
            <a:spLocks noGrp="1"/>
          </p:cNvSpPr>
          <p:nvPr>
            <p:ph type="subTitle" idx="14"/>
          </p:nvPr>
        </p:nvSpPr>
        <p:spPr>
          <a:xfrm>
            <a:off x="3428994" y="4082163"/>
            <a:ext cx="228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describe the topic of the section here</a:t>
            </a:r>
            <a:endParaRPr/>
          </a:p>
        </p:txBody>
      </p:sp>
      <p:sp>
        <p:nvSpPr>
          <p:cNvPr id="536" name="Google Shape;536;p31"/>
          <p:cNvSpPr txBox="1">
            <a:spLocks noGrp="1"/>
          </p:cNvSpPr>
          <p:nvPr>
            <p:ph type="title" idx="16"/>
          </p:nvPr>
        </p:nvSpPr>
        <p:spPr>
          <a:xfrm>
            <a:off x="632015" y="1829575"/>
            <a:ext cx="2218500" cy="365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Section</a:t>
            </a:r>
            <a:endParaRPr/>
          </a:p>
        </p:txBody>
      </p:sp>
      <p:sp>
        <p:nvSpPr>
          <p:cNvPr id="537" name="Google Shape;537;p31"/>
          <p:cNvSpPr txBox="1">
            <a:spLocks noGrp="1"/>
          </p:cNvSpPr>
          <p:nvPr>
            <p:ph type="title" idx="17"/>
          </p:nvPr>
        </p:nvSpPr>
        <p:spPr>
          <a:xfrm>
            <a:off x="1236965" y="1236175"/>
            <a:ext cx="1008600" cy="59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01</a:t>
            </a:r>
            <a:endParaRPr/>
          </a:p>
        </p:txBody>
      </p:sp>
      <p:sp>
        <p:nvSpPr>
          <p:cNvPr id="538" name="Google Shape;538;p31"/>
          <p:cNvSpPr txBox="1">
            <a:spLocks noGrp="1"/>
          </p:cNvSpPr>
          <p:nvPr>
            <p:ph type="subTitle" idx="18"/>
          </p:nvPr>
        </p:nvSpPr>
        <p:spPr>
          <a:xfrm>
            <a:off x="632015" y="2195275"/>
            <a:ext cx="2218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describe the topic of the section here</a:t>
            </a:r>
            <a:endParaRPr/>
          </a:p>
        </p:txBody>
      </p:sp>
      <p:sp>
        <p:nvSpPr>
          <p:cNvPr id="539" name="Google Shape;539;p31"/>
          <p:cNvSpPr txBox="1">
            <a:spLocks noGrp="1"/>
          </p:cNvSpPr>
          <p:nvPr>
            <p:ph type="subTitle" idx="21"/>
          </p:nvPr>
        </p:nvSpPr>
        <p:spPr>
          <a:xfrm>
            <a:off x="6293469" y="4082163"/>
            <a:ext cx="228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describe the topic of the section here</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6741"/>
        <p:cNvGrpSpPr/>
        <p:nvPr/>
      </p:nvGrpSpPr>
      <p:grpSpPr>
        <a:xfrm>
          <a:off x="0" y="0"/>
          <a:ext cx="0" cy="0"/>
          <a:chOff x="0" y="0"/>
          <a:chExt cx="0" cy="0"/>
        </a:xfrm>
      </p:grpSpPr>
      <p:grpSp>
        <p:nvGrpSpPr>
          <p:cNvPr id="6742" name="Google Shape;6742;p63"/>
          <p:cNvGrpSpPr/>
          <p:nvPr/>
        </p:nvGrpSpPr>
        <p:grpSpPr>
          <a:xfrm>
            <a:off x="717025" y="967615"/>
            <a:ext cx="1636117" cy="1526144"/>
            <a:chOff x="729238" y="1179665"/>
            <a:chExt cx="1636117" cy="1526144"/>
          </a:xfrm>
        </p:grpSpPr>
        <p:grpSp>
          <p:nvGrpSpPr>
            <p:cNvPr id="6743" name="Google Shape;6743;p63"/>
            <p:cNvGrpSpPr/>
            <p:nvPr/>
          </p:nvGrpSpPr>
          <p:grpSpPr>
            <a:xfrm>
              <a:off x="729238" y="1179665"/>
              <a:ext cx="80700" cy="1526144"/>
              <a:chOff x="729238" y="1179665"/>
              <a:chExt cx="80700" cy="1526144"/>
            </a:xfrm>
          </p:grpSpPr>
          <p:sp>
            <p:nvSpPr>
              <p:cNvPr id="6744" name="Google Shape;6744;p63"/>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3"/>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3"/>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3"/>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3"/>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3"/>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3"/>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3"/>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3"/>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3"/>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4" name="Google Shape;6754;p63"/>
            <p:cNvGrpSpPr/>
            <p:nvPr/>
          </p:nvGrpSpPr>
          <p:grpSpPr>
            <a:xfrm>
              <a:off x="903098" y="1179665"/>
              <a:ext cx="80700" cy="1526144"/>
              <a:chOff x="903098" y="1179665"/>
              <a:chExt cx="80700" cy="1526144"/>
            </a:xfrm>
          </p:grpSpPr>
          <p:sp>
            <p:nvSpPr>
              <p:cNvPr id="6755" name="Google Shape;6755;p63"/>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3"/>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3"/>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3"/>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3"/>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3"/>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3"/>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3"/>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3"/>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3"/>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5" name="Google Shape;6765;p63"/>
            <p:cNvGrpSpPr/>
            <p:nvPr/>
          </p:nvGrpSpPr>
          <p:grpSpPr>
            <a:xfrm>
              <a:off x="1076958" y="1179665"/>
              <a:ext cx="80700" cy="1526144"/>
              <a:chOff x="1076958" y="1179665"/>
              <a:chExt cx="80700" cy="1526144"/>
            </a:xfrm>
          </p:grpSpPr>
          <p:sp>
            <p:nvSpPr>
              <p:cNvPr id="6766" name="Google Shape;6766;p63"/>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3"/>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3"/>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3"/>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3"/>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3"/>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3"/>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3"/>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3"/>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3"/>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6" name="Google Shape;6776;p63"/>
            <p:cNvGrpSpPr/>
            <p:nvPr/>
          </p:nvGrpSpPr>
          <p:grpSpPr>
            <a:xfrm>
              <a:off x="1247707" y="1179665"/>
              <a:ext cx="80700" cy="1526144"/>
              <a:chOff x="1247707" y="1179665"/>
              <a:chExt cx="80700" cy="1526144"/>
            </a:xfrm>
          </p:grpSpPr>
          <p:sp>
            <p:nvSpPr>
              <p:cNvPr id="6777" name="Google Shape;6777;p63"/>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3"/>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3"/>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3"/>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3"/>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3"/>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3"/>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3"/>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3"/>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3"/>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7" name="Google Shape;6787;p63"/>
            <p:cNvGrpSpPr/>
            <p:nvPr/>
          </p:nvGrpSpPr>
          <p:grpSpPr>
            <a:xfrm>
              <a:off x="1421567" y="1179665"/>
              <a:ext cx="80700" cy="1526144"/>
              <a:chOff x="1421567" y="1179665"/>
              <a:chExt cx="80700" cy="1526144"/>
            </a:xfrm>
          </p:grpSpPr>
          <p:sp>
            <p:nvSpPr>
              <p:cNvPr id="6788" name="Google Shape;6788;p63"/>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3"/>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3"/>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3"/>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3"/>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3"/>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3"/>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3"/>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3"/>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3"/>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8" name="Google Shape;6798;p63"/>
            <p:cNvGrpSpPr/>
            <p:nvPr/>
          </p:nvGrpSpPr>
          <p:grpSpPr>
            <a:xfrm>
              <a:off x="1592327" y="1179665"/>
              <a:ext cx="80700" cy="1526144"/>
              <a:chOff x="1592327" y="1179665"/>
              <a:chExt cx="80700" cy="1526144"/>
            </a:xfrm>
          </p:grpSpPr>
          <p:sp>
            <p:nvSpPr>
              <p:cNvPr id="6799" name="Google Shape;6799;p63"/>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3"/>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3"/>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3"/>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3"/>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3"/>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3"/>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3"/>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3"/>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3"/>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9" name="Google Shape;6809;p63"/>
            <p:cNvGrpSpPr/>
            <p:nvPr/>
          </p:nvGrpSpPr>
          <p:grpSpPr>
            <a:xfrm>
              <a:off x="1766187" y="1179665"/>
              <a:ext cx="80700" cy="1526144"/>
              <a:chOff x="1766187" y="1179665"/>
              <a:chExt cx="80700" cy="1526144"/>
            </a:xfrm>
          </p:grpSpPr>
          <p:sp>
            <p:nvSpPr>
              <p:cNvPr id="6810" name="Google Shape;6810;p63"/>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3"/>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3"/>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3"/>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3"/>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3"/>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3"/>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3"/>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3"/>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3"/>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0" name="Google Shape;6820;p63"/>
            <p:cNvGrpSpPr/>
            <p:nvPr/>
          </p:nvGrpSpPr>
          <p:grpSpPr>
            <a:xfrm>
              <a:off x="1936935" y="1179665"/>
              <a:ext cx="80700" cy="1526144"/>
              <a:chOff x="1936935" y="1179665"/>
              <a:chExt cx="80700" cy="1526144"/>
            </a:xfrm>
          </p:grpSpPr>
          <p:sp>
            <p:nvSpPr>
              <p:cNvPr id="6821" name="Google Shape;6821;p63"/>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3"/>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3"/>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3"/>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3"/>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3"/>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3"/>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3"/>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3"/>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3"/>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1" name="Google Shape;6831;p63"/>
            <p:cNvGrpSpPr/>
            <p:nvPr/>
          </p:nvGrpSpPr>
          <p:grpSpPr>
            <a:xfrm>
              <a:off x="2110795" y="1179665"/>
              <a:ext cx="80700" cy="1526144"/>
              <a:chOff x="2110795" y="1179665"/>
              <a:chExt cx="80700" cy="1526144"/>
            </a:xfrm>
          </p:grpSpPr>
          <p:sp>
            <p:nvSpPr>
              <p:cNvPr id="6832" name="Google Shape;6832;p63"/>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3"/>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3"/>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3"/>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3"/>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3"/>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3"/>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3"/>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3"/>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3"/>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2" name="Google Shape;6842;p63"/>
            <p:cNvGrpSpPr/>
            <p:nvPr/>
          </p:nvGrpSpPr>
          <p:grpSpPr>
            <a:xfrm>
              <a:off x="2284655" y="1179665"/>
              <a:ext cx="80700" cy="1526144"/>
              <a:chOff x="2284655" y="1179665"/>
              <a:chExt cx="80700" cy="1526144"/>
            </a:xfrm>
          </p:grpSpPr>
          <p:sp>
            <p:nvSpPr>
              <p:cNvPr id="6843" name="Google Shape;6843;p63"/>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3"/>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3"/>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3"/>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3"/>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3"/>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3"/>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3"/>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3"/>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3"/>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53" name="Google Shape;6853;p63"/>
          <p:cNvGrpSpPr/>
          <p:nvPr/>
        </p:nvGrpSpPr>
        <p:grpSpPr>
          <a:xfrm>
            <a:off x="2611692" y="986753"/>
            <a:ext cx="1364248" cy="1102133"/>
            <a:chOff x="2623904" y="1198803"/>
            <a:chExt cx="1364248" cy="1102133"/>
          </a:xfrm>
        </p:grpSpPr>
        <p:grpSp>
          <p:nvGrpSpPr>
            <p:cNvPr id="6854" name="Google Shape;6854;p63"/>
            <p:cNvGrpSpPr/>
            <p:nvPr/>
          </p:nvGrpSpPr>
          <p:grpSpPr>
            <a:xfrm>
              <a:off x="2623907" y="1198803"/>
              <a:ext cx="1364245" cy="273000"/>
              <a:chOff x="2623907" y="1198803"/>
              <a:chExt cx="1364245" cy="273000"/>
            </a:xfrm>
          </p:grpSpPr>
          <p:sp>
            <p:nvSpPr>
              <p:cNvPr id="6855" name="Google Shape;6855;p63"/>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3"/>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3"/>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3"/>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3"/>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0" name="Google Shape;6860;p63"/>
            <p:cNvGrpSpPr/>
            <p:nvPr/>
          </p:nvGrpSpPr>
          <p:grpSpPr>
            <a:xfrm>
              <a:off x="2623904" y="1476964"/>
              <a:ext cx="1364245" cy="273000"/>
              <a:chOff x="2623904" y="1476964"/>
              <a:chExt cx="1364245" cy="273000"/>
            </a:xfrm>
          </p:grpSpPr>
          <p:sp>
            <p:nvSpPr>
              <p:cNvPr id="6861" name="Google Shape;6861;p63"/>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3"/>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3"/>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3"/>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3"/>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6" name="Google Shape;6866;p63"/>
            <p:cNvGrpSpPr/>
            <p:nvPr/>
          </p:nvGrpSpPr>
          <p:grpSpPr>
            <a:xfrm>
              <a:off x="2623907" y="1749775"/>
              <a:ext cx="1364245" cy="273000"/>
              <a:chOff x="2623907" y="1749775"/>
              <a:chExt cx="1364245" cy="273000"/>
            </a:xfrm>
          </p:grpSpPr>
          <p:sp>
            <p:nvSpPr>
              <p:cNvPr id="6867" name="Google Shape;6867;p63"/>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3"/>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3"/>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3"/>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3"/>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2" name="Google Shape;6872;p63"/>
            <p:cNvGrpSpPr/>
            <p:nvPr/>
          </p:nvGrpSpPr>
          <p:grpSpPr>
            <a:xfrm>
              <a:off x="2623904" y="2027936"/>
              <a:ext cx="1364245" cy="273000"/>
              <a:chOff x="2623904" y="2027936"/>
              <a:chExt cx="1364245" cy="273000"/>
            </a:xfrm>
          </p:grpSpPr>
          <p:sp>
            <p:nvSpPr>
              <p:cNvPr id="6873" name="Google Shape;6873;p63"/>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3"/>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3"/>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3"/>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3"/>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78" name="Google Shape;6878;p63"/>
          <p:cNvGrpSpPr/>
          <p:nvPr/>
        </p:nvGrpSpPr>
        <p:grpSpPr>
          <a:xfrm>
            <a:off x="2601153" y="2445826"/>
            <a:ext cx="1387541" cy="159124"/>
            <a:chOff x="3200660" y="2180272"/>
            <a:chExt cx="2563824" cy="378237"/>
          </a:xfrm>
        </p:grpSpPr>
        <p:sp>
          <p:nvSpPr>
            <p:cNvPr id="6879" name="Google Shape;6879;p63"/>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3"/>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3"/>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3"/>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3"/>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3"/>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3"/>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3"/>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3"/>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3"/>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3"/>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3"/>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3"/>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3"/>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3"/>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3"/>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3"/>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3"/>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7" name="Google Shape;6897;p63"/>
          <p:cNvGrpSpPr/>
          <p:nvPr/>
        </p:nvGrpSpPr>
        <p:grpSpPr>
          <a:xfrm>
            <a:off x="2597677" y="2723590"/>
            <a:ext cx="1390502" cy="159625"/>
            <a:chOff x="3530150" y="2790075"/>
            <a:chExt cx="1962600" cy="225300"/>
          </a:xfrm>
        </p:grpSpPr>
        <p:sp>
          <p:nvSpPr>
            <p:cNvPr id="6898" name="Google Shape;6898;p63"/>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3"/>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0" name="Google Shape;6900;p63"/>
          <p:cNvGrpSpPr/>
          <p:nvPr/>
        </p:nvGrpSpPr>
        <p:grpSpPr>
          <a:xfrm>
            <a:off x="2597735" y="3001855"/>
            <a:ext cx="1411629" cy="154175"/>
            <a:chOff x="3558802" y="4011244"/>
            <a:chExt cx="1866000" cy="111600"/>
          </a:xfrm>
        </p:grpSpPr>
        <p:sp>
          <p:nvSpPr>
            <p:cNvPr id="6901" name="Google Shape;6901;p63"/>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3"/>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3" name="Google Shape;6903;p63"/>
          <p:cNvGrpSpPr/>
          <p:nvPr/>
        </p:nvGrpSpPr>
        <p:grpSpPr>
          <a:xfrm>
            <a:off x="2598023" y="2207425"/>
            <a:ext cx="1383503" cy="119761"/>
            <a:chOff x="3465975" y="2270258"/>
            <a:chExt cx="1986364" cy="171947"/>
          </a:xfrm>
        </p:grpSpPr>
        <p:sp>
          <p:nvSpPr>
            <p:cNvPr id="6904" name="Google Shape;6904;p63"/>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3"/>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3"/>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3"/>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3"/>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3"/>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3"/>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3"/>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2" name="Google Shape;6912;p63"/>
          <p:cNvGrpSpPr/>
          <p:nvPr/>
        </p:nvGrpSpPr>
        <p:grpSpPr>
          <a:xfrm>
            <a:off x="2609030" y="3571198"/>
            <a:ext cx="1369531" cy="195460"/>
            <a:chOff x="723300" y="4253549"/>
            <a:chExt cx="2276482" cy="324900"/>
          </a:xfrm>
        </p:grpSpPr>
        <p:sp>
          <p:nvSpPr>
            <p:cNvPr id="6913" name="Google Shape;6913;p63"/>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3"/>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3"/>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3"/>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3"/>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8" name="Google Shape;6918;p63"/>
          <p:cNvGrpSpPr/>
          <p:nvPr/>
        </p:nvGrpSpPr>
        <p:grpSpPr>
          <a:xfrm>
            <a:off x="2598591" y="3272439"/>
            <a:ext cx="1389066" cy="180119"/>
            <a:chOff x="705948" y="3788465"/>
            <a:chExt cx="2308953" cy="299400"/>
          </a:xfrm>
        </p:grpSpPr>
        <p:sp>
          <p:nvSpPr>
            <p:cNvPr id="6919" name="Google Shape;6919;p63"/>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3"/>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3"/>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3"/>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3"/>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4" name="Google Shape;6924;p63"/>
          <p:cNvGrpSpPr/>
          <p:nvPr/>
        </p:nvGrpSpPr>
        <p:grpSpPr>
          <a:xfrm>
            <a:off x="4195581" y="1876393"/>
            <a:ext cx="1433821" cy="191501"/>
            <a:chOff x="4273350" y="2088443"/>
            <a:chExt cx="1433821" cy="191501"/>
          </a:xfrm>
        </p:grpSpPr>
        <p:grpSp>
          <p:nvGrpSpPr>
            <p:cNvPr id="6925" name="Google Shape;6925;p63"/>
            <p:cNvGrpSpPr/>
            <p:nvPr/>
          </p:nvGrpSpPr>
          <p:grpSpPr>
            <a:xfrm>
              <a:off x="4273350" y="2088443"/>
              <a:ext cx="1433821" cy="0"/>
              <a:chOff x="5224975" y="2962250"/>
              <a:chExt cx="1544400" cy="0"/>
            </a:xfrm>
          </p:grpSpPr>
          <p:cxnSp>
            <p:nvCxnSpPr>
              <p:cNvPr id="6926" name="Google Shape;6926;p63"/>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927" name="Google Shape;6927;p63"/>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928" name="Google Shape;6928;p63"/>
            <p:cNvGrpSpPr/>
            <p:nvPr/>
          </p:nvGrpSpPr>
          <p:grpSpPr>
            <a:xfrm>
              <a:off x="4273350" y="2279944"/>
              <a:ext cx="1433821" cy="0"/>
              <a:chOff x="5224975" y="2962250"/>
              <a:chExt cx="1544400" cy="0"/>
            </a:xfrm>
          </p:grpSpPr>
          <p:cxnSp>
            <p:nvCxnSpPr>
              <p:cNvPr id="6929" name="Google Shape;6929;p63"/>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930" name="Google Shape;6930;p63"/>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931" name="Google Shape;6931;p63"/>
          <p:cNvGrpSpPr/>
          <p:nvPr/>
        </p:nvGrpSpPr>
        <p:grpSpPr>
          <a:xfrm>
            <a:off x="2646528" y="3885297"/>
            <a:ext cx="1304609" cy="294074"/>
            <a:chOff x="2658741" y="4097347"/>
            <a:chExt cx="1304609" cy="294074"/>
          </a:xfrm>
        </p:grpSpPr>
        <p:grpSp>
          <p:nvGrpSpPr>
            <p:cNvPr id="6932" name="Google Shape;6932;p63"/>
            <p:cNvGrpSpPr/>
            <p:nvPr/>
          </p:nvGrpSpPr>
          <p:grpSpPr>
            <a:xfrm>
              <a:off x="2658741" y="4097347"/>
              <a:ext cx="118572" cy="294074"/>
              <a:chOff x="3343310" y="4475555"/>
              <a:chExt cx="127717" cy="316753"/>
            </a:xfrm>
          </p:grpSpPr>
          <p:sp>
            <p:nvSpPr>
              <p:cNvPr id="6933" name="Google Shape;6933;p6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5" name="Google Shape;6935;p63"/>
            <p:cNvGrpSpPr/>
            <p:nvPr/>
          </p:nvGrpSpPr>
          <p:grpSpPr>
            <a:xfrm>
              <a:off x="3815519" y="4098388"/>
              <a:ext cx="147831" cy="291991"/>
              <a:chOff x="3527539" y="4476677"/>
              <a:chExt cx="159232" cy="314510"/>
            </a:xfrm>
          </p:grpSpPr>
          <p:sp>
            <p:nvSpPr>
              <p:cNvPr id="6936" name="Google Shape;6936;p6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8" name="Google Shape;6938;p63"/>
            <p:cNvGrpSpPr/>
            <p:nvPr/>
          </p:nvGrpSpPr>
          <p:grpSpPr>
            <a:xfrm>
              <a:off x="3511696" y="4098388"/>
              <a:ext cx="147831" cy="291991"/>
              <a:chOff x="3527539" y="4476677"/>
              <a:chExt cx="159232" cy="314510"/>
            </a:xfrm>
          </p:grpSpPr>
          <p:sp>
            <p:nvSpPr>
              <p:cNvPr id="6939" name="Google Shape;6939;p6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1" name="Google Shape;6941;p63"/>
            <p:cNvGrpSpPr/>
            <p:nvPr/>
          </p:nvGrpSpPr>
          <p:grpSpPr>
            <a:xfrm>
              <a:off x="3207874" y="4098388"/>
              <a:ext cx="147831" cy="291991"/>
              <a:chOff x="3527539" y="4476677"/>
              <a:chExt cx="159232" cy="314510"/>
            </a:xfrm>
          </p:grpSpPr>
          <p:sp>
            <p:nvSpPr>
              <p:cNvPr id="6942" name="Google Shape;6942;p6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63"/>
            <p:cNvGrpSpPr/>
            <p:nvPr/>
          </p:nvGrpSpPr>
          <p:grpSpPr>
            <a:xfrm>
              <a:off x="2933305" y="4097347"/>
              <a:ext cx="118572" cy="294074"/>
              <a:chOff x="3343310" y="4475555"/>
              <a:chExt cx="127717" cy="316753"/>
            </a:xfrm>
          </p:grpSpPr>
          <p:sp>
            <p:nvSpPr>
              <p:cNvPr id="6945" name="Google Shape;6945;p6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47" name="Google Shape;6947;p63"/>
          <p:cNvGrpSpPr/>
          <p:nvPr/>
        </p:nvGrpSpPr>
        <p:grpSpPr>
          <a:xfrm>
            <a:off x="4197136" y="963991"/>
            <a:ext cx="1430711" cy="751237"/>
            <a:chOff x="5159450" y="1919950"/>
            <a:chExt cx="1541050" cy="862500"/>
          </a:xfrm>
        </p:grpSpPr>
        <p:sp>
          <p:nvSpPr>
            <p:cNvPr id="6948" name="Google Shape;6948;p63"/>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949" name="Google Shape;6949;p63"/>
            <p:cNvGrpSpPr/>
            <p:nvPr/>
          </p:nvGrpSpPr>
          <p:grpSpPr>
            <a:xfrm>
              <a:off x="5159450" y="1919950"/>
              <a:ext cx="1541050" cy="862500"/>
              <a:chOff x="5159450" y="1919950"/>
              <a:chExt cx="1541050" cy="862500"/>
            </a:xfrm>
          </p:grpSpPr>
          <p:cxnSp>
            <p:nvCxnSpPr>
              <p:cNvPr id="6950" name="Google Shape;6950;p63"/>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951" name="Google Shape;6951;p63"/>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952" name="Google Shape;6952;p63"/>
          <p:cNvGrpSpPr/>
          <p:nvPr/>
        </p:nvGrpSpPr>
        <p:grpSpPr>
          <a:xfrm>
            <a:off x="4245274" y="2227761"/>
            <a:ext cx="1334436" cy="967914"/>
            <a:chOff x="4294923" y="2439811"/>
            <a:chExt cx="1334436" cy="967914"/>
          </a:xfrm>
        </p:grpSpPr>
        <p:grpSp>
          <p:nvGrpSpPr>
            <p:cNvPr id="6953" name="Google Shape;6953;p63"/>
            <p:cNvGrpSpPr/>
            <p:nvPr/>
          </p:nvGrpSpPr>
          <p:grpSpPr>
            <a:xfrm>
              <a:off x="4960455" y="2469658"/>
              <a:ext cx="668904" cy="885524"/>
              <a:chOff x="4960455" y="2469658"/>
              <a:chExt cx="668904" cy="885524"/>
            </a:xfrm>
          </p:grpSpPr>
          <p:sp>
            <p:nvSpPr>
              <p:cNvPr id="6954" name="Google Shape;6954;p63"/>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3"/>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3"/>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3"/>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3"/>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3"/>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0" name="Google Shape;6960;p63"/>
            <p:cNvGrpSpPr/>
            <p:nvPr/>
          </p:nvGrpSpPr>
          <p:grpSpPr>
            <a:xfrm>
              <a:off x="4294923" y="2469658"/>
              <a:ext cx="668951" cy="885524"/>
              <a:chOff x="4294923" y="2469658"/>
              <a:chExt cx="668951" cy="885524"/>
            </a:xfrm>
          </p:grpSpPr>
          <p:sp>
            <p:nvSpPr>
              <p:cNvPr id="6961" name="Google Shape;6961;p63"/>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3"/>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3"/>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3"/>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3"/>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3"/>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67" name="Google Shape;6967;p63"/>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8" name="Google Shape;6968;p63"/>
          <p:cNvGrpSpPr/>
          <p:nvPr/>
        </p:nvGrpSpPr>
        <p:grpSpPr>
          <a:xfrm>
            <a:off x="4231477" y="3282206"/>
            <a:ext cx="1430949" cy="897289"/>
            <a:chOff x="4351371" y="3547942"/>
            <a:chExt cx="1345130" cy="843475"/>
          </a:xfrm>
        </p:grpSpPr>
        <p:grpSp>
          <p:nvGrpSpPr>
            <p:cNvPr id="6969" name="Google Shape;6969;p63"/>
            <p:cNvGrpSpPr/>
            <p:nvPr/>
          </p:nvGrpSpPr>
          <p:grpSpPr>
            <a:xfrm>
              <a:off x="4351371" y="4209917"/>
              <a:ext cx="1345130" cy="181500"/>
              <a:chOff x="4351371" y="4209917"/>
              <a:chExt cx="1345130" cy="181500"/>
            </a:xfrm>
          </p:grpSpPr>
          <p:sp>
            <p:nvSpPr>
              <p:cNvPr id="6970" name="Google Shape;6970;p63"/>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71" name="Google Shape;6971;p63"/>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972" name="Google Shape;6972;p63"/>
            <p:cNvGrpSpPr/>
            <p:nvPr/>
          </p:nvGrpSpPr>
          <p:grpSpPr>
            <a:xfrm>
              <a:off x="4403010" y="3985221"/>
              <a:ext cx="1109518" cy="181500"/>
              <a:chOff x="4403010" y="3985221"/>
              <a:chExt cx="1109518" cy="181500"/>
            </a:xfrm>
          </p:grpSpPr>
          <p:sp>
            <p:nvSpPr>
              <p:cNvPr id="6973" name="Google Shape;6973;p63"/>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74" name="Google Shape;6974;p63"/>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975" name="Google Shape;6975;p63"/>
            <p:cNvGrpSpPr/>
            <p:nvPr/>
          </p:nvGrpSpPr>
          <p:grpSpPr>
            <a:xfrm>
              <a:off x="4618704" y="3766582"/>
              <a:ext cx="807858" cy="181500"/>
              <a:chOff x="4618704" y="3766582"/>
              <a:chExt cx="807858" cy="181500"/>
            </a:xfrm>
          </p:grpSpPr>
          <p:sp>
            <p:nvSpPr>
              <p:cNvPr id="6976" name="Google Shape;6976;p63"/>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77" name="Google Shape;6977;p63"/>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978" name="Google Shape;6978;p63"/>
            <p:cNvGrpSpPr/>
            <p:nvPr/>
          </p:nvGrpSpPr>
          <p:grpSpPr>
            <a:xfrm>
              <a:off x="4735238" y="3547942"/>
              <a:ext cx="462839" cy="181500"/>
              <a:chOff x="4735238" y="3547942"/>
              <a:chExt cx="462839" cy="181500"/>
            </a:xfrm>
          </p:grpSpPr>
          <p:sp>
            <p:nvSpPr>
              <p:cNvPr id="6979" name="Google Shape;6979;p63"/>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80" name="Google Shape;6980;p63"/>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981" name="Google Shape;6981;p63"/>
          <p:cNvGrpSpPr/>
          <p:nvPr/>
        </p:nvGrpSpPr>
        <p:grpSpPr>
          <a:xfrm>
            <a:off x="7407835" y="2217530"/>
            <a:ext cx="1020955" cy="928853"/>
            <a:chOff x="926675" y="238125"/>
            <a:chExt cx="5755100" cy="5232975"/>
          </a:xfrm>
        </p:grpSpPr>
        <p:sp>
          <p:nvSpPr>
            <p:cNvPr id="6982" name="Google Shape;6982;p63"/>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3"/>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3"/>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3"/>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6" name="Google Shape;6986;p63"/>
          <p:cNvGrpSpPr/>
          <p:nvPr/>
        </p:nvGrpSpPr>
        <p:grpSpPr>
          <a:xfrm>
            <a:off x="715208" y="2616265"/>
            <a:ext cx="1695374" cy="1560837"/>
            <a:chOff x="727421" y="2828315"/>
            <a:chExt cx="1695374" cy="1560837"/>
          </a:xfrm>
        </p:grpSpPr>
        <p:grpSp>
          <p:nvGrpSpPr>
            <p:cNvPr id="6987" name="Google Shape;6987;p63"/>
            <p:cNvGrpSpPr/>
            <p:nvPr/>
          </p:nvGrpSpPr>
          <p:grpSpPr>
            <a:xfrm>
              <a:off x="727421" y="2828315"/>
              <a:ext cx="1695374" cy="1560837"/>
              <a:chOff x="734799" y="2782450"/>
              <a:chExt cx="1571100" cy="1577400"/>
            </a:xfrm>
          </p:grpSpPr>
          <p:cxnSp>
            <p:nvCxnSpPr>
              <p:cNvPr id="6988" name="Google Shape;6988;p63"/>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989" name="Google Shape;6989;p63"/>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990" name="Google Shape;6990;p63"/>
            <p:cNvGrpSpPr/>
            <p:nvPr/>
          </p:nvGrpSpPr>
          <p:grpSpPr>
            <a:xfrm>
              <a:off x="819108" y="2882501"/>
              <a:ext cx="1556791" cy="1426186"/>
              <a:chOff x="819108" y="2882501"/>
              <a:chExt cx="1556791" cy="1426186"/>
            </a:xfrm>
          </p:grpSpPr>
          <p:grpSp>
            <p:nvGrpSpPr>
              <p:cNvPr id="6991" name="Google Shape;6991;p63"/>
              <p:cNvGrpSpPr/>
              <p:nvPr/>
            </p:nvGrpSpPr>
            <p:grpSpPr>
              <a:xfrm>
                <a:off x="819108" y="2882501"/>
                <a:ext cx="103104" cy="1426186"/>
                <a:chOff x="4674013" y="3100904"/>
                <a:chExt cx="122758" cy="1698043"/>
              </a:xfrm>
            </p:grpSpPr>
            <p:sp>
              <p:nvSpPr>
                <p:cNvPr id="6992" name="Google Shape;6992;p63"/>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3"/>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3"/>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3"/>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3"/>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3"/>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3"/>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9" name="Google Shape;6999;p63"/>
              <p:cNvGrpSpPr/>
              <p:nvPr/>
            </p:nvGrpSpPr>
            <p:grpSpPr>
              <a:xfrm>
                <a:off x="1062475" y="2882501"/>
                <a:ext cx="103104" cy="1426186"/>
                <a:chOff x="4940438" y="3100904"/>
                <a:chExt cx="122758" cy="1698043"/>
              </a:xfrm>
            </p:grpSpPr>
            <p:sp>
              <p:nvSpPr>
                <p:cNvPr id="7000" name="Google Shape;7000;p63"/>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3"/>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3"/>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3"/>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3"/>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3"/>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3"/>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63"/>
              <p:cNvGrpSpPr/>
              <p:nvPr/>
            </p:nvGrpSpPr>
            <p:grpSpPr>
              <a:xfrm>
                <a:off x="1299324" y="2882501"/>
                <a:ext cx="103104" cy="1426186"/>
                <a:chOff x="5206863" y="3100904"/>
                <a:chExt cx="122758" cy="1698043"/>
              </a:xfrm>
            </p:grpSpPr>
            <p:sp>
              <p:nvSpPr>
                <p:cNvPr id="7008" name="Google Shape;7008;p6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5" name="Google Shape;7015;p63"/>
              <p:cNvGrpSpPr/>
              <p:nvPr/>
            </p:nvGrpSpPr>
            <p:grpSpPr>
              <a:xfrm>
                <a:off x="1786057" y="2882501"/>
                <a:ext cx="103104" cy="1426186"/>
                <a:chOff x="6006138" y="3143629"/>
                <a:chExt cx="122758" cy="1698043"/>
              </a:xfrm>
            </p:grpSpPr>
            <p:sp>
              <p:nvSpPr>
                <p:cNvPr id="7016" name="Google Shape;7016;p6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3" name="Google Shape;7023;p63"/>
              <p:cNvGrpSpPr/>
              <p:nvPr/>
            </p:nvGrpSpPr>
            <p:grpSpPr>
              <a:xfrm>
                <a:off x="2029422" y="2882501"/>
                <a:ext cx="103104" cy="1426186"/>
                <a:chOff x="6805413" y="3100904"/>
                <a:chExt cx="122758" cy="1698043"/>
              </a:xfrm>
            </p:grpSpPr>
            <p:sp>
              <p:nvSpPr>
                <p:cNvPr id="7024" name="Google Shape;7024;p63"/>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3"/>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3"/>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3"/>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3"/>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3"/>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3"/>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63"/>
              <p:cNvGrpSpPr/>
              <p:nvPr/>
            </p:nvGrpSpPr>
            <p:grpSpPr>
              <a:xfrm>
                <a:off x="2272795" y="2882501"/>
                <a:ext cx="103104" cy="1426186"/>
                <a:chOff x="5206863" y="3100904"/>
                <a:chExt cx="122758" cy="1698043"/>
              </a:xfrm>
            </p:grpSpPr>
            <p:sp>
              <p:nvSpPr>
                <p:cNvPr id="7032" name="Google Shape;7032;p6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9" name="Google Shape;7039;p63"/>
              <p:cNvGrpSpPr/>
              <p:nvPr/>
            </p:nvGrpSpPr>
            <p:grpSpPr>
              <a:xfrm>
                <a:off x="1542694" y="2882501"/>
                <a:ext cx="103104" cy="1426186"/>
                <a:chOff x="6006138" y="3143629"/>
                <a:chExt cx="122758" cy="1698043"/>
              </a:xfrm>
            </p:grpSpPr>
            <p:sp>
              <p:nvSpPr>
                <p:cNvPr id="7040" name="Google Shape;7040;p6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047" name="Google Shape;7047;p63"/>
          <p:cNvGrpSpPr/>
          <p:nvPr/>
        </p:nvGrpSpPr>
        <p:grpSpPr>
          <a:xfrm>
            <a:off x="5671259" y="3305987"/>
            <a:ext cx="2749952" cy="870677"/>
            <a:chOff x="238125" y="1725700"/>
            <a:chExt cx="7139025" cy="2260325"/>
          </a:xfrm>
        </p:grpSpPr>
        <p:sp>
          <p:nvSpPr>
            <p:cNvPr id="7048" name="Google Shape;7048;p63"/>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3"/>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3"/>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3"/>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3"/>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3"/>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3"/>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3"/>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3"/>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3"/>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8" name="Google Shape;7058;p63"/>
          <p:cNvGrpSpPr/>
          <p:nvPr/>
        </p:nvGrpSpPr>
        <p:grpSpPr>
          <a:xfrm>
            <a:off x="5941423" y="2247733"/>
            <a:ext cx="1105452" cy="916747"/>
            <a:chOff x="5249100" y="1210600"/>
            <a:chExt cx="3502700" cy="2904775"/>
          </a:xfrm>
        </p:grpSpPr>
        <p:sp>
          <p:nvSpPr>
            <p:cNvPr id="7059" name="Google Shape;7059;p63"/>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3"/>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3"/>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3"/>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63" name="Google Shape;7063;p63"/>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064" name="Google Shape;7064;p63"/>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065" name="Google Shape;7065;p63"/>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066" name="Google Shape;7066;p63"/>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067" name="Google Shape;7067;p63"/>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8" name="Google Shape;7068;p63"/>
          <p:cNvGrpSpPr/>
          <p:nvPr/>
        </p:nvGrpSpPr>
        <p:grpSpPr>
          <a:xfrm>
            <a:off x="7123971" y="967151"/>
            <a:ext cx="1304650" cy="1124856"/>
            <a:chOff x="7287122" y="1165658"/>
            <a:chExt cx="1219413" cy="1051365"/>
          </a:xfrm>
        </p:grpSpPr>
        <p:grpSp>
          <p:nvGrpSpPr>
            <p:cNvPr id="7069" name="Google Shape;7069;p63"/>
            <p:cNvGrpSpPr/>
            <p:nvPr/>
          </p:nvGrpSpPr>
          <p:grpSpPr>
            <a:xfrm>
              <a:off x="7287122" y="1969723"/>
              <a:ext cx="1219413" cy="247300"/>
              <a:chOff x="7287122" y="1969723"/>
              <a:chExt cx="1219413" cy="247300"/>
            </a:xfrm>
          </p:grpSpPr>
          <p:sp>
            <p:nvSpPr>
              <p:cNvPr id="7070" name="Google Shape;7070;p63"/>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1" name="Google Shape;7071;p63"/>
              <p:cNvGrpSpPr/>
              <p:nvPr/>
            </p:nvGrpSpPr>
            <p:grpSpPr>
              <a:xfrm>
                <a:off x="7287122" y="2063892"/>
                <a:ext cx="1151753" cy="73428"/>
                <a:chOff x="7287122" y="2063892"/>
                <a:chExt cx="1151753" cy="73428"/>
              </a:xfrm>
            </p:grpSpPr>
            <p:sp>
              <p:nvSpPr>
                <p:cNvPr id="7072" name="Google Shape;7072;p63"/>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73" name="Google Shape;7073;p63"/>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074" name="Google Shape;7074;p63"/>
            <p:cNvGrpSpPr/>
            <p:nvPr/>
          </p:nvGrpSpPr>
          <p:grpSpPr>
            <a:xfrm>
              <a:off x="7287122" y="1712201"/>
              <a:ext cx="1219403" cy="246767"/>
              <a:chOff x="7287122" y="1712201"/>
              <a:chExt cx="1219403" cy="246767"/>
            </a:xfrm>
          </p:grpSpPr>
          <p:sp>
            <p:nvSpPr>
              <p:cNvPr id="7075" name="Google Shape;7075;p63"/>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6" name="Google Shape;7076;p63"/>
              <p:cNvGrpSpPr/>
              <p:nvPr/>
            </p:nvGrpSpPr>
            <p:grpSpPr>
              <a:xfrm>
                <a:off x="7287122" y="1842861"/>
                <a:ext cx="1005303" cy="73419"/>
                <a:chOff x="7287122" y="1842861"/>
                <a:chExt cx="1005303" cy="73419"/>
              </a:xfrm>
            </p:grpSpPr>
            <p:sp>
              <p:nvSpPr>
                <p:cNvPr id="7077" name="Google Shape;7077;p63"/>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78" name="Google Shape;7078;p63"/>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079" name="Google Shape;7079;p63"/>
            <p:cNvGrpSpPr/>
            <p:nvPr/>
          </p:nvGrpSpPr>
          <p:grpSpPr>
            <a:xfrm>
              <a:off x="7287122" y="1447520"/>
              <a:ext cx="1219403" cy="286667"/>
              <a:chOff x="7287122" y="1447520"/>
              <a:chExt cx="1219403" cy="286667"/>
            </a:xfrm>
          </p:grpSpPr>
          <p:sp>
            <p:nvSpPr>
              <p:cNvPr id="7080" name="Google Shape;7080;p63"/>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1" name="Google Shape;7081;p63"/>
              <p:cNvGrpSpPr/>
              <p:nvPr/>
            </p:nvGrpSpPr>
            <p:grpSpPr>
              <a:xfrm>
                <a:off x="7287122" y="1581977"/>
                <a:ext cx="852803" cy="73428"/>
                <a:chOff x="7287122" y="1581977"/>
                <a:chExt cx="852803" cy="73428"/>
              </a:xfrm>
            </p:grpSpPr>
            <p:sp>
              <p:nvSpPr>
                <p:cNvPr id="7082" name="Google Shape;7082;p63"/>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83" name="Google Shape;7083;p63"/>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084" name="Google Shape;7084;p63"/>
            <p:cNvGrpSpPr/>
            <p:nvPr/>
          </p:nvGrpSpPr>
          <p:grpSpPr>
            <a:xfrm>
              <a:off x="7287122" y="1165658"/>
              <a:ext cx="1219403" cy="344253"/>
              <a:chOff x="7287122" y="1165658"/>
              <a:chExt cx="1219403" cy="344253"/>
            </a:xfrm>
          </p:grpSpPr>
          <p:sp>
            <p:nvSpPr>
              <p:cNvPr id="7085" name="Google Shape;7085;p63"/>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6" name="Google Shape;7086;p63"/>
              <p:cNvGrpSpPr/>
              <p:nvPr/>
            </p:nvGrpSpPr>
            <p:grpSpPr>
              <a:xfrm>
                <a:off x="7287122" y="1341025"/>
                <a:ext cx="695703" cy="73419"/>
                <a:chOff x="7287122" y="1341025"/>
                <a:chExt cx="695703" cy="73419"/>
              </a:xfrm>
            </p:grpSpPr>
            <p:sp>
              <p:nvSpPr>
                <p:cNvPr id="7087" name="Google Shape;7087;p63"/>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88" name="Google Shape;7088;p63"/>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089" name="Google Shape;7089;p63"/>
          <p:cNvGrpSpPr/>
          <p:nvPr/>
        </p:nvGrpSpPr>
        <p:grpSpPr>
          <a:xfrm>
            <a:off x="5790463" y="973174"/>
            <a:ext cx="1397729" cy="1098540"/>
            <a:chOff x="5900602" y="1193063"/>
            <a:chExt cx="1299851" cy="1021707"/>
          </a:xfrm>
        </p:grpSpPr>
        <p:grpSp>
          <p:nvGrpSpPr>
            <p:cNvPr id="7090" name="Google Shape;7090;p63"/>
            <p:cNvGrpSpPr/>
            <p:nvPr/>
          </p:nvGrpSpPr>
          <p:grpSpPr>
            <a:xfrm>
              <a:off x="6520337" y="1193063"/>
              <a:ext cx="341815" cy="799959"/>
              <a:chOff x="6520337" y="1193063"/>
              <a:chExt cx="341815" cy="799959"/>
            </a:xfrm>
          </p:grpSpPr>
          <p:grpSp>
            <p:nvGrpSpPr>
              <p:cNvPr id="7091" name="Google Shape;7091;p63"/>
              <p:cNvGrpSpPr/>
              <p:nvPr/>
            </p:nvGrpSpPr>
            <p:grpSpPr>
              <a:xfrm>
                <a:off x="6520337" y="1589527"/>
                <a:ext cx="213950" cy="403494"/>
                <a:chOff x="6520337" y="1589527"/>
                <a:chExt cx="213950" cy="403494"/>
              </a:xfrm>
            </p:grpSpPr>
            <p:sp>
              <p:nvSpPr>
                <p:cNvPr id="7092" name="Google Shape;7092;p63"/>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3"/>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4" name="Google Shape;7094;p63"/>
              <p:cNvGrpSpPr/>
              <p:nvPr/>
            </p:nvGrpSpPr>
            <p:grpSpPr>
              <a:xfrm>
                <a:off x="6577204" y="1193063"/>
                <a:ext cx="284947" cy="464512"/>
                <a:chOff x="6577204" y="1193063"/>
                <a:chExt cx="284947" cy="464512"/>
              </a:xfrm>
            </p:grpSpPr>
            <p:sp>
              <p:nvSpPr>
                <p:cNvPr id="7095" name="Google Shape;7095;p63"/>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96" name="Google Shape;7096;p63"/>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097" name="Google Shape;7097;p63"/>
            <p:cNvGrpSpPr/>
            <p:nvPr/>
          </p:nvGrpSpPr>
          <p:grpSpPr>
            <a:xfrm>
              <a:off x="6238903" y="1193063"/>
              <a:ext cx="300475" cy="900152"/>
              <a:chOff x="6238903" y="1193063"/>
              <a:chExt cx="300475" cy="900152"/>
            </a:xfrm>
          </p:grpSpPr>
          <p:grpSp>
            <p:nvGrpSpPr>
              <p:cNvPr id="7098" name="Google Shape;7098;p63"/>
              <p:cNvGrpSpPr/>
              <p:nvPr/>
            </p:nvGrpSpPr>
            <p:grpSpPr>
              <a:xfrm>
                <a:off x="6290865" y="1489315"/>
                <a:ext cx="248514" cy="603900"/>
                <a:chOff x="6290865" y="1489315"/>
                <a:chExt cx="248514" cy="603900"/>
              </a:xfrm>
            </p:grpSpPr>
            <p:sp>
              <p:nvSpPr>
                <p:cNvPr id="7099" name="Google Shape;7099;p63"/>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3"/>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1" name="Google Shape;7101;p63"/>
              <p:cNvGrpSpPr/>
              <p:nvPr/>
            </p:nvGrpSpPr>
            <p:grpSpPr>
              <a:xfrm>
                <a:off x="6238903" y="1193063"/>
                <a:ext cx="284947" cy="333087"/>
                <a:chOff x="6238903" y="1193063"/>
                <a:chExt cx="284947" cy="333087"/>
              </a:xfrm>
            </p:grpSpPr>
            <p:sp>
              <p:nvSpPr>
                <p:cNvPr id="7102" name="Google Shape;7102;p63"/>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03" name="Google Shape;7103;p63"/>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104" name="Google Shape;7104;p63"/>
            <p:cNvGrpSpPr/>
            <p:nvPr/>
          </p:nvGrpSpPr>
          <p:grpSpPr>
            <a:xfrm>
              <a:off x="5900602" y="1193063"/>
              <a:ext cx="444345" cy="1021707"/>
              <a:chOff x="5900602" y="1193063"/>
              <a:chExt cx="444345" cy="1021707"/>
            </a:xfrm>
          </p:grpSpPr>
          <p:grpSp>
            <p:nvGrpSpPr>
              <p:cNvPr id="7105" name="Google Shape;7105;p63"/>
              <p:cNvGrpSpPr/>
              <p:nvPr/>
            </p:nvGrpSpPr>
            <p:grpSpPr>
              <a:xfrm>
                <a:off x="6046501" y="1367785"/>
                <a:ext cx="298446" cy="846986"/>
                <a:chOff x="6046501" y="1367785"/>
                <a:chExt cx="298446" cy="846986"/>
              </a:xfrm>
            </p:grpSpPr>
            <p:sp>
              <p:nvSpPr>
                <p:cNvPr id="7106" name="Google Shape;7106;p63"/>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3"/>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63"/>
              <p:cNvGrpSpPr/>
              <p:nvPr/>
            </p:nvGrpSpPr>
            <p:grpSpPr>
              <a:xfrm>
                <a:off x="5900602" y="1193063"/>
                <a:ext cx="284947" cy="182312"/>
                <a:chOff x="5900602" y="1193063"/>
                <a:chExt cx="284947" cy="182312"/>
              </a:xfrm>
            </p:grpSpPr>
            <p:sp>
              <p:nvSpPr>
                <p:cNvPr id="7109" name="Google Shape;7109;p63"/>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10" name="Google Shape;7110;p63"/>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111" name="Google Shape;7111;p63"/>
            <p:cNvGrpSpPr/>
            <p:nvPr/>
          </p:nvGrpSpPr>
          <p:grpSpPr>
            <a:xfrm>
              <a:off x="6738300" y="1193063"/>
              <a:ext cx="462153" cy="707634"/>
              <a:chOff x="6738300" y="1193063"/>
              <a:chExt cx="462153" cy="707634"/>
            </a:xfrm>
          </p:grpSpPr>
          <p:grpSp>
            <p:nvGrpSpPr>
              <p:cNvPr id="7112" name="Google Shape;7112;p63"/>
              <p:cNvGrpSpPr/>
              <p:nvPr/>
            </p:nvGrpSpPr>
            <p:grpSpPr>
              <a:xfrm>
                <a:off x="6915505" y="1193063"/>
                <a:ext cx="284947" cy="597387"/>
                <a:chOff x="6915505" y="1193063"/>
                <a:chExt cx="284947" cy="597387"/>
              </a:xfrm>
            </p:grpSpPr>
            <p:sp>
              <p:nvSpPr>
                <p:cNvPr id="7113" name="Google Shape;7113;p63"/>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14" name="Google Shape;7114;p63"/>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115" name="Google Shape;7115;p63"/>
              <p:cNvGrpSpPr/>
              <p:nvPr/>
            </p:nvGrpSpPr>
            <p:grpSpPr>
              <a:xfrm>
                <a:off x="6738300" y="1684725"/>
                <a:ext cx="230066" cy="215971"/>
                <a:chOff x="6738300" y="1684725"/>
                <a:chExt cx="230066" cy="215971"/>
              </a:xfrm>
            </p:grpSpPr>
            <p:sp>
              <p:nvSpPr>
                <p:cNvPr id="7116" name="Google Shape;7116;p63"/>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3"/>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121"/>
        <p:cNvGrpSpPr/>
        <p:nvPr/>
      </p:nvGrpSpPr>
      <p:grpSpPr>
        <a:xfrm>
          <a:off x="0" y="0"/>
          <a:ext cx="0" cy="0"/>
          <a:chOff x="0" y="0"/>
          <a:chExt cx="0" cy="0"/>
        </a:xfrm>
      </p:grpSpPr>
      <p:grpSp>
        <p:nvGrpSpPr>
          <p:cNvPr id="7122" name="Google Shape;7122;p64"/>
          <p:cNvGrpSpPr/>
          <p:nvPr/>
        </p:nvGrpSpPr>
        <p:grpSpPr>
          <a:xfrm>
            <a:off x="829359" y="2307635"/>
            <a:ext cx="339235" cy="298186"/>
            <a:chOff x="898875" y="244725"/>
            <a:chExt cx="481800" cy="423500"/>
          </a:xfrm>
        </p:grpSpPr>
        <p:sp>
          <p:nvSpPr>
            <p:cNvPr id="7123" name="Google Shape;7123;p64"/>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4" name="Google Shape;7124;p64"/>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5" name="Google Shape;7125;p64"/>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6" name="Google Shape;7126;p64"/>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7" name="Google Shape;7127;p64"/>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8" name="Google Shape;7128;p64"/>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29" name="Google Shape;7129;p64"/>
          <p:cNvGrpSpPr/>
          <p:nvPr/>
        </p:nvGrpSpPr>
        <p:grpSpPr>
          <a:xfrm>
            <a:off x="1267741" y="2287103"/>
            <a:ext cx="298169" cy="339253"/>
            <a:chOff x="1529350" y="258825"/>
            <a:chExt cx="423475" cy="481825"/>
          </a:xfrm>
        </p:grpSpPr>
        <p:sp>
          <p:nvSpPr>
            <p:cNvPr id="7130" name="Google Shape;7130;p64"/>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1" name="Google Shape;7131;p64"/>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32" name="Google Shape;7132;p64"/>
          <p:cNvGrpSpPr/>
          <p:nvPr/>
        </p:nvGrpSpPr>
        <p:grpSpPr>
          <a:xfrm>
            <a:off x="1660716" y="2367273"/>
            <a:ext cx="340890" cy="178912"/>
            <a:chOff x="2084325" y="363300"/>
            <a:chExt cx="484150" cy="254100"/>
          </a:xfrm>
        </p:grpSpPr>
        <p:sp>
          <p:nvSpPr>
            <p:cNvPr id="7133" name="Google Shape;7133;p64"/>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4" name="Google Shape;7134;p64"/>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35" name="Google Shape;7135;p64"/>
          <p:cNvGrpSpPr/>
          <p:nvPr/>
        </p:nvGrpSpPr>
        <p:grpSpPr>
          <a:xfrm>
            <a:off x="2110011" y="2287102"/>
            <a:ext cx="298169" cy="339253"/>
            <a:chOff x="2707500" y="249400"/>
            <a:chExt cx="423475" cy="481825"/>
          </a:xfrm>
        </p:grpSpPr>
        <p:sp>
          <p:nvSpPr>
            <p:cNvPr id="7136" name="Google Shape;7136;p64"/>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7" name="Google Shape;7137;p64"/>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38" name="Google Shape;7138;p64"/>
          <p:cNvGrpSpPr/>
          <p:nvPr/>
        </p:nvGrpSpPr>
        <p:grpSpPr>
          <a:xfrm>
            <a:off x="2523626" y="2287428"/>
            <a:ext cx="305386" cy="338602"/>
            <a:chOff x="3300325" y="249875"/>
            <a:chExt cx="433725" cy="480900"/>
          </a:xfrm>
        </p:grpSpPr>
        <p:sp>
          <p:nvSpPr>
            <p:cNvPr id="7139" name="Google Shape;7139;p64"/>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0" name="Google Shape;7140;p64"/>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1" name="Google Shape;7141;p64"/>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2" name="Google Shape;7142;p64"/>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3" name="Google Shape;7143;p64"/>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4" name="Google Shape;7144;p64"/>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45" name="Google Shape;7145;p64"/>
          <p:cNvGrpSpPr/>
          <p:nvPr/>
        </p:nvGrpSpPr>
        <p:grpSpPr>
          <a:xfrm>
            <a:off x="2912712" y="2287349"/>
            <a:ext cx="352349" cy="338760"/>
            <a:chOff x="3854700" y="249750"/>
            <a:chExt cx="500425" cy="481125"/>
          </a:xfrm>
        </p:grpSpPr>
        <p:sp>
          <p:nvSpPr>
            <p:cNvPr id="7146" name="Google Shape;7146;p64"/>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7" name="Google Shape;7147;p64"/>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8" name="Google Shape;7148;p64"/>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9" name="Google Shape;7149;p64"/>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0" name="Google Shape;7150;p64"/>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1" name="Google Shape;7151;p64"/>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2" name="Google Shape;7152;p64"/>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3" name="Google Shape;7153;p64"/>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54" name="Google Shape;7154;p64"/>
          <p:cNvGrpSpPr/>
          <p:nvPr/>
        </p:nvGrpSpPr>
        <p:grpSpPr>
          <a:xfrm>
            <a:off x="3330701" y="2287349"/>
            <a:ext cx="352349" cy="338760"/>
            <a:chOff x="4447550" y="249750"/>
            <a:chExt cx="500425" cy="481125"/>
          </a:xfrm>
        </p:grpSpPr>
        <p:sp>
          <p:nvSpPr>
            <p:cNvPr id="7155" name="Google Shape;7155;p64"/>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6" name="Google Shape;7156;p64"/>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57" name="Google Shape;7157;p64"/>
          <p:cNvGrpSpPr/>
          <p:nvPr/>
        </p:nvGrpSpPr>
        <p:grpSpPr>
          <a:xfrm>
            <a:off x="3759902" y="2287102"/>
            <a:ext cx="339253" cy="339253"/>
            <a:chOff x="5049725" y="249400"/>
            <a:chExt cx="481825" cy="481825"/>
          </a:xfrm>
        </p:grpSpPr>
        <p:sp>
          <p:nvSpPr>
            <p:cNvPr id="7158" name="Google Shape;7158;p64"/>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9" name="Google Shape;7159;p64"/>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60" name="Google Shape;7160;p64"/>
          <p:cNvGrpSpPr/>
          <p:nvPr/>
        </p:nvGrpSpPr>
        <p:grpSpPr>
          <a:xfrm>
            <a:off x="4173843" y="2287102"/>
            <a:ext cx="339253" cy="339253"/>
            <a:chOff x="5660400" y="238125"/>
            <a:chExt cx="481825" cy="481825"/>
          </a:xfrm>
        </p:grpSpPr>
        <p:sp>
          <p:nvSpPr>
            <p:cNvPr id="7161" name="Google Shape;7161;p64"/>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2" name="Google Shape;7162;p64"/>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63" name="Google Shape;7163;p64"/>
          <p:cNvGrpSpPr/>
          <p:nvPr/>
        </p:nvGrpSpPr>
        <p:grpSpPr>
          <a:xfrm>
            <a:off x="4590529" y="2287102"/>
            <a:ext cx="339253" cy="339253"/>
            <a:chOff x="6235400" y="249400"/>
            <a:chExt cx="481825" cy="481825"/>
          </a:xfrm>
        </p:grpSpPr>
        <p:sp>
          <p:nvSpPr>
            <p:cNvPr id="7164" name="Google Shape;7164;p64"/>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5" name="Google Shape;7165;p64"/>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6" name="Google Shape;7166;p64"/>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7" name="Google Shape;7167;p64"/>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8" name="Google Shape;7168;p64"/>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69" name="Google Shape;7169;p64"/>
          <p:cNvGrpSpPr/>
          <p:nvPr/>
        </p:nvGrpSpPr>
        <p:grpSpPr>
          <a:xfrm>
            <a:off x="828875" y="2731810"/>
            <a:ext cx="340204" cy="298116"/>
            <a:chOff x="899850" y="871450"/>
            <a:chExt cx="483175" cy="423400"/>
          </a:xfrm>
        </p:grpSpPr>
        <p:sp>
          <p:nvSpPr>
            <p:cNvPr id="7170" name="Google Shape;7170;p64"/>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1" name="Google Shape;7171;p64"/>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2" name="Google Shape;7172;p64"/>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3" name="Google Shape;7173;p64"/>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174" name="Google Shape;7174;p64"/>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175" name="Google Shape;7175;p64"/>
          <p:cNvGrpSpPr/>
          <p:nvPr/>
        </p:nvGrpSpPr>
        <p:grpSpPr>
          <a:xfrm>
            <a:off x="1660875" y="2711232"/>
            <a:ext cx="340573" cy="339271"/>
            <a:chOff x="2085450" y="842250"/>
            <a:chExt cx="483700" cy="481850"/>
          </a:xfrm>
        </p:grpSpPr>
        <p:sp>
          <p:nvSpPr>
            <p:cNvPr id="7176" name="Google Shape;7176;p64"/>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7" name="Google Shape;7177;p64"/>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8" name="Google Shape;7178;p64"/>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79" name="Google Shape;7179;p64"/>
          <p:cNvGrpSpPr/>
          <p:nvPr/>
        </p:nvGrpSpPr>
        <p:grpSpPr>
          <a:xfrm>
            <a:off x="2089443" y="2711241"/>
            <a:ext cx="339306" cy="339253"/>
            <a:chOff x="2685825" y="840375"/>
            <a:chExt cx="481900" cy="481825"/>
          </a:xfrm>
        </p:grpSpPr>
        <p:sp>
          <p:nvSpPr>
            <p:cNvPr id="7180" name="Google Shape;7180;p64"/>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1" name="Google Shape;7181;p64"/>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82" name="Google Shape;7182;p64"/>
          <p:cNvGrpSpPr/>
          <p:nvPr/>
        </p:nvGrpSpPr>
        <p:grpSpPr>
          <a:xfrm>
            <a:off x="2501104" y="2710924"/>
            <a:ext cx="350431" cy="339887"/>
            <a:chOff x="3270675" y="841800"/>
            <a:chExt cx="497700" cy="482725"/>
          </a:xfrm>
        </p:grpSpPr>
        <p:sp>
          <p:nvSpPr>
            <p:cNvPr id="7183" name="Google Shape;7183;p64"/>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4" name="Google Shape;7184;p64"/>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5" name="Google Shape;7185;p64"/>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186" name="Google Shape;7186;p64"/>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187" name="Google Shape;7187;p64"/>
          <p:cNvGrpSpPr/>
          <p:nvPr/>
        </p:nvGrpSpPr>
        <p:grpSpPr>
          <a:xfrm>
            <a:off x="3337249" y="2731783"/>
            <a:ext cx="339253" cy="298169"/>
            <a:chOff x="4467200" y="877100"/>
            <a:chExt cx="481825" cy="423475"/>
          </a:xfrm>
        </p:grpSpPr>
        <p:sp>
          <p:nvSpPr>
            <p:cNvPr id="7188" name="Google Shape;7188;p64"/>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9" name="Google Shape;7189;p64"/>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0" name="Google Shape;7190;p64"/>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1" name="Google Shape;7191;p64"/>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92" name="Google Shape;7192;p64"/>
          <p:cNvGrpSpPr/>
          <p:nvPr/>
        </p:nvGrpSpPr>
        <p:grpSpPr>
          <a:xfrm>
            <a:off x="3752140" y="2711232"/>
            <a:ext cx="354778" cy="339271"/>
            <a:chOff x="5045500" y="842250"/>
            <a:chExt cx="503875" cy="481850"/>
          </a:xfrm>
        </p:grpSpPr>
        <p:sp>
          <p:nvSpPr>
            <p:cNvPr id="7193" name="Google Shape;7193;p64"/>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4" name="Google Shape;7194;p64"/>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95" name="Google Shape;7195;p64"/>
          <p:cNvGrpSpPr/>
          <p:nvPr/>
        </p:nvGrpSpPr>
        <p:grpSpPr>
          <a:xfrm>
            <a:off x="4174987" y="2737451"/>
            <a:ext cx="336965" cy="286833"/>
            <a:chOff x="5645200" y="879425"/>
            <a:chExt cx="478575" cy="407375"/>
          </a:xfrm>
        </p:grpSpPr>
        <p:sp>
          <p:nvSpPr>
            <p:cNvPr id="7196" name="Google Shape;7196;p64"/>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7" name="Google Shape;7197;p64"/>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8" name="Google Shape;7198;p64"/>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9" name="Google Shape;7199;p64"/>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0" name="Google Shape;7200;p64"/>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1" name="Google Shape;7201;p64"/>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02" name="Google Shape;7202;p64"/>
          <p:cNvGrpSpPr/>
          <p:nvPr/>
        </p:nvGrpSpPr>
        <p:grpSpPr>
          <a:xfrm>
            <a:off x="4611062" y="2711241"/>
            <a:ext cx="298186" cy="339253"/>
            <a:chOff x="6264525" y="842250"/>
            <a:chExt cx="423500" cy="481825"/>
          </a:xfrm>
        </p:grpSpPr>
        <p:sp>
          <p:nvSpPr>
            <p:cNvPr id="7203" name="Google Shape;7203;p64"/>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4" name="Google Shape;7204;p64"/>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5" name="Google Shape;7205;p64"/>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6" name="Google Shape;7206;p64"/>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7" name="Google Shape;7207;p64"/>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8" name="Google Shape;7208;p64"/>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9" name="Google Shape;7209;p64"/>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10" name="Google Shape;7210;p64"/>
          <p:cNvGrpSpPr/>
          <p:nvPr/>
        </p:nvGrpSpPr>
        <p:grpSpPr>
          <a:xfrm>
            <a:off x="829350" y="3125895"/>
            <a:ext cx="339253" cy="339253"/>
            <a:chOff x="900750" y="1436075"/>
            <a:chExt cx="481825" cy="481825"/>
          </a:xfrm>
        </p:grpSpPr>
        <p:sp>
          <p:nvSpPr>
            <p:cNvPr id="7211" name="Google Shape;7211;p64"/>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2" name="Google Shape;7212;p64"/>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3" name="Google Shape;7213;p64"/>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4" name="Google Shape;7214;p64"/>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15" name="Google Shape;7215;p64"/>
          <p:cNvGrpSpPr/>
          <p:nvPr/>
        </p:nvGrpSpPr>
        <p:grpSpPr>
          <a:xfrm>
            <a:off x="1247198" y="3186183"/>
            <a:ext cx="339253" cy="218676"/>
            <a:chOff x="1492675" y="1520750"/>
            <a:chExt cx="481825" cy="310575"/>
          </a:xfrm>
        </p:grpSpPr>
        <p:sp>
          <p:nvSpPr>
            <p:cNvPr id="7216" name="Google Shape;7216;p64"/>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7" name="Google Shape;7217;p64"/>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18" name="Google Shape;7218;p64"/>
          <p:cNvGrpSpPr/>
          <p:nvPr/>
        </p:nvGrpSpPr>
        <p:grpSpPr>
          <a:xfrm>
            <a:off x="1654995" y="3125877"/>
            <a:ext cx="352332" cy="339288"/>
            <a:chOff x="2071000" y="1435025"/>
            <a:chExt cx="500400" cy="481875"/>
          </a:xfrm>
        </p:grpSpPr>
        <p:sp>
          <p:nvSpPr>
            <p:cNvPr id="7219" name="Google Shape;7219;p64"/>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0" name="Google Shape;7220;p64"/>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1" name="Google Shape;7221;p64"/>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22" name="Google Shape;7222;p64"/>
          <p:cNvGrpSpPr/>
          <p:nvPr/>
        </p:nvGrpSpPr>
        <p:grpSpPr>
          <a:xfrm>
            <a:off x="2083159" y="3146709"/>
            <a:ext cx="351874" cy="297623"/>
            <a:chOff x="2678350" y="1464650"/>
            <a:chExt cx="499750" cy="422700"/>
          </a:xfrm>
        </p:grpSpPr>
        <p:sp>
          <p:nvSpPr>
            <p:cNvPr id="7223" name="Google Shape;7223;p64"/>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4" name="Google Shape;7224;p64"/>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5" name="Google Shape;7225;p64"/>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26" name="Google Shape;7226;p64"/>
          <p:cNvGrpSpPr/>
          <p:nvPr/>
        </p:nvGrpSpPr>
        <p:grpSpPr>
          <a:xfrm>
            <a:off x="2506692" y="3125895"/>
            <a:ext cx="339253" cy="339253"/>
            <a:chOff x="3271200" y="1435075"/>
            <a:chExt cx="481825" cy="481825"/>
          </a:xfrm>
        </p:grpSpPr>
        <p:sp>
          <p:nvSpPr>
            <p:cNvPr id="7227" name="Google Shape;7227;p64"/>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8" name="Google Shape;7228;p64"/>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29" name="Google Shape;7229;p64"/>
          <p:cNvGrpSpPr/>
          <p:nvPr/>
        </p:nvGrpSpPr>
        <p:grpSpPr>
          <a:xfrm>
            <a:off x="2917165" y="3125877"/>
            <a:ext cx="343442" cy="339288"/>
            <a:chOff x="3858100" y="1435075"/>
            <a:chExt cx="487775" cy="481875"/>
          </a:xfrm>
        </p:grpSpPr>
        <p:sp>
          <p:nvSpPr>
            <p:cNvPr id="7230" name="Google Shape;7230;p64"/>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1" name="Google Shape;7231;p64"/>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2" name="Google Shape;7232;p64"/>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3" name="Google Shape;7233;p64"/>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4" name="Google Shape;7234;p64"/>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35" name="Google Shape;7235;p64"/>
          <p:cNvGrpSpPr/>
          <p:nvPr/>
        </p:nvGrpSpPr>
        <p:grpSpPr>
          <a:xfrm>
            <a:off x="3337249" y="3125895"/>
            <a:ext cx="339253" cy="339253"/>
            <a:chOff x="4456875" y="1435075"/>
            <a:chExt cx="481825" cy="481825"/>
          </a:xfrm>
        </p:grpSpPr>
        <p:sp>
          <p:nvSpPr>
            <p:cNvPr id="7236" name="Google Shape;7236;p64"/>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7" name="Google Shape;7237;p64"/>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8" name="Google Shape;7238;p64"/>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9" name="Google Shape;7239;p64"/>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0" name="Google Shape;7240;p64"/>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1" name="Google Shape;7241;p64"/>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2" name="Google Shape;7242;p64"/>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3" name="Google Shape;7243;p64"/>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4" name="Google Shape;7244;p64"/>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5" name="Google Shape;7245;p64"/>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6" name="Google Shape;7246;p64"/>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7" name="Google Shape;7247;p64"/>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8" name="Google Shape;7248;p64"/>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9" name="Google Shape;7249;p64"/>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0" name="Google Shape;7250;p64"/>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1" name="Google Shape;7251;p64"/>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2" name="Google Shape;7252;p64"/>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3" name="Google Shape;7253;p64"/>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4" name="Google Shape;7254;p64"/>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55" name="Google Shape;7255;p64"/>
          <p:cNvGrpSpPr/>
          <p:nvPr/>
        </p:nvGrpSpPr>
        <p:grpSpPr>
          <a:xfrm>
            <a:off x="3758239" y="3125886"/>
            <a:ext cx="342580" cy="339271"/>
            <a:chOff x="5049725" y="1435050"/>
            <a:chExt cx="486550" cy="481850"/>
          </a:xfrm>
        </p:grpSpPr>
        <p:sp>
          <p:nvSpPr>
            <p:cNvPr id="7256" name="Google Shape;7256;p64"/>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7" name="Google Shape;7257;p64"/>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8" name="Google Shape;7258;p64"/>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9" name="Google Shape;7259;p64"/>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60" name="Google Shape;7260;p64"/>
          <p:cNvGrpSpPr/>
          <p:nvPr/>
        </p:nvGrpSpPr>
        <p:grpSpPr>
          <a:xfrm>
            <a:off x="4173790" y="3125895"/>
            <a:ext cx="339359" cy="339253"/>
            <a:chOff x="5642475" y="1435075"/>
            <a:chExt cx="481975" cy="481825"/>
          </a:xfrm>
        </p:grpSpPr>
        <p:sp>
          <p:nvSpPr>
            <p:cNvPr id="7261" name="Google Shape;7261;p64"/>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2" name="Google Shape;7262;p64"/>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3" name="Google Shape;7263;p64"/>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64" name="Google Shape;7264;p64"/>
          <p:cNvGrpSpPr/>
          <p:nvPr/>
        </p:nvGrpSpPr>
        <p:grpSpPr>
          <a:xfrm>
            <a:off x="4588276" y="3125886"/>
            <a:ext cx="343759" cy="339271"/>
            <a:chOff x="6232000" y="1435050"/>
            <a:chExt cx="488225" cy="481850"/>
          </a:xfrm>
        </p:grpSpPr>
        <p:sp>
          <p:nvSpPr>
            <p:cNvPr id="7265" name="Google Shape;7265;p64"/>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6" name="Google Shape;7266;p64"/>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7" name="Google Shape;7267;p64"/>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8" name="Google Shape;7268;p64"/>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9" name="Google Shape;7269;p64"/>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70" name="Google Shape;7270;p64"/>
          <p:cNvGrpSpPr/>
          <p:nvPr/>
        </p:nvGrpSpPr>
        <p:grpSpPr>
          <a:xfrm>
            <a:off x="849012" y="3539545"/>
            <a:ext cx="299929" cy="337792"/>
            <a:chOff x="924450" y="2028975"/>
            <a:chExt cx="425975" cy="479750"/>
          </a:xfrm>
        </p:grpSpPr>
        <p:sp>
          <p:nvSpPr>
            <p:cNvPr id="7271" name="Google Shape;7271;p64"/>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2" name="Google Shape;7272;p64"/>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3" name="Google Shape;7273;p64"/>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74" name="Google Shape;7274;p64"/>
          <p:cNvGrpSpPr/>
          <p:nvPr/>
        </p:nvGrpSpPr>
        <p:grpSpPr>
          <a:xfrm>
            <a:off x="1661509" y="3559347"/>
            <a:ext cx="339306" cy="298186"/>
            <a:chOff x="2085450" y="2057100"/>
            <a:chExt cx="481900" cy="423500"/>
          </a:xfrm>
        </p:grpSpPr>
        <p:sp>
          <p:nvSpPr>
            <p:cNvPr id="7275" name="Google Shape;7275;p64"/>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6" name="Google Shape;7276;p64"/>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7" name="Google Shape;7277;p64"/>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78" name="Google Shape;7278;p64"/>
          <p:cNvGrpSpPr/>
          <p:nvPr/>
        </p:nvGrpSpPr>
        <p:grpSpPr>
          <a:xfrm>
            <a:off x="2089442" y="3582592"/>
            <a:ext cx="339306" cy="251698"/>
            <a:chOff x="2678275" y="2090100"/>
            <a:chExt cx="481900" cy="357475"/>
          </a:xfrm>
        </p:grpSpPr>
        <p:sp>
          <p:nvSpPr>
            <p:cNvPr id="7279" name="Google Shape;7279;p64"/>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0" name="Google Shape;7280;p64"/>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1" name="Google Shape;7281;p64"/>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2" name="Google Shape;7282;p64"/>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3" name="Google Shape;7283;p64"/>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84" name="Google Shape;7284;p64"/>
          <p:cNvGrpSpPr/>
          <p:nvPr/>
        </p:nvGrpSpPr>
        <p:grpSpPr>
          <a:xfrm>
            <a:off x="2566646" y="3594790"/>
            <a:ext cx="219345" cy="227301"/>
            <a:chOff x="3357325" y="2093500"/>
            <a:chExt cx="311525" cy="322825"/>
          </a:xfrm>
        </p:grpSpPr>
        <p:sp>
          <p:nvSpPr>
            <p:cNvPr id="7285" name="Google Shape;7285;p64"/>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6" name="Google Shape;7286;p64"/>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7" name="Google Shape;7287;p64"/>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288" name="Google Shape;7288;p64"/>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289" name="Google Shape;7289;p64"/>
          <p:cNvGrpSpPr/>
          <p:nvPr/>
        </p:nvGrpSpPr>
        <p:grpSpPr>
          <a:xfrm>
            <a:off x="3360836" y="3538814"/>
            <a:ext cx="292078" cy="339253"/>
            <a:chOff x="4492800" y="2027925"/>
            <a:chExt cx="414825" cy="481825"/>
          </a:xfrm>
        </p:grpSpPr>
        <p:sp>
          <p:nvSpPr>
            <p:cNvPr id="7290" name="Google Shape;7290;p64"/>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1" name="Google Shape;7291;p64"/>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92" name="Google Shape;7292;p64"/>
          <p:cNvGrpSpPr/>
          <p:nvPr/>
        </p:nvGrpSpPr>
        <p:grpSpPr>
          <a:xfrm>
            <a:off x="3759928" y="3538805"/>
            <a:ext cx="339200" cy="339271"/>
            <a:chOff x="5049725" y="2027900"/>
            <a:chExt cx="481750" cy="481850"/>
          </a:xfrm>
        </p:grpSpPr>
        <p:sp>
          <p:nvSpPr>
            <p:cNvPr id="7293" name="Google Shape;7293;p64"/>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4" name="Google Shape;7294;p64"/>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5" name="Google Shape;7295;p64"/>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6" name="Google Shape;7296;p64"/>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7" name="Google Shape;7297;p64"/>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8" name="Google Shape;7298;p64"/>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9" name="Google Shape;7299;p64"/>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0" name="Google Shape;7300;p64"/>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01" name="Google Shape;7301;p64"/>
          <p:cNvGrpSpPr/>
          <p:nvPr/>
        </p:nvGrpSpPr>
        <p:grpSpPr>
          <a:xfrm>
            <a:off x="4233524" y="3538893"/>
            <a:ext cx="219890" cy="339095"/>
            <a:chOff x="5726350" y="2028150"/>
            <a:chExt cx="312300" cy="481600"/>
          </a:xfrm>
        </p:grpSpPr>
        <p:sp>
          <p:nvSpPr>
            <p:cNvPr id="7302" name="Google Shape;7302;p64"/>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3" name="Google Shape;7303;p64"/>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4" name="Google Shape;7304;p64"/>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05" name="Google Shape;7305;p64"/>
          <p:cNvGrpSpPr/>
          <p:nvPr/>
        </p:nvGrpSpPr>
        <p:grpSpPr>
          <a:xfrm>
            <a:off x="4593715" y="3542000"/>
            <a:ext cx="332881" cy="332881"/>
            <a:chOff x="6239925" y="2032450"/>
            <a:chExt cx="472775" cy="472775"/>
          </a:xfrm>
        </p:grpSpPr>
        <p:sp>
          <p:nvSpPr>
            <p:cNvPr id="7306" name="Google Shape;7306;p64"/>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7" name="Google Shape;7307;p64"/>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08" name="Google Shape;7308;p64"/>
          <p:cNvGrpSpPr/>
          <p:nvPr/>
        </p:nvGrpSpPr>
        <p:grpSpPr>
          <a:xfrm>
            <a:off x="5042807" y="2364092"/>
            <a:ext cx="334641" cy="185425"/>
            <a:chOff x="903075" y="2730000"/>
            <a:chExt cx="475275" cy="263350"/>
          </a:xfrm>
        </p:grpSpPr>
        <p:sp>
          <p:nvSpPr>
            <p:cNvPr id="7309" name="Google Shape;7309;p64"/>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0" name="Google Shape;7310;p64"/>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1" name="Google Shape;7311;p64"/>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12" name="Google Shape;7312;p64"/>
          <p:cNvGrpSpPr/>
          <p:nvPr/>
        </p:nvGrpSpPr>
        <p:grpSpPr>
          <a:xfrm>
            <a:off x="1247198" y="3538814"/>
            <a:ext cx="339253" cy="339253"/>
            <a:chOff x="1492675" y="2027925"/>
            <a:chExt cx="481825" cy="481825"/>
          </a:xfrm>
        </p:grpSpPr>
        <p:sp>
          <p:nvSpPr>
            <p:cNvPr id="7313" name="Google Shape;7313;p64"/>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4" name="Google Shape;7314;p64"/>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5" name="Google Shape;7315;p64"/>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6" name="Google Shape;7316;p64"/>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7" name="Google Shape;7317;p64"/>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18" name="Google Shape;7318;p64"/>
          <p:cNvGrpSpPr/>
          <p:nvPr/>
        </p:nvGrpSpPr>
        <p:grpSpPr>
          <a:xfrm>
            <a:off x="5473575" y="2287178"/>
            <a:ext cx="339253" cy="339253"/>
            <a:chOff x="1492675" y="2620775"/>
            <a:chExt cx="481825" cy="481825"/>
          </a:xfrm>
        </p:grpSpPr>
        <p:sp>
          <p:nvSpPr>
            <p:cNvPr id="7319" name="Google Shape;7319;p64"/>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0" name="Google Shape;7320;p64"/>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321" name="Google Shape;7321;p64"/>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322" name="Google Shape;7322;p64"/>
          <p:cNvGrpSpPr/>
          <p:nvPr/>
        </p:nvGrpSpPr>
        <p:grpSpPr>
          <a:xfrm>
            <a:off x="6297328" y="2303161"/>
            <a:ext cx="333585" cy="307287"/>
            <a:chOff x="2682350" y="2643425"/>
            <a:chExt cx="473775" cy="436425"/>
          </a:xfrm>
        </p:grpSpPr>
        <p:sp>
          <p:nvSpPr>
            <p:cNvPr id="7323" name="Google Shape;7323;p64"/>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4" name="Google Shape;7324;p64"/>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5" name="Google Shape;7325;p64"/>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6" name="Google Shape;7326;p64"/>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7" name="Google Shape;7327;p64"/>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8" name="Google Shape;7328;p64"/>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9" name="Google Shape;7329;p64"/>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30" name="Google Shape;7330;p64"/>
          <p:cNvGrpSpPr/>
          <p:nvPr/>
        </p:nvGrpSpPr>
        <p:grpSpPr>
          <a:xfrm>
            <a:off x="6762818" y="2287178"/>
            <a:ext cx="238531" cy="339253"/>
            <a:chOff x="3342725" y="2620775"/>
            <a:chExt cx="338775" cy="481825"/>
          </a:xfrm>
        </p:grpSpPr>
        <p:sp>
          <p:nvSpPr>
            <p:cNvPr id="7331" name="Google Shape;7331;p64"/>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2" name="Google Shape;7332;p64"/>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3" name="Google Shape;7333;p64"/>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34" name="Google Shape;7334;p64"/>
          <p:cNvGrpSpPr/>
          <p:nvPr/>
        </p:nvGrpSpPr>
        <p:grpSpPr>
          <a:xfrm>
            <a:off x="7156568" y="2287178"/>
            <a:ext cx="278296" cy="339253"/>
            <a:chOff x="3907325" y="2620775"/>
            <a:chExt cx="395250" cy="481825"/>
          </a:xfrm>
        </p:grpSpPr>
        <p:sp>
          <p:nvSpPr>
            <p:cNvPr id="7335" name="Google Shape;7335;p64"/>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6" name="Google Shape;7336;p64"/>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7" name="Google Shape;7337;p64"/>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8" name="Google Shape;7338;p64"/>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39" name="Google Shape;7339;p64"/>
          <p:cNvGrpSpPr/>
          <p:nvPr/>
        </p:nvGrpSpPr>
        <p:grpSpPr>
          <a:xfrm>
            <a:off x="7549755" y="2297783"/>
            <a:ext cx="339253" cy="318042"/>
            <a:chOff x="4456875" y="2635825"/>
            <a:chExt cx="481825" cy="451700"/>
          </a:xfrm>
        </p:grpSpPr>
        <p:sp>
          <p:nvSpPr>
            <p:cNvPr id="7340" name="Google Shape;7340;p64"/>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1" name="Google Shape;7341;p64"/>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2" name="Google Shape;7342;p64"/>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3" name="Google Shape;7343;p64"/>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4" name="Google Shape;7344;p64"/>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5" name="Google Shape;7345;p64"/>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46" name="Google Shape;7346;p64"/>
          <p:cNvGrpSpPr/>
          <p:nvPr/>
        </p:nvGrpSpPr>
        <p:grpSpPr>
          <a:xfrm>
            <a:off x="7974679" y="2297783"/>
            <a:ext cx="339253" cy="318042"/>
            <a:chOff x="5049725" y="2635825"/>
            <a:chExt cx="481825" cy="451700"/>
          </a:xfrm>
        </p:grpSpPr>
        <p:sp>
          <p:nvSpPr>
            <p:cNvPr id="7347" name="Google Shape;7347;p64"/>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8" name="Google Shape;7348;p64"/>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9" name="Google Shape;7349;p64"/>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50" name="Google Shape;7350;p64"/>
          <p:cNvGrpSpPr/>
          <p:nvPr/>
        </p:nvGrpSpPr>
        <p:grpSpPr>
          <a:xfrm>
            <a:off x="2375386" y="3952243"/>
            <a:ext cx="338566" cy="338373"/>
            <a:chOff x="5643000" y="2621375"/>
            <a:chExt cx="480850" cy="480575"/>
          </a:xfrm>
        </p:grpSpPr>
        <p:sp>
          <p:nvSpPr>
            <p:cNvPr id="7351" name="Google Shape;7351;p64"/>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2" name="Google Shape;7352;p64"/>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3" name="Google Shape;7353;p64"/>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4" name="Google Shape;7354;p64"/>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5" name="Google Shape;7355;p64"/>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6" name="Google Shape;7356;p64"/>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7" name="Google Shape;7357;p64"/>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58" name="Google Shape;7358;p64"/>
          <p:cNvGrpSpPr/>
          <p:nvPr/>
        </p:nvGrpSpPr>
        <p:grpSpPr>
          <a:xfrm>
            <a:off x="4192782" y="3951803"/>
            <a:ext cx="339359" cy="339253"/>
            <a:chOff x="6235250" y="2620775"/>
            <a:chExt cx="481975" cy="481825"/>
          </a:xfrm>
        </p:grpSpPr>
        <p:sp>
          <p:nvSpPr>
            <p:cNvPr id="7359" name="Google Shape;7359;p64"/>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0" name="Google Shape;7360;p64"/>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1" name="Google Shape;7361;p64"/>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2" name="Google Shape;7362;p64"/>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3" name="Google Shape;7363;p64"/>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364" name="Google Shape;7364;p64"/>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365" name="Google Shape;7365;p64"/>
          <p:cNvGrpSpPr/>
          <p:nvPr/>
        </p:nvGrpSpPr>
        <p:grpSpPr>
          <a:xfrm>
            <a:off x="5472652" y="2711317"/>
            <a:ext cx="341101" cy="339253"/>
            <a:chOff x="1535000" y="3223325"/>
            <a:chExt cx="484450" cy="481825"/>
          </a:xfrm>
        </p:grpSpPr>
        <p:sp>
          <p:nvSpPr>
            <p:cNvPr id="7366" name="Google Shape;7366;p64"/>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7" name="Google Shape;7367;p64"/>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8" name="Google Shape;7368;p64"/>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69" name="Google Shape;7369;p64"/>
          <p:cNvGrpSpPr/>
          <p:nvPr/>
        </p:nvGrpSpPr>
        <p:grpSpPr>
          <a:xfrm>
            <a:off x="5880219" y="2746618"/>
            <a:ext cx="339253" cy="268649"/>
            <a:chOff x="2085525" y="3263750"/>
            <a:chExt cx="481825" cy="381550"/>
          </a:xfrm>
        </p:grpSpPr>
        <p:sp>
          <p:nvSpPr>
            <p:cNvPr id="7370" name="Google Shape;7370;p64"/>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1" name="Google Shape;7371;p64"/>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372" name="Google Shape;7372;p64"/>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373" name="Google Shape;7373;p64"/>
          <p:cNvGrpSpPr/>
          <p:nvPr/>
        </p:nvGrpSpPr>
        <p:grpSpPr>
          <a:xfrm>
            <a:off x="6711982" y="2711308"/>
            <a:ext cx="340204" cy="339271"/>
            <a:chOff x="3270450" y="3213625"/>
            <a:chExt cx="483175" cy="481850"/>
          </a:xfrm>
        </p:grpSpPr>
        <p:sp>
          <p:nvSpPr>
            <p:cNvPr id="7374" name="Google Shape;7374;p64"/>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5" name="Google Shape;7375;p64"/>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76" name="Google Shape;7376;p64"/>
          <p:cNvGrpSpPr/>
          <p:nvPr/>
        </p:nvGrpSpPr>
        <p:grpSpPr>
          <a:xfrm>
            <a:off x="7211250" y="2711317"/>
            <a:ext cx="168931" cy="339253"/>
            <a:chOff x="3984950" y="3213600"/>
            <a:chExt cx="239925" cy="481825"/>
          </a:xfrm>
        </p:grpSpPr>
        <p:sp>
          <p:nvSpPr>
            <p:cNvPr id="7377" name="Google Shape;7377;p64"/>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8" name="Google Shape;7378;p64"/>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379" name="Google Shape;7379;p64"/>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0" name="Google Shape;7380;p64"/>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381" name="Google Shape;7381;p64"/>
          <p:cNvGrpSpPr/>
          <p:nvPr/>
        </p:nvGrpSpPr>
        <p:grpSpPr>
          <a:xfrm>
            <a:off x="1874281" y="3981487"/>
            <a:ext cx="355218" cy="279880"/>
            <a:chOff x="5629975" y="3255775"/>
            <a:chExt cx="504500" cy="397500"/>
          </a:xfrm>
        </p:grpSpPr>
        <p:sp>
          <p:nvSpPr>
            <p:cNvPr id="7382" name="Google Shape;7382;p64"/>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3" name="Google Shape;7383;p64"/>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4" name="Google Shape;7384;p64"/>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5" name="Google Shape;7385;p64"/>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6" name="Google Shape;7386;p64"/>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87" name="Google Shape;7387;p64"/>
          <p:cNvGrpSpPr/>
          <p:nvPr/>
        </p:nvGrpSpPr>
        <p:grpSpPr>
          <a:xfrm>
            <a:off x="3755839" y="3981593"/>
            <a:ext cx="340256" cy="279669"/>
            <a:chOff x="6234950" y="3255925"/>
            <a:chExt cx="483250" cy="397200"/>
          </a:xfrm>
        </p:grpSpPr>
        <p:sp>
          <p:nvSpPr>
            <p:cNvPr id="7388" name="Google Shape;7388;p64"/>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9" name="Google Shape;7389;p64"/>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0" name="Google Shape;7390;p64"/>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1" name="Google Shape;7391;p64"/>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2" name="Google Shape;7392;p64"/>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3" name="Google Shape;7393;p64"/>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94" name="Google Shape;7394;p64"/>
          <p:cNvGrpSpPr/>
          <p:nvPr/>
        </p:nvGrpSpPr>
        <p:grpSpPr>
          <a:xfrm>
            <a:off x="5051107" y="3125970"/>
            <a:ext cx="318042" cy="339253"/>
            <a:chOff x="914900" y="3806450"/>
            <a:chExt cx="451700" cy="481825"/>
          </a:xfrm>
        </p:grpSpPr>
        <p:sp>
          <p:nvSpPr>
            <p:cNvPr id="7395" name="Google Shape;7395;p64"/>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6" name="Google Shape;7396;p64"/>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7" name="Google Shape;7397;p64"/>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8" name="Google Shape;7398;p64"/>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9" name="Google Shape;7399;p64"/>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00" name="Google Shape;7400;p64"/>
          <p:cNvGrpSpPr/>
          <p:nvPr/>
        </p:nvGrpSpPr>
        <p:grpSpPr>
          <a:xfrm>
            <a:off x="5470028" y="3125785"/>
            <a:ext cx="346347" cy="339623"/>
            <a:chOff x="1490050" y="3805975"/>
            <a:chExt cx="491900" cy="482350"/>
          </a:xfrm>
        </p:grpSpPr>
        <p:sp>
          <p:nvSpPr>
            <p:cNvPr id="7401" name="Google Shape;7401;p64"/>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2" name="Google Shape;7402;p64"/>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3" name="Google Shape;7403;p64"/>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4" name="Google Shape;7404;p64"/>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05" name="Google Shape;7405;p64"/>
          <p:cNvGrpSpPr/>
          <p:nvPr/>
        </p:nvGrpSpPr>
        <p:grpSpPr>
          <a:xfrm>
            <a:off x="5893896" y="3125970"/>
            <a:ext cx="311899" cy="339253"/>
            <a:chOff x="2104275" y="3806450"/>
            <a:chExt cx="442975" cy="481825"/>
          </a:xfrm>
        </p:grpSpPr>
        <p:sp>
          <p:nvSpPr>
            <p:cNvPr id="7406" name="Google Shape;7406;p64"/>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7" name="Google Shape;7407;p64"/>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08" name="Google Shape;7408;p64"/>
          <p:cNvGrpSpPr/>
          <p:nvPr/>
        </p:nvGrpSpPr>
        <p:grpSpPr>
          <a:xfrm>
            <a:off x="6317413" y="3125970"/>
            <a:ext cx="293416" cy="339253"/>
            <a:chOff x="2710875" y="3806450"/>
            <a:chExt cx="416725" cy="481825"/>
          </a:xfrm>
        </p:grpSpPr>
        <p:sp>
          <p:nvSpPr>
            <p:cNvPr id="7409" name="Google Shape;7409;p64"/>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0" name="Google Shape;7410;p64"/>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11" name="Google Shape;7411;p64"/>
          <p:cNvGrpSpPr/>
          <p:nvPr/>
        </p:nvGrpSpPr>
        <p:grpSpPr>
          <a:xfrm>
            <a:off x="6712457" y="3166412"/>
            <a:ext cx="339253" cy="258369"/>
            <a:chOff x="3271200" y="3863875"/>
            <a:chExt cx="481825" cy="366950"/>
          </a:xfrm>
        </p:grpSpPr>
        <p:sp>
          <p:nvSpPr>
            <p:cNvPr id="7412" name="Google Shape;7412;p64"/>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3" name="Google Shape;7413;p64"/>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14" name="Google Shape;7414;p64"/>
          <p:cNvGrpSpPr/>
          <p:nvPr/>
        </p:nvGrpSpPr>
        <p:grpSpPr>
          <a:xfrm>
            <a:off x="7147952" y="3126199"/>
            <a:ext cx="295528" cy="338795"/>
            <a:chOff x="3895050" y="3806775"/>
            <a:chExt cx="419725" cy="481175"/>
          </a:xfrm>
        </p:grpSpPr>
        <p:sp>
          <p:nvSpPr>
            <p:cNvPr id="7415" name="Google Shape;7415;p64"/>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6" name="Google Shape;7416;p64"/>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17" name="Google Shape;7417;p64"/>
          <p:cNvGrpSpPr/>
          <p:nvPr/>
        </p:nvGrpSpPr>
        <p:grpSpPr>
          <a:xfrm>
            <a:off x="7551234" y="3125979"/>
            <a:ext cx="336296" cy="339235"/>
            <a:chOff x="4464775" y="3806475"/>
            <a:chExt cx="477625" cy="481800"/>
          </a:xfrm>
        </p:grpSpPr>
        <p:sp>
          <p:nvSpPr>
            <p:cNvPr id="7418" name="Google Shape;7418;p64"/>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9" name="Google Shape;7419;p64"/>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0" name="Google Shape;7420;p64"/>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1" name="Google Shape;7421;p64"/>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2" name="Google Shape;7422;p64"/>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3" name="Google Shape;7423;p64"/>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24" name="Google Shape;7424;p64"/>
          <p:cNvGrpSpPr/>
          <p:nvPr/>
        </p:nvGrpSpPr>
        <p:grpSpPr>
          <a:xfrm>
            <a:off x="7974679" y="3125970"/>
            <a:ext cx="339253" cy="339253"/>
            <a:chOff x="5049725" y="3806450"/>
            <a:chExt cx="481825" cy="481825"/>
          </a:xfrm>
        </p:grpSpPr>
        <p:sp>
          <p:nvSpPr>
            <p:cNvPr id="7425" name="Google Shape;7425;p64"/>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6" name="Google Shape;7426;p64"/>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7" name="Google Shape;7427;p64"/>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28" name="Google Shape;7428;p64"/>
          <p:cNvGrpSpPr/>
          <p:nvPr/>
        </p:nvGrpSpPr>
        <p:grpSpPr>
          <a:xfrm>
            <a:off x="1461983" y="3951798"/>
            <a:ext cx="339253" cy="339253"/>
            <a:chOff x="5651375" y="3806450"/>
            <a:chExt cx="481825" cy="481825"/>
          </a:xfrm>
        </p:grpSpPr>
        <p:sp>
          <p:nvSpPr>
            <p:cNvPr id="7429" name="Google Shape;7429;p64"/>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0" name="Google Shape;7430;p64"/>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1" name="Google Shape;7431;p64"/>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2" name="Google Shape;7432;p64"/>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33" name="Google Shape;7433;p64"/>
          <p:cNvGrpSpPr/>
          <p:nvPr/>
        </p:nvGrpSpPr>
        <p:grpSpPr>
          <a:xfrm>
            <a:off x="3360663" y="3953787"/>
            <a:ext cx="298503" cy="335275"/>
            <a:chOff x="6264300" y="3809300"/>
            <a:chExt cx="423950" cy="476175"/>
          </a:xfrm>
        </p:grpSpPr>
        <p:sp>
          <p:nvSpPr>
            <p:cNvPr id="7434" name="Google Shape;7434;p64"/>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5" name="Google Shape;7435;p64"/>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6" name="Google Shape;7436;p64"/>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37" name="Google Shape;7437;p64"/>
          <p:cNvGrpSpPr/>
          <p:nvPr/>
        </p:nvGrpSpPr>
        <p:grpSpPr>
          <a:xfrm>
            <a:off x="5039841" y="3538881"/>
            <a:ext cx="340573" cy="339271"/>
            <a:chOff x="898875" y="4399275"/>
            <a:chExt cx="483700" cy="481850"/>
          </a:xfrm>
        </p:grpSpPr>
        <p:sp>
          <p:nvSpPr>
            <p:cNvPr id="7438" name="Google Shape;7438;p64"/>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9" name="Google Shape;7439;p64"/>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0" name="Google Shape;7440;p64"/>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1" name="Google Shape;7441;p64"/>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2" name="Google Shape;7442;p64"/>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3" name="Google Shape;7443;p64"/>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4" name="Google Shape;7444;p64"/>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5" name="Google Shape;7445;p64"/>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46" name="Google Shape;7446;p64"/>
          <p:cNvGrpSpPr/>
          <p:nvPr/>
        </p:nvGrpSpPr>
        <p:grpSpPr>
          <a:xfrm>
            <a:off x="5473575" y="3554133"/>
            <a:ext cx="339253" cy="308765"/>
            <a:chOff x="1492675" y="4420975"/>
            <a:chExt cx="481825" cy="438525"/>
          </a:xfrm>
        </p:grpSpPr>
        <p:sp>
          <p:nvSpPr>
            <p:cNvPr id="7447" name="Google Shape;7447;p64"/>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8" name="Google Shape;7448;p64"/>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9" name="Google Shape;7449;p64"/>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0" name="Google Shape;7450;p64"/>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1" name="Google Shape;7451;p64"/>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52" name="Google Shape;7452;p64"/>
          <p:cNvGrpSpPr/>
          <p:nvPr/>
        </p:nvGrpSpPr>
        <p:grpSpPr>
          <a:xfrm>
            <a:off x="5878556" y="3539558"/>
            <a:ext cx="342580" cy="337915"/>
            <a:chOff x="2084100" y="4400250"/>
            <a:chExt cx="486550" cy="479925"/>
          </a:xfrm>
        </p:grpSpPr>
        <p:sp>
          <p:nvSpPr>
            <p:cNvPr id="7453" name="Google Shape;7453;p64"/>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4" name="Google Shape;7454;p64"/>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5" name="Google Shape;7455;p64"/>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6" name="Google Shape;7456;p64"/>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7" name="Google Shape;7457;p64"/>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8" name="Google Shape;7458;p64"/>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59" name="Google Shape;7459;p64"/>
          <p:cNvGrpSpPr/>
          <p:nvPr/>
        </p:nvGrpSpPr>
        <p:grpSpPr>
          <a:xfrm>
            <a:off x="6315036" y="3538907"/>
            <a:ext cx="298169" cy="339218"/>
            <a:chOff x="2707950" y="4399325"/>
            <a:chExt cx="423475" cy="481775"/>
          </a:xfrm>
        </p:grpSpPr>
        <p:sp>
          <p:nvSpPr>
            <p:cNvPr id="7460" name="Google Shape;7460;p64"/>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1" name="Google Shape;7461;p64"/>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2" name="Google Shape;7462;p64"/>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3" name="Google Shape;7463;p64"/>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4" name="Google Shape;7464;p64"/>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5" name="Google Shape;7465;p64"/>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6" name="Google Shape;7466;p64"/>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7" name="Google Shape;7467;p64"/>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8" name="Google Shape;7468;p64"/>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9" name="Google Shape;7469;p64"/>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0" name="Google Shape;7470;p64"/>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1" name="Google Shape;7471;p64"/>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72" name="Google Shape;7472;p64"/>
          <p:cNvGrpSpPr/>
          <p:nvPr/>
        </p:nvGrpSpPr>
        <p:grpSpPr>
          <a:xfrm>
            <a:off x="6744555" y="3538881"/>
            <a:ext cx="275057" cy="339271"/>
            <a:chOff x="3330525" y="4399275"/>
            <a:chExt cx="390650" cy="481850"/>
          </a:xfrm>
        </p:grpSpPr>
        <p:sp>
          <p:nvSpPr>
            <p:cNvPr id="7473" name="Google Shape;7473;p64"/>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4" name="Google Shape;7474;p64"/>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5" name="Google Shape;7475;p64"/>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6" name="Google Shape;7476;p64"/>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7" name="Google Shape;7477;p64"/>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8" name="Google Shape;7478;p64"/>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9" name="Google Shape;7479;p64"/>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80" name="Google Shape;7480;p64"/>
          <p:cNvGrpSpPr/>
          <p:nvPr/>
        </p:nvGrpSpPr>
        <p:grpSpPr>
          <a:xfrm>
            <a:off x="7169084" y="3538890"/>
            <a:ext cx="253265" cy="339253"/>
            <a:chOff x="3938800" y="4399275"/>
            <a:chExt cx="359700" cy="481825"/>
          </a:xfrm>
        </p:grpSpPr>
        <p:sp>
          <p:nvSpPr>
            <p:cNvPr id="7481" name="Google Shape;7481;p64"/>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2" name="Google Shape;7482;p64"/>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3" name="Google Shape;7483;p64"/>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4" name="Google Shape;7484;p64"/>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5" name="Google Shape;7485;p64"/>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86" name="Google Shape;7486;p64"/>
          <p:cNvGrpSpPr/>
          <p:nvPr/>
        </p:nvGrpSpPr>
        <p:grpSpPr>
          <a:xfrm>
            <a:off x="7639862" y="3538890"/>
            <a:ext cx="159039" cy="339253"/>
            <a:chOff x="4584850" y="4399275"/>
            <a:chExt cx="225875" cy="481825"/>
          </a:xfrm>
        </p:grpSpPr>
        <p:sp>
          <p:nvSpPr>
            <p:cNvPr id="7487" name="Google Shape;7487;p64"/>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8" name="Google Shape;7488;p64"/>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489" name="Google Shape;7489;p64"/>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490" name="Google Shape;7490;p64"/>
          <p:cNvGrpSpPr/>
          <p:nvPr/>
        </p:nvGrpSpPr>
        <p:grpSpPr>
          <a:xfrm>
            <a:off x="1049680" y="3951795"/>
            <a:ext cx="339253" cy="339253"/>
            <a:chOff x="5642550" y="4399275"/>
            <a:chExt cx="481825" cy="481825"/>
          </a:xfrm>
        </p:grpSpPr>
        <p:sp>
          <p:nvSpPr>
            <p:cNvPr id="7491" name="Google Shape;7491;p64"/>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2" name="Google Shape;7492;p64"/>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93" name="Google Shape;7493;p64"/>
          <p:cNvGrpSpPr/>
          <p:nvPr/>
        </p:nvGrpSpPr>
        <p:grpSpPr>
          <a:xfrm>
            <a:off x="2859815" y="3963703"/>
            <a:ext cx="363316" cy="315437"/>
            <a:chOff x="6218300" y="4416175"/>
            <a:chExt cx="516000" cy="448000"/>
          </a:xfrm>
        </p:grpSpPr>
        <p:sp>
          <p:nvSpPr>
            <p:cNvPr id="7494" name="Google Shape;7494;p64"/>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5" name="Google Shape;7495;p64"/>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6" name="Google Shape;7496;p64"/>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97" name="Google Shape;7497;p64"/>
          <p:cNvGrpSpPr/>
          <p:nvPr/>
        </p:nvGrpSpPr>
        <p:grpSpPr>
          <a:xfrm>
            <a:off x="5918879" y="3951792"/>
            <a:ext cx="339253" cy="339253"/>
            <a:chOff x="899850" y="4992125"/>
            <a:chExt cx="481825" cy="481825"/>
          </a:xfrm>
        </p:grpSpPr>
        <p:sp>
          <p:nvSpPr>
            <p:cNvPr id="7498" name="Google Shape;7498;p64"/>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9" name="Google Shape;7499;p64"/>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0" name="Google Shape;7500;p64"/>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01" name="Google Shape;7501;p64"/>
          <p:cNvGrpSpPr/>
          <p:nvPr/>
        </p:nvGrpSpPr>
        <p:grpSpPr>
          <a:xfrm>
            <a:off x="5461708" y="3951792"/>
            <a:ext cx="339253" cy="339253"/>
            <a:chOff x="1492675" y="4992125"/>
            <a:chExt cx="481825" cy="481825"/>
          </a:xfrm>
        </p:grpSpPr>
        <p:sp>
          <p:nvSpPr>
            <p:cNvPr id="7502" name="Google Shape;7502;p64"/>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3" name="Google Shape;7503;p64"/>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04" name="Google Shape;7504;p64"/>
          <p:cNvGrpSpPr/>
          <p:nvPr/>
        </p:nvGrpSpPr>
        <p:grpSpPr>
          <a:xfrm>
            <a:off x="5004462" y="3951792"/>
            <a:ext cx="339253" cy="339253"/>
            <a:chOff x="2085525" y="4992125"/>
            <a:chExt cx="481825" cy="481825"/>
          </a:xfrm>
        </p:grpSpPr>
        <p:sp>
          <p:nvSpPr>
            <p:cNvPr id="7505" name="Google Shape;7505;p64"/>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6" name="Google Shape;7506;p64"/>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07" name="Google Shape;7507;p64"/>
          <p:cNvGrpSpPr/>
          <p:nvPr/>
        </p:nvGrpSpPr>
        <p:grpSpPr>
          <a:xfrm>
            <a:off x="6833221" y="3951792"/>
            <a:ext cx="339253" cy="339253"/>
            <a:chOff x="2678350" y="4992125"/>
            <a:chExt cx="481825" cy="481825"/>
          </a:xfrm>
        </p:grpSpPr>
        <p:sp>
          <p:nvSpPr>
            <p:cNvPr id="7508" name="Google Shape;7508;p64"/>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9" name="Google Shape;7509;p64"/>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0" name="Google Shape;7510;p64"/>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11" name="Google Shape;7511;p64"/>
          <p:cNvGrpSpPr/>
          <p:nvPr/>
        </p:nvGrpSpPr>
        <p:grpSpPr>
          <a:xfrm>
            <a:off x="4628816" y="3951792"/>
            <a:ext cx="339253" cy="339253"/>
            <a:chOff x="3271200" y="4992125"/>
            <a:chExt cx="481825" cy="481825"/>
          </a:xfrm>
        </p:grpSpPr>
        <p:sp>
          <p:nvSpPr>
            <p:cNvPr id="7512" name="Google Shape;7512;p64"/>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3" name="Google Shape;7513;p64"/>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4" name="Google Shape;7514;p64"/>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15" name="Google Shape;7515;p64"/>
          <p:cNvGrpSpPr/>
          <p:nvPr/>
        </p:nvGrpSpPr>
        <p:grpSpPr>
          <a:xfrm>
            <a:off x="7290263" y="3952822"/>
            <a:ext cx="339411" cy="337193"/>
            <a:chOff x="3863900" y="4993625"/>
            <a:chExt cx="482050" cy="478900"/>
          </a:xfrm>
        </p:grpSpPr>
        <p:sp>
          <p:nvSpPr>
            <p:cNvPr id="7516" name="Google Shape;7516;p64"/>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7" name="Google Shape;7517;p64"/>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8" name="Google Shape;7518;p64"/>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9" name="Google Shape;7519;p64"/>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20" name="Google Shape;7520;p64"/>
          <p:cNvGrpSpPr/>
          <p:nvPr/>
        </p:nvGrpSpPr>
        <p:grpSpPr>
          <a:xfrm>
            <a:off x="7747437" y="3952822"/>
            <a:ext cx="339411" cy="337193"/>
            <a:chOff x="4456725" y="4993625"/>
            <a:chExt cx="482050" cy="478900"/>
          </a:xfrm>
        </p:grpSpPr>
        <p:sp>
          <p:nvSpPr>
            <p:cNvPr id="7521" name="Google Shape;7521;p64"/>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2" name="Google Shape;7522;p64"/>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3" name="Google Shape;7523;p64"/>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4" name="Google Shape;7524;p64"/>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25" name="Google Shape;7525;p64"/>
          <p:cNvGrpSpPr/>
          <p:nvPr/>
        </p:nvGrpSpPr>
        <p:grpSpPr>
          <a:xfrm>
            <a:off x="6376030" y="3952813"/>
            <a:ext cx="339411" cy="337211"/>
            <a:chOff x="5049575" y="4993600"/>
            <a:chExt cx="482050" cy="478925"/>
          </a:xfrm>
        </p:grpSpPr>
        <p:sp>
          <p:nvSpPr>
            <p:cNvPr id="7526" name="Google Shape;7526;p64"/>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7" name="Google Shape;7527;p64"/>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8" name="Google Shape;7528;p64"/>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9" name="Google Shape;7529;p64"/>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530" name="Google Shape;7530;p64"/>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7531" name="Google Shape;7531;p6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535"/>
        <p:cNvGrpSpPr/>
        <p:nvPr/>
      </p:nvGrpSpPr>
      <p:grpSpPr>
        <a:xfrm>
          <a:off x="0" y="0"/>
          <a:ext cx="0" cy="0"/>
          <a:chOff x="0" y="0"/>
          <a:chExt cx="0" cy="0"/>
        </a:xfrm>
      </p:grpSpPr>
      <p:grpSp>
        <p:nvGrpSpPr>
          <p:cNvPr id="7536" name="Google Shape;7536;p65"/>
          <p:cNvGrpSpPr/>
          <p:nvPr/>
        </p:nvGrpSpPr>
        <p:grpSpPr>
          <a:xfrm>
            <a:off x="876361" y="1308054"/>
            <a:ext cx="322099" cy="370529"/>
            <a:chOff x="-42971725" y="3217825"/>
            <a:chExt cx="275675" cy="317125"/>
          </a:xfrm>
        </p:grpSpPr>
        <p:sp>
          <p:nvSpPr>
            <p:cNvPr id="7537" name="Google Shape;7537;p65"/>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5"/>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5"/>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0" name="Google Shape;7540;p65"/>
          <p:cNvGrpSpPr/>
          <p:nvPr/>
        </p:nvGrpSpPr>
        <p:grpSpPr>
          <a:xfrm>
            <a:off x="848276" y="1776710"/>
            <a:ext cx="378270" cy="337551"/>
            <a:chOff x="-42996150" y="3612600"/>
            <a:chExt cx="323750" cy="288900"/>
          </a:xfrm>
        </p:grpSpPr>
        <p:sp>
          <p:nvSpPr>
            <p:cNvPr id="7541" name="Google Shape;7541;p65"/>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5"/>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5"/>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65"/>
          <p:cNvGrpSpPr/>
          <p:nvPr/>
        </p:nvGrpSpPr>
        <p:grpSpPr>
          <a:xfrm>
            <a:off x="851036" y="2186080"/>
            <a:ext cx="372749" cy="370909"/>
            <a:chOff x="-42994575" y="3950300"/>
            <a:chExt cx="319025" cy="317450"/>
          </a:xfrm>
        </p:grpSpPr>
        <p:sp>
          <p:nvSpPr>
            <p:cNvPr id="7545" name="Google Shape;7545;p65"/>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5"/>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5"/>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8" name="Google Shape;7548;p65"/>
          <p:cNvGrpSpPr/>
          <p:nvPr/>
        </p:nvGrpSpPr>
        <p:grpSpPr>
          <a:xfrm>
            <a:off x="3004431" y="1332912"/>
            <a:ext cx="371785" cy="370879"/>
            <a:chOff x="-41111350" y="3239100"/>
            <a:chExt cx="318200" cy="317425"/>
          </a:xfrm>
        </p:grpSpPr>
        <p:sp>
          <p:nvSpPr>
            <p:cNvPr id="7549" name="Google Shape;7549;p65"/>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5"/>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5"/>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5"/>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3" name="Google Shape;7553;p65"/>
          <p:cNvGrpSpPr/>
          <p:nvPr/>
        </p:nvGrpSpPr>
        <p:grpSpPr>
          <a:xfrm>
            <a:off x="3000751" y="1768444"/>
            <a:ext cx="379146" cy="370967"/>
            <a:chOff x="-41117650" y="3605525"/>
            <a:chExt cx="324500" cy="317500"/>
          </a:xfrm>
        </p:grpSpPr>
        <p:sp>
          <p:nvSpPr>
            <p:cNvPr id="7554" name="Google Shape;7554;p65"/>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5"/>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5"/>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7" name="Google Shape;7557;p65"/>
          <p:cNvSpPr/>
          <p:nvPr/>
        </p:nvSpPr>
        <p:spPr>
          <a:xfrm>
            <a:off x="3006881" y="221802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8" name="Google Shape;7558;p65"/>
          <p:cNvGrpSpPr/>
          <p:nvPr/>
        </p:nvGrpSpPr>
        <p:grpSpPr>
          <a:xfrm>
            <a:off x="1827005" y="2659967"/>
            <a:ext cx="216271" cy="371814"/>
            <a:chOff x="-39205300" y="3220175"/>
            <a:chExt cx="185100" cy="318225"/>
          </a:xfrm>
        </p:grpSpPr>
        <p:sp>
          <p:nvSpPr>
            <p:cNvPr id="7559" name="Google Shape;7559;p65"/>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5"/>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1" name="Google Shape;7561;p65"/>
          <p:cNvGrpSpPr/>
          <p:nvPr/>
        </p:nvGrpSpPr>
        <p:grpSpPr>
          <a:xfrm>
            <a:off x="1792533" y="3120038"/>
            <a:ext cx="300016" cy="369273"/>
            <a:chOff x="-39248625" y="3588600"/>
            <a:chExt cx="256775" cy="316050"/>
          </a:xfrm>
        </p:grpSpPr>
        <p:sp>
          <p:nvSpPr>
            <p:cNvPr id="7562" name="Google Shape;7562;p65"/>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5"/>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4" name="Google Shape;7564;p65"/>
          <p:cNvSpPr/>
          <p:nvPr/>
        </p:nvSpPr>
        <p:spPr>
          <a:xfrm>
            <a:off x="1763554" y="357566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5"/>
          <p:cNvSpPr/>
          <p:nvPr/>
        </p:nvSpPr>
        <p:spPr>
          <a:xfrm>
            <a:off x="3953101" y="264710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6" name="Google Shape;7566;p65"/>
          <p:cNvGrpSpPr/>
          <p:nvPr/>
        </p:nvGrpSpPr>
        <p:grpSpPr>
          <a:xfrm>
            <a:off x="1243246" y="1308054"/>
            <a:ext cx="429504" cy="370879"/>
            <a:chOff x="-42651700" y="3217825"/>
            <a:chExt cx="367600" cy="317425"/>
          </a:xfrm>
        </p:grpSpPr>
        <p:sp>
          <p:nvSpPr>
            <p:cNvPr id="7567" name="Google Shape;7567;p65"/>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5"/>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5"/>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5"/>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65"/>
          <p:cNvGrpSpPr/>
          <p:nvPr/>
        </p:nvGrpSpPr>
        <p:grpSpPr>
          <a:xfrm>
            <a:off x="1278678" y="1747704"/>
            <a:ext cx="358640" cy="363226"/>
            <a:chOff x="-42617300" y="3587775"/>
            <a:chExt cx="306950" cy="310875"/>
          </a:xfrm>
        </p:grpSpPr>
        <p:sp>
          <p:nvSpPr>
            <p:cNvPr id="7572" name="Google Shape;7572;p65"/>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5"/>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4" name="Google Shape;7574;p65"/>
          <p:cNvSpPr/>
          <p:nvPr/>
        </p:nvSpPr>
        <p:spPr>
          <a:xfrm>
            <a:off x="1275131" y="218674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5" name="Google Shape;7575;p65"/>
          <p:cNvGrpSpPr/>
          <p:nvPr/>
        </p:nvGrpSpPr>
        <p:grpSpPr>
          <a:xfrm>
            <a:off x="3450506" y="1332445"/>
            <a:ext cx="376926" cy="370324"/>
            <a:chOff x="-40748275" y="3238700"/>
            <a:chExt cx="322600" cy="316950"/>
          </a:xfrm>
        </p:grpSpPr>
        <p:sp>
          <p:nvSpPr>
            <p:cNvPr id="7576" name="Google Shape;7576;p65"/>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5"/>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5"/>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5"/>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5"/>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5"/>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2" name="Google Shape;7582;p65"/>
          <p:cNvGrpSpPr/>
          <p:nvPr/>
        </p:nvGrpSpPr>
        <p:grpSpPr>
          <a:xfrm>
            <a:off x="3453062" y="1800429"/>
            <a:ext cx="371814" cy="338690"/>
            <a:chOff x="-40745125" y="3632900"/>
            <a:chExt cx="318225" cy="289875"/>
          </a:xfrm>
        </p:grpSpPr>
        <p:sp>
          <p:nvSpPr>
            <p:cNvPr id="7583" name="Google Shape;7583;p65"/>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5"/>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5"/>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5"/>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5"/>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5"/>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5"/>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0" name="Google Shape;7590;p65"/>
          <p:cNvGrpSpPr/>
          <p:nvPr/>
        </p:nvGrpSpPr>
        <p:grpSpPr>
          <a:xfrm>
            <a:off x="3457209" y="2211639"/>
            <a:ext cx="363518" cy="370178"/>
            <a:chOff x="-40742750" y="3972175"/>
            <a:chExt cx="311125" cy="316825"/>
          </a:xfrm>
        </p:grpSpPr>
        <p:sp>
          <p:nvSpPr>
            <p:cNvPr id="7591" name="Google Shape;7591;p65"/>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5"/>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65"/>
          <p:cNvGrpSpPr/>
          <p:nvPr/>
        </p:nvGrpSpPr>
        <p:grpSpPr>
          <a:xfrm>
            <a:off x="2239871" y="2661807"/>
            <a:ext cx="266892" cy="369974"/>
            <a:chOff x="-38860325" y="3221750"/>
            <a:chExt cx="228425" cy="316650"/>
          </a:xfrm>
        </p:grpSpPr>
        <p:sp>
          <p:nvSpPr>
            <p:cNvPr id="7594" name="Google Shape;7594;p65"/>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5"/>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5"/>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5"/>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65"/>
          <p:cNvGrpSpPr/>
          <p:nvPr/>
        </p:nvGrpSpPr>
        <p:grpSpPr>
          <a:xfrm>
            <a:off x="2190678" y="3123864"/>
            <a:ext cx="380081" cy="367111"/>
            <a:chOff x="-38905225" y="3591875"/>
            <a:chExt cx="325300" cy="314200"/>
          </a:xfrm>
        </p:grpSpPr>
        <p:sp>
          <p:nvSpPr>
            <p:cNvPr id="7599" name="Google Shape;7599;p65"/>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5"/>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5"/>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65"/>
          <p:cNvSpPr/>
          <p:nvPr/>
        </p:nvSpPr>
        <p:spPr>
          <a:xfrm>
            <a:off x="2198491" y="363364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3" name="Google Shape;7603;p65"/>
          <p:cNvGrpSpPr/>
          <p:nvPr/>
        </p:nvGrpSpPr>
        <p:grpSpPr>
          <a:xfrm>
            <a:off x="3997427" y="3108944"/>
            <a:ext cx="290815" cy="369740"/>
            <a:chOff x="-37370925" y="3579105"/>
            <a:chExt cx="248900" cy="316450"/>
          </a:xfrm>
        </p:grpSpPr>
        <p:sp>
          <p:nvSpPr>
            <p:cNvPr id="7604" name="Google Shape;7604;p65"/>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5"/>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6" name="Google Shape;7606;p65"/>
          <p:cNvSpPr/>
          <p:nvPr/>
        </p:nvSpPr>
        <p:spPr>
          <a:xfrm>
            <a:off x="1697481" y="130874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5"/>
          <p:cNvSpPr/>
          <p:nvPr/>
        </p:nvSpPr>
        <p:spPr>
          <a:xfrm>
            <a:off x="1722323" y="174404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8" name="Google Shape;7608;p65"/>
          <p:cNvGrpSpPr/>
          <p:nvPr/>
        </p:nvGrpSpPr>
        <p:grpSpPr>
          <a:xfrm>
            <a:off x="1690803" y="2187015"/>
            <a:ext cx="371814" cy="369974"/>
            <a:chOff x="-42259725" y="3951100"/>
            <a:chExt cx="318225" cy="316650"/>
          </a:xfrm>
        </p:grpSpPr>
        <p:sp>
          <p:nvSpPr>
            <p:cNvPr id="7609" name="Google Shape;7609;p65"/>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5"/>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1" name="Google Shape;7611;p65"/>
          <p:cNvGrpSpPr/>
          <p:nvPr/>
        </p:nvGrpSpPr>
        <p:grpSpPr>
          <a:xfrm>
            <a:off x="3889164" y="1366036"/>
            <a:ext cx="370879" cy="337755"/>
            <a:chOff x="-40378075" y="3267450"/>
            <a:chExt cx="317425" cy="289075"/>
          </a:xfrm>
        </p:grpSpPr>
        <p:sp>
          <p:nvSpPr>
            <p:cNvPr id="7612" name="Google Shape;7612;p65"/>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5"/>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5"/>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5"/>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65"/>
          <p:cNvGrpSpPr/>
          <p:nvPr/>
        </p:nvGrpSpPr>
        <p:grpSpPr>
          <a:xfrm>
            <a:off x="3892830" y="1767304"/>
            <a:ext cx="363548" cy="369974"/>
            <a:chOff x="-40372575" y="3604550"/>
            <a:chExt cx="311150" cy="316650"/>
          </a:xfrm>
        </p:grpSpPr>
        <p:sp>
          <p:nvSpPr>
            <p:cNvPr id="7617" name="Google Shape;7617;p65"/>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5"/>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5"/>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0" name="Google Shape;7620;p65"/>
          <p:cNvSpPr/>
          <p:nvPr/>
        </p:nvSpPr>
        <p:spPr>
          <a:xfrm>
            <a:off x="3896162" y="221058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1" name="Google Shape;7621;p65"/>
          <p:cNvGrpSpPr/>
          <p:nvPr/>
        </p:nvGrpSpPr>
        <p:grpSpPr>
          <a:xfrm>
            <a:off x="2616780" y="2659967"/>
            <a:ext cx="399038" cy="372165"/>
            <a:chOff x="-38542250" y="3220175"/>
            <a:chExt cx="341525" cy="318525"/>
          </a:xfrm>
        </p:grpSpPr>
        <p:sp>
          <p:nvSpPr>
            <p:cNvPr id="7622" name="Google Shape;7622;p65"/>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5"/>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5"/>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5" name="Google Shape;7625;p65"/>
          <p:cNvGrpSpPr/>
          <p:nvPr/>
        </p:nvGrpSpPr>
        <p:grpSpPr>
          <a:xfrm>
            <a:off x="2638712" y="3119337"/>
            <a:ext cx="369974" cy="369068"/>
            <a:chOff x="-38537400" y="3588000"/>
            <a:chExt cx="316650" cy="315875"/>
          </a:xfrm>
        </p:grpSpPr>
        <p:sp>
          <p:nvSpPr>
            <p:cNvPr id="7626" name="Google Shape;7626;p65"/>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5"/>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5"/>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5"/>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0" name="Google Shape;7630;p65"/>
          <p:cNvGrpSpPr/>
          <p:nvPr/>
        </p:nvGrpSpPr>
        <p:grpSpPr>
          <a:xfrm>
            <a:off x="2637792" y="3576866"/>
            <a:ext cx="371814" cy="369974"/>
            <a:chOff x="-38538975" y="3954250"/>
            <a:chExt cx="318225" cy="316650"/>
          </a:xfrm>
        </p:grpSpPr>
        <p:sp>
          <p:nvSpPr>
            <p:cNvPr id="7631" name="Google Shape;7631;p65"/>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5"/>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3" name="Google Shape;7633;p65"/>
          <p:cNvGrpSpPr/>
          <p:nvPr/>
        </p:nvGrpSpPr>
        <p:grpSpPr>
          <a:xfrm>
            <a:off x="3955104" y="3571793"/>
            <a:ext cx="375465" cy="371814"/>
            <a:chOff x="-37385100" y="3949908"/>
            <a:chExt cx="321350" cy="318225"/>
          </a:xfrm>
        </p:grpSpPr>
        <p:sp>
          <p:nvSpPr>
            <p:cNvPr id="7634" name="Google Shape;7634;p65"/>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5"/>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6" name="Google Shape;7636;p65"/>
          <p:cNvGrpSpPr/>
          <p:nvPr/>
        </p:nvGrpSpPr>
        <p:grpSpPr>
          <a:xfrm>
            <a:off x="2130763" y="1307353"/>
            <a:ext cx="370909" cy="370675"/>
            <a:chOff x="-41895050" y="3217225"/>
            <a:chExt cx="317450" cy="317250"/>
          </a:xfrm>
        </p:grpSpPr>
        <p:sp>
          <p:nvSpPr>
            <p:cNvPr id="7637" name="Google Shape;7637;p65"/>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5"/>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5"/>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5"/>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5"/>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2" name="Google Shape;7642;p65"/>
          <p:cNvGrpSpPr/>
          <p:nvPr/>
        </p:nvGrpSpPr>
        <p:grpSpPr>
          <a:xfrm>
            <a:off x="2130310" y="1744287"/>
            <a:ext cx="371814" cy="369974"/>
            <a:chOff x="-41893475" y="3584850"/>
            <a:chExt cx="318225" cy="316650"/>
          </a:xfrm>
        </p:grpSpPr>
        <p:sp>
          <p:nvSpPr>
            <p:cNvPr id="7643" name="Google Shape;7643;p65"/>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5"/>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5"/>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5"/>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7" name="Google Shape;7647;p65"/>
          <p:cNvSpPr/>
          <p:nvPr/>
        </p:nvSpPr>
        <p:spPr>
          <a:xfrm>
            <a:off x="2133283" y="218858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5"/>
          <p:cNvSpPr/>
          <p:nvPr/>
        </p:nvSpPr>
        <p:spPr>
          <a:xfrm>
            <a:off x="845041" y="268092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9" name="Google Shape;7649;p65"/>
          <p:cNvGrpSpPr/>
          <p:nvPr/>
        </p:nvGrpSpPr>
        <p:grpSpPr>
          <a:xfrm>
            <a:off x="900338" y="3139579"/>
            <a:ext cx="337522" cy="370909"/>
            <a:chOff x="-39998250" y="3605325"/>
            <a:chExt cx="288875" cy="317450"/>
          </a:xfrm>
        </p:grpSpPr>
        <p:sp>
          <p:nvSpPr>
            <p:cNvPr id="7650" name="Google Shape;7650;p65"/>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5"/>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2" name="Google Shape;7652;p65"/>
          <p:cNvGrpSpPr/>
          <p:nvPr/>
        </p:nvGrpSpPr>
        <p:grpSpPr>
          <a:xfrm>
            <a:off x="884112" y="3598043"/>
            <a:ext cx="369974" cy="369945"/>
            <a:chOff x="-40011050" y="3972375"/>
            <a:chExt cx="316650" cy="316625"/>
          </a:xfrm>
        </p:grpSpPr>
        <p:sp>
          <p:nvSpPr>
            <p:cNvPr id="7653" name="Google Shape;7653;p65"/>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5"/>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5" name="Google Shape;7655;p65"/>
          <p:cNvGrpSpPr/>
          <p:nvPr/>
        </p:nvGrpSpPr>
        <p:grpSpPr>
          <a:xfrm>
            <a:off x="3116043" y="2662742"/>
            <a:ext cx="266921" cy="369039"/>
            <a:chOff x="-38129425" y="3222550"/>
            <a:chExt cx="228450" cy="315850"/>
          </a:xfrm>
        </p:grpSpPr>
        <p:sp>
          <p:nvSpPr>
            <p:cNvPr id="7656" name="Google Shape;7656;p65"/>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5"/>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65"/>
          <p:cNvGrpSpPr/>
          <p:nvPr/>
        </p:nvGrpSpPr>
        <p:grpSpPr>
          <a:xfrm>
            <a:off x="3071012" y="3119337"/>
            <a:ext cx="371785" cy="369974"/>
            <a:chOff x="-38172725" y="3588000"/>
            <a:chExt cx="318200" cy="316650"/>
          </a:xfrm>
        </p:grpSpPr>
        <p:sp>
          <p:nvSpPr>
            <p:cNvPr id="7659" name="Google Shape;7659;p65"/>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5"/>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5"/>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5"/>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5"/>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5"/>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5"/>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5"/>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65"/>
          <p:cNvGrpSpPr/>
          <p:nvPr/>
        </p:nvGrpSpPr>
        <p:grpSpPr>
          <a:xfrm>
            <a:off x="3146914" y="3577772"/>
            <a:ext cx="219981" cy="369974"/>
            <a:chOff x="-38109725" y="3955025"/>
            <a:chExt cx="188275" cy="316650"/>
          </a:xfrm>
        </p:grpSpPr>
        <p:sp>
          <p:nvSpPr>
            <p:cNvPr id="7668" name="Google Shape;7668;p65"/>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5"/>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0" name="Google Shape;7670;p65"/>
          <p:cNvSpPr/>
          <p:nvPr/>
        </p:nvSpPr>
        <p:spPr>
          <a:xfrm>
            <a:off x="2248517" y="403753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1" name="Google Shape;7671;p65"/>
          <p:cNvGrpSpPr/>
          <p:nvPr/>
        </p:nvGrpSpPr>
        <p:grpSpPr>
          <a:xfrm>
            <a:off x="2562313" y="1309193"/>
            <a:ext cx="373654" cy="369068"/>
            <a:chOff x="-41530375" y="3218800"/>
            <a:chExt cx="319800" cy="315875"/>
          </a:xfrm>
        </p:grpSpPr>
        <p:sp>
          <p:nvSpPr>
            <p:cNvPr id="7672" name="Google Shape;7672;p65"/>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5"/>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4" name="Google Shape;7674;p65"/>
          <p:cNvGrpSpPr/>
          <p:nvPr/>
        </p:nvGrpSpPr>
        <p:grpSpPr>
          <a:xfrm>
            <a:off x="2564607" y="1824351"/>
            <a:ext cx="369068" cy="289004"/>
            <a:chOff x="-41526450" y="3653375"/>
            <a:chExt cx="315875" cy="247350"/>
          </a:xfrm>
        </p:grpSpPr>
        <p:sp>
          <p:nvSpPr>
            <p:cNvPr id="7675" name="Google Shape;7675;p65"/>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5"/>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7" name="Google Shape;7677;p65"/>
          <p:cNvGrpSpPr/>
          <p:nvPr/>
        </p:nvGrpSpPr>
        <p:grpSpPr>
          <a:xfrm>
            <a:off x="2565994" y="2187015"/>
            <a:ext cx="366293" cy="369974"/>
            <a:chOff x="-41526450" y="3951100"/>
            <a:chExt cx="313500" cy="316650"/>
          </a:xfrm>
        </p:grpSpPr>
        <p:sp>
          <p:nvSpPr>
            <p:cNvPr id="7678" name="Google Shape;7678;p65"/>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5"/>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5"/>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1" name="Google Shape;7681;p65"/>
          <p:cNvGrpSpPr/>
          <p:nvPr/>
        </p:nvGrpSpPr>
        <p:grpSpPr>
          <a:xfrm>
            <a:off x="1331249" y="2681144"/>
            <a:ext cx="339595" cy="371814"/>
            <a:chOff x="-39625900" y="3238300"/>
            <a:chExt cx="290650" cy="318225"/>
          </a:xfrm>
        </p:grpSpPr>
        <p:sp>
          <p:nvSpPr>
            <p:cNvPr id="7682" name="Google Shape;7682;p65"/>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5"/>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4" name="Google Shape;7684;p65"/>
          <p:cNvSpPr/>
          <p:nvPr/>
        </p:nvSpPr>
        <p:spPr>
          <a:xfrm>
            <a:off x="1353422" y="314027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5" name="Google Shape;7685;p65"/>
          <p:cNvGrpSpPr/>
          <p:nvPr/>
        </p:nvGrpSpPr>
        <p:grpSpPr>
          <a:xfrm>
            <a:off x="1325300" y="3597605"/>
            <a:ext cx="366293" cy="370441"/>
            <a:chOff x="-39647175" y="3972000"/>
            <a:chExt cx="313500" cy="317050"/>
          </a:xfrm>
        </p:grpSpPr>
        <p:sp>
          <p:nvSpPr>
            <p:cNvPr id="7686" name="Google Shape;7686;p65"/>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5"/>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5"/>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9" name="Google Shape;7689;p65"/>
          <p:cNvGrpSpPr/>
          <p:nvPr/>
        </p:nvGrpSpPr>
        <p:grpSpPr>
          <a:xfrm>
            <a:off x="3494427" y="2661603"/>
            <a:ext cx="375495" cy="370879"/>
            <a:chOff x="-37808850" y="3221575"/>
            <a:chExt cx="321375" cy="317425"/>
          </a:xfrm>
        </p:grpSpPr>
        <p:sp>
          <p:nvSpPr>
            <p:cNvPr id="7690" name="Google Shape;7690;p65"/>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5"/>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65"/>
          <p:cNvGrpSpPr/>
          <p:nvPr/>
        </p:nvGrpSpPr>
        <p:grpSpPr>
          <a:xfrm>
            <a:off x="3503201" y="3183634"/>
            <a:ext cx="372749" cy="241158"/>
            <a:chOff x="-37806500" y="3643030"/>
            <a:chExt cx="319025" cy="206400"/>
          </a:xfrm>
        </p:grpSpPr>
        <p:sp>
          <p:nvSpPr>
            <p:cNvPr id="7693" name="Google Shape;7693;p65"/>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5"/>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5" name="Google Shape;7695;p65"/>
          <p:cNvGrpSpPr/>
          <p:nvPr/>
        </p:nvGrpSpPr>
        <p:grpSpPr>
          <a:xfrm>
            <a:off x="3505508" y="3575931"/>
            <a:ext cx="368134" cy="371814"/>
            <a:chOff x="-37804925" y="3953450"/>
            <a:chExt cx="315075" cy="318225"/>
          </a:xfrm>
        </p:grpSpPr>
        <p:sp>
          <p:nvSpPr>
            <p:cNvPr id="7696" name="Google Shape;7696;p65"/>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5"/>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5"/>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9" name="Google Shape;7699;p65"/>
          <p:cNvSpPr/>
          <p:nvPr/>
        </p:nvSpPr>
        <p:spPr>
          <a:xfrm>
            <a:off x="2754452" y="404067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0" name="Google Shape;7700;p65"/>
          <p:cNvGrpSpPr/>
          <p:nvPr/>
        </p:nvGrpSpPr>
        <p:grpSpPr>
          <a:xfrm>
            <a:off x="4860977" y="1328538"/>
            <a:ext cx="355663" cy="308725"/>
            <a:chOff x="-28462125" y="3199700"/>
            <a:chExt cx="298550" cy="259150"/>
          </a:xfrm>
        </p:grpSpPr>
        <p:sp>
          <p:nvSpPr>
            <p:cNvPr id="7701" name="Google Shape;7701;p65"/>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5"/>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5"/>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4" name="Google Shape;7704;p65"/>
          <p:cNvGrpSpPr/>
          <p:nvPr/>
        </p:nvGrpSpPr>
        <p:grpSpPr>
          <a:xfrm>
            <a:off x="4861930" y="1763228"/>
            <a:ext cx="353757" cy="352833"/>
            <a:chOff x="-28461325" y="3545475"/>
            <a:chExt cx="296950" cy="296175"/>
          </a:xfrm>
        </p:grpSpPr>
        <p:sp>
          <p:nvSpPr>
            <p:cNvPr id="7705" name="Google Shape;7705;p65"/>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5"/>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5"/>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5"/>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5"/>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5"/>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1" name="Google Shape;7711;p65"/>
          <p:cNvGrpSpPr/>
          <p:nvPr/>
        </p:nvGrpSpPr>
        <p:grpSpPr>
          <a:xfrm>
            <a:off x="4858162" y="2213272"/>
            <a:ext cx="361292" cy="352803"/>
            <a:chOff x="-28463700" y="3914875"/>
            <a:chExt cx="303275" cy="296150"/>
          </a:xfrm>
        </p:grpSpPr>
        <p:sp>
          <p:nvSpPr>
            <p:cNvPr id="7712" name="Google Shape;7712;p65"/>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5"/>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4" name="Google Shape;7714;p65"/>
          <p:cNvGrpSpPr/>
          <p:nvPr/>
        </p:nvGrpSpPr>
        <p:grpSpPr>
          <a:xfrm>
            <a:off x="7092947" y="1369355"/>
            <a:ext cx="351880" cy="227092"/>
            <a:chOff x="-26573400" y="3224125"/>
            <a:chExt cx="295375" cy="190625"/>
          </a:xfrm>
        </p:grpSpPr>
        <p:sp>
          <p:nvSpPr>
            <p:cNvPr id="7715" name="Google Shape;7715;p65"/>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5"/>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7" name="Google Shape;7717;p65"/>
          <p:cNvGrpSpPr/>
          <p:nvPr/>
        </p:nvGrpSpPr>
        <p:grpSpPr>
          <a:xfrm>
            <a:off x="7092947" y="1763690"/>
            <a:ext cx="351880" cy="351910"/>
            <a:chOff x="-26573400" y="3546250"/>
            <a:chExt cx="295375" cy="295400"/>
          </a:xfrm>
        </p:grpSpPr>
        <p:sp>
          <p:nvSpPr>
            <p:cNvPr id="7718" name="Google Shape;7718;p65"/>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5"/>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5"/>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5"/>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5"/>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3" name="Google Shape;7723;p65"/>
          <p:cNvGrpSpPr/>
          <p:nvPr/>
        </p:nvGrpSpPr>
        <p:grpSpPr>
          <a:xfrm>
            <a:off x="7081228" y="2213599"/>
            <a:ext cx="375319" cy="352148"/>
            <a:chOff x="-26583625" y="3917025"/>
            <a:chExt cx="315050" cy="295600"/>
          </a:xfrm>
        </p:grpSpPr>
        <p:sp>
          <p:nvSpPr>
            <p:cNvPr id="7724" name="Google Shape;7724;p65"/>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5"/>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5"/>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5"/>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8" name="Google Shape;7728;p65"/>
          <p:cNvSpPr/>
          <p:nvPr/>
        </p:nvSpPr>
        <p:spPr>
          <a:xfrm>
            <a:off x="5748315"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9" name="Google Shape;7729;p65"/>
          <p:cNvGrpSpPr/>
          <p:nvPr/>
        </p:nvGrpSpPr>
        <p:grpSpPr>
          <a:xfrm>
            <a:off x="5779742" y="3172629"/>
            <a:ext cx="289039" cy="352833"/>
            <a:chOff x="-24694925" y="3518700"/>
            <a:chExt cx="242625" cy="296175"/>
          </a:xfrm>
        </p:grpSpPr>
        <p:sp>
          <p:nvSpPr>
            <p:cNvPr id="7730" name="Google Shape;7730;p65"/>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5"/>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5"/>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5"/>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4" name="Google Shape;7734;p65"/>
          <p:cNvGrpSpPr/>
          <p:nvPr/>
        </p:nvGrpSpPr>
        <p:grpSpPr>
          <a:xfrm>
            <a:off x="5779280" y="3622657"/>
            <a:ext cx="289962" cy="352833"/>
            <a:chOff x="-24709100" y="3888875"/>
            <a:chExt cx="243400" cy="296175"/>
          </a:xfrm>
        </p:grpSpPr>
        <p:sp>
          <p:nvSpPr>
            <p:cNvPr id="7735" name="Google Shape;7735;p65"/>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5"/>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5"/>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65"/>
          <p:cNvGrpSpPr/>
          <p:nvPr/>
        </p:nvGrpSpPr>
        <p:grpSpPr>
          <a:xfrm>
            <a:off x="7979280" y="2695320"/>
            <a:ext cx="356556" cy="349557"/>
            <a:chOff x="-22863675" y="3131775"/>
            <a:chExt cx="299300" cy="293425"/>
          </a:xfrm>
        </p:grpSpPr>
        <p:sp>
          <p:nvSpPr>
            <p:cNvPr id="7739" name="Google Shape;7739;p65"/>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5"/>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5"/>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65"/>
          <p:cNvGrpSpPr/>
          <p:nvPr/>
        </p:nvGrpSpPr>
        <p:grpSpPr>
          <a:xfrm>
            <a:off x="5322144" y="1306499"/>
            <a:ext cx="310602" cy="352803"/>
            <a:chOff x="-28069875" y="3175300"/>
            <a:chExt cx="260725" cy="296150"/>
          </a:xfrm>
        </p:grpSpPr>
        <p:sp>
          <p:nvSpPr>
            <p:cNvPr id="7743" name="Google Shape;7743;p65"/>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5"/>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5"/>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5"/>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5"/>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5"/>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5"/>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5"/>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5"/>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2" name="Google Shape;7752;p65"/>
          <p:cNvSpPr/>
          <p:nvPr/>
        </p:nvSpPr>
        <p:spPr>
          <a:xfrm>
            <a:off x="5301578"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3" name="Google Shape;7753;p65"/>
          <p:cNvGrpSpPr/>
          <p:nvPr/>
        </p:nvGrpSpPr>
        <p:grpSpPr>
          <a:xfrm>
            <a:off x="5363423" y="2213733"/>
            <a:ext cx="228045" cy="351880"/>
            <a:chOff x="-28032075" y="3916450"/>
            <a:chExt cx="191425" cy="295375"/>
          </a:xfrm>
        </p:grpSpPr>
        <p:sp>
          <p:nvSpPr>
            <p:cNvPr id="7754" name="Google Shape;7754;p65"/>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5"/>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5"/>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7" name="Google Shape;7757;p65"/>
          <p:cNvGrpSpPr/>
          <p:nvPr/>
        </p:nvGrpSpPr>
        <p:grpSpPr>
          <a:xfrm>
            <a:off x="7528769" y="1306484"/>
            <a:ext cx="352833" cy="352833"/>
            <a:chOff x="-26201650" y="3176075"/>
            <a:chExt cx="296175" cy="296175"/>
          </a:xfrm>
        </p:grpSpPr>
        <p:sp>
          <p:nvSpPr>
            <p:cNvPr id="7758" name="Google Shape;7758;p65"/>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5"/>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0" name="Google Shape;7760;p65"/>
          <p:cNvGrpSpPr/>
          <p:nvPr/>
        </p:nvGrpSpPr>
        <p:grpSpPr>
          <a:xfrm>
            <a:off x="7528293" y="1763705"/>
            <a:ext cx="353786" cy="351880"/>
            <a:chOff x="-26204800" y="3547050"/>
            <a:chExt cx="296975" cy="295375"/>
          </a:xfrm>
        </p:grpSpPr>
        <p:sp>
          <p:nvSpPr>
            <p:cNvPr id="7761" name="Google Shape;7761;p65"/>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5"/>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3" name="Google Shape;7763;p65"/>
          <p:cNvSpPr/>
          <p:nvPr/>
        </p:nvSpPr>
        <p:spPr>
          <a:xfrm>
            <a:off x="7561179"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4" name="Google Shape;7764;p65"/>
          <p:cNvGrpSpPr/>
          <p:nvPr/>
        </p:nvGrpSpPr>
        <p:grpSpPr>
          <a:xfrm>
            <a:off x="6199548" y="2693683"/>
            <a:ext cx="345328" cy="352833"/>
            <a:chOff x="-24353875" y="3147725"/>
            <a:chExt cx="289875" cy="296175"/>
          </a:xfrm>
        </p:grpSpPr>
        <p:sp>
          <p:nvSpPr>
            <p:cNvPr id="7765" name="Google Shape;7765;p65"/>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5"/>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7" name="Google Shape;7767;p65"/>
          <p:cNvGrpSpPr/>
          <p:nvPr/>
        </p:nvGrpSpPr>
        <p:grpSpPr>
          <a:xfrm>
            <a:off x="6207530" y="3173090"/>
            <a:ext cx="329365" cy="351910"/>
            <a:chOff x="-24344425" y="3519475"/>
            <a:chExt cx="276475" cy="295400"/>
          </a:xfrm>
        </p:grpSpPr>
        <p:sp>
          <p:nvSpPr>
            <p:cNvPr id="7768" name="Google Shape;7768;p65"/>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5"/>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65"/>
          <p:cNvGrpSpPr/>
          <p:nvPr/>
        </p:nvGrpSpPr>
        <p:grpSpPr>
          <a:xfrm>
            <a:off x="6197210" y="3625010"/>
            <a:ext cx="350004" cy="348128"/>
            <a:chOff x="-24353075" y="3891250"/>
            <a:chExt cx="293800" cy="292225"/>
          </a:xfrm>
        </p:grpSpPr>
        <p:sp>
          <p:nvSpPr>
            <p:cNvPr id="7771" name="Google Shape;7771;p65"/>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5"/>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3" name="Google Shape;7773;p65"/>
          <p:cNvGrpSpPr/>
          <p:nvPr/>
        </p:nvGrpSpPr>
        <p:grpSpPr>
          <a:xfrm>
            <a:off x="7980681" y="3173313"/>
            <a:ext cx="353757" cy="351463"/>
            <a:chOff x="-22845575" y="3504075"/>
            <a:chExt cx="296950" cy="295025"/>
          </a:xfrm>
        </p:grpSpPr>
        <p:sp>
          <p:nvSpPr>
            <p:cNvPr id="7774" name="Google Shape;7774;p65"/>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5"/>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6" name="Google Shape;7776;p65"/>
          <p:cNvGrpSpPr/>
          <p:nvPr/>
        </p:nvGrpSpPr>
        <p:grpSpPr>
          <a:xfrm>
            <a:off x="5773862" y="1306961"/>
            <a:ext cx="299344" cy="351880"/>
            <a:chOff x="-27691025" y="3175300"/>
            <a:chExt cx="251275" cy="295375"/>
          </a:xfrm>
        </p:grpSpPr>
        <p:sp>
          <p:nvSpPr>
            <p:cNvPr id="7777" name="Google Shape;7777;p65"/>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5"/>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5"/>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5"/>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1" name="Google Shape;7781;p65"/>
          <p:cNvGrpSpPr/>
          <p:nvPr/>
        </p:nvGrpSpPr>
        <p:grpSpPr>
          <a:xfrm>
            <a:off x="5746179" y="1825637"/>
            <a:ext cx="354710" cy="228015"/>
            <a:chOff x="-27721750" y="3598250"/>
            <a:chExt cx="297750" cy="191400"/>
          </a:xfrm>
        </p:grpSpPr>
        <p:sp>
          <p:nvSpPr>
            <p:cNvPr id="7782" name="Google Shape;7782;p65"/>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5"/>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4" name="Google Shape;7784;p65"/>
          <p:cNvGrpSpPr/>
          <p:nvPr/>
        </p:nvGrpSpPr>
        <p:grpSpPr>
          <a:xfrm>
            <a:off x="5747579" y="2219183"/>
            <a:ext cx="351910" cy="340980"/>
            <a:chOff x="-27719400" y="3925600"/>
            <a:chExt cx="295400" cy="286225"/>
          </a:xfrm>
        </p:grpSpPr>
        <p:sp>
          <p:nvSpPr>
            <p:cNvPr id="7785" name="Google Shape;7785;p65"/>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5"/>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7" name="Google Shape;7787;p65"/>
          <p:cNvGrpSpPr/>
          <p:nvPr/>
        </p:nvGrpSpPr>
        <p:grpSpPr>
          <a:xfrm>
            <a:off x="7968851" y="1306023"/>
            <a:ext cx="353757" cy="353757"/>
            <a:chOff x="-25834600" y="3176875"/>
            <a:chExt cx="296950" cy="296950"/>
          </a:xfrm>
        </p:grpSpPr>
        <p:sp>
          <p:nvSpPr>
            <p:cNvPr id="7788" name="Google Shape;7788;p65"/>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5"/>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5"/>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5"/>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5"/>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65"/>
          <p:cNvGrpSpPr/>
          <p:nvPr/>
        </p:nvGrpSpPr>
        <p:grpSpPr>
          <a:xfrm>
            <a:off x="7968851" y="1774024"/>
            <a:ext cx="353757" cy="331241"/>
            <a:chOff x="-25834600" y="3564375"/>
            <a:chExt cx="296950" cy="278050"/>
          </a:xfrm>
        </p:grpSpPr>
        <p:sp>
          <p:nvSpPr>
            <p:cNvPr id="7794" name="Google Shape;7794;p65"/>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5"/>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5"/>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5"/>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5"/>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5"/>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5"/>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5"/>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2" name="Google Shape;7802;p65"/>
          <p:cNvGrpSpPr/>
          <p:nvPr/>
        </p:nvGrpSpPr>
        <p:grpSpPr>
          <a:xfrm>
            <a:off x="7966974" y="2213376"/>
            <a:ext cx="357509" cy="352595"/>
            <a:chOff x="-25834600" y="3915850"/>
            <a:chExt cx="300100" cy="295975"/>
          </a:xfrm>
        </p:grpSpPr>
        <p:sp>
          <p:nvSpPr>
            <p:cNvPr id="7803" name="Google Shape;7803;p65"/>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5"/>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5"/>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6" name="Google Shape;7806;p65"/>
          <p:cNvGrpSpPr/>
          <p:nvPr/>
        </p:nvGrpSpPr>
        <p:grpSpPr>
          <a:xfrm>
            <a:off x="6702402" y="2694606"/>
            <a:ext cx="228968" cy="350987"/>
            <a:chOff x="-23930925" y="3149300"/>
            <a:chExt cx="192200" cy="294625"/>
          </a:xfrm>
        </p:grpSpPr>
        <p:sp>
          <p:nvSpPr>
            <p:cNvPr id="7807" name="Google Shape;7807;p65"/>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5"/>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5"/>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5"/>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1" name="Google Shape;7811;p65"/>
          <p:cNvGrpSpPr/>
          <p:nvPr/>
        </p:nvGrpSpPr>
        <p:grpSpPr>
          <a:xfrm>
            <a:off x="6659232" y="3173090"/>
            <a:ext cx="315307" cy="351910"/>
            <a:chOff x="-23962425" y="3519475"/>
            <a:chExt cx="264675" cy="295400"/>
          </a:xfrm>
        </p:grpSpPr>
        <p:sp>
          <p:nvSpPr>
            <p:cNvPr id="7812" name="Google Shape;7812;p65"/>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5"/>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4" name="Google Shape;7814;p65"/>
          <p:cNvSpPr/>
          <p:nvPr/>
        </p:nvSpPr>
        <p:spPr>
          <a:xfrm>
            <a:off x="6629668"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5" name="Google Shape;7815;p65"/>
          <p:cNvGrpSpPr/>
          <p:nvPr/>
        </p:nvGrpSpPr>
        <p:grpSpPr>
          <a:xfrm>
            <a:off x="8037908" y="3623134"/>
            <a:ext cx="239302" cy="351880"/>
            <a:chOff x="-22788075" y="3904625"/>
            <a:chExt cx="200875" cy="295375"/>
          </a:xfrm>
        </p:grpSpPr>
        <p:sp>
          <p:nvSpPr>
            <p:cNvPr id="7816" name="Google Shape;7816;p65"/>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5"/>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5"/>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5"/>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0" name="Google Shape;7820;p65"/>
          <p:cNvGrpSpPr/>
          <p:nvPr/>
        </p:nvGrpSpPr>
        <p:grpSpPr>
          <a:xfrm>
            <a:off x="6193206" y="1306499"/>
            <a:ext cx="354710" cy="352803"/>
            <a:chOff x="-27351575" y="3175300"/>
            <a:chExt cx="297750" cy="296150"/>
          </a:xfrm>
        </p:grpSpPr>
        <p:sp>
          <p:nvSpPr>
            <p:cNvPr id="7821" name="Google Shape;7821;p65"/>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5"/>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5"/>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5"/>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5" name="Google Shape;7825;p65"/>
          <p:cNvGrpSpPr/>
          <p:nvPr/>
        </p:nvGrpSpPr>
        <p:grpSpPr>
          <a:xfrm>
            <a:off x="6235914" y="1763109"/>
            <a:ext cx="269293" cy="353072"/>
            <a:chOff x="-27313750" y="3545275"/>
            <a:chExt cx="226050" cy="296375"/>
          </a:xfrm>
        </p:grpSpPr>
        <p:sp>
          <p:nvSpPr>
            <p:cNvPr id="7826" name="Google Shape;7826;p65"/>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5"/>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5"/>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65"/>
          <p:cNvGrpSpPr/>
          <p:nvPr/>
        </p:nvGrpSpPr>
        <p:grpSpPr>
          <a:xfrm>
            <a:off x="6193206" y="2211380"/>
            <a:ext cx="354710" cy="356586"/>
            <a:chOff x="-27351575" y="3915650"/>
            <a:chExt cx="297750" cy="299325"/>
          </a:xfrm>
        </p:grpSpPr>
        <p:sp>
          <p:nvSpPr>
            <p:cNvPr id="7830" name="Google Shape;7830;p65"/>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5"/>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2" name="Google Shape;7832;p65"/>
          <p:cNvGrpSpPr/>
          <p:nvPr/>
        </p:nvGrpSpPr>
        <p:grpSpPr>
          <a:xfrm>
            <a:off x="4880696" y="2693579"/>
            <a:ext cx="319060" cy="353042"/>
            <a:chOff x="-25445525" y="3175900"/>
            <a:chExt cx="267825" cy="296350"/>
          </a:xfrm>
        </p:grpSpPr>
        <p:sp>
          <p:nvSpPr>
            <p:cNvPr id="7833" name="Google Shape;7833;p65"/>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5"/>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5"/>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6" name="Google Shape;7836;p65"/>
          <p:cNvGrpSpPr/>
          <p:nvPr/>
        </p:nvGrpSpPr>
        <p:grpSpPr>
          <a:xfrm>
            <a:off x="4862410" y="3183902"/>
            <a:ext cx="355633" cy="330288"/>
            <a:chOff x="-25465200" y="3565175"/>
            <a:chExt cx="298525" cy="277250"/>
          </a:xfrm>
        </p:grpSpPr>
        <p:sp>
          <p:nvSpPr>
            <p:cNvPr id="7837" name="Google Shape;7837;p65"/>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5"/>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9" name="Google Shape;7839;p65"/>
          <p:cNvGrpSpPr/>
          <p:nvPr/>
        </p:nvGrpSpPr>
        <p:grpSpPr>
          <a:xfrm>
            <a:off x="4861948" y="3623432"/>
            <a:ext cx="356556" cy="351285"/>
            <a:chOff x="-25465200" y="3916150"/>
            <a:chExt cx="299300" cy="294875"/>
          </a:xfrm>
        </p:grpSpPr>
        <p:sp>
          <p:nvSpPr>
            <p:cNvPr id="7840" name="Google Shape;7840;p65"/>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5"/>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2" name="Google Shape;7842;p65"/>
          <p:cNvGrpSpPr/>
          <p:nvPr/>
        </p:nvGrpSpPr>
        <p:grpSpPr>
          <a:xfrm>
            <a:off x="7089388" y="2693698"/>
            <a:ext cx="351880" cy="352803"/>
            <a:chOff x="-23615075" y="3148525"/>
            <a:chExt cx="295375" cy="296150"/>
          </a:xfrm>
        </p:grpSpPr>
        <p:sp>
          <p:nvSpPr>
            <p:cNvPr id="7843" name="Google Shape;7843;p65"/>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5"/>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5"/>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5"/>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47" name="Google Shape;7847;p65"/>
          <p:cNvSpPr/>
          <p:nvPr/>
        </p:nvSpPr>
        <p:spPr>
          <a:xfrm>
            <a:off x="7087484"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8" name="Google Shape;7848;p65"/>
          <p:cNvGrpSpPr/>
          <p:nvPr/>
        </p:nvGrpSpPr>
        <p:grpSpPr>
          <a:xfrm>
            <a:off x="7088911" y="3632977"/>
            <a:ext cx="352833" cy="332194"/>
            <a:chOff x="-23615075" y="3906200"/>
            <a:chExt cx="296175" cy="278850"/>
          </a:xfrm>
        </p:grpSpPr>
        <p:sp>
          <p:nvSpPr>
            <p:cNvPr id="7849" name="Google Shape;7849;p65"/>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5"/>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5"/>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52" name="Google Shape;7852;p65"/>
          <p:cNvSpPr/>
          <p:nvPr/>
        </p:nvSpPr>
        <p:spPr>
          <a:xfrm>
            <a:off x="6207743"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53" name="Google Shape;7853;p65"/>
          <p:cNvGrpSpPr/>
          <p:nvPr/>
        </p:nvGrpSpPr>
        <p:grpSpPr>
          <a:xfrm>
            <a:off x="6637880" y="1306618"/>
            <a:ext cx="353757" cy="352565"/>
            <a:chOff x="-26980600" y="3175500"/>
            <a:chExt cx="296950" cy="295950"/>
          </a:xfrm>
        </p:grpSpPr>
        <p:sp>
          <p:nvSpPr>
            <p:cNvPr id="7854" name="Google Shape;7854;p65"/>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5"/>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5"/>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57" name="Google Shape;7857;p65"/>
          <p:cNvSpPr/>
          <p:nvPr/>
        </p:nvSpPr>
        <p:spPr>
          <a:xfrm>
            <a:off x="6660447"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58" name="Google Shape;7858;p65"/>
          <p:cNvGrpSpPr/>
          <p:nvPr/>
        </p:nvGrpSpPr>
        <p:grpSpPr>
          <a:xfrm>
            <a:off x="6638357" y="2245154"/>
            <a:ext cx="352803" cy="289039"/>
            <a:chOff x="-26981375" y="3951875"/>
            <a:chExt cx="296150" cy="242625"/>
          </a:xfrm>
        </p:grpSpPr>
        <p:sp>
          <p:nvSpPr>
            <p:cNvPr id="7859" name="Google Shape;7859;p65"/>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5"/>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5"/>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2" name="Google Shape;7862;p65"/>
          <p:cNvGrpSpPr/>
          <p:nvPr/>
        </p:nvGrpSpPr>
        <p:grpSpPr>
          <a:xfrm>
            <a:off x="5303399" y="2692745"/>
            <a:ext cx="351910" cy="354710"/>
            <a:chOff x="-25094250" y="3176075"/>
            <a:chExt cx="295400" cy="297750"/>
          </a:xfrm>
        </p:grpSpPr>
        <p:sp>
          <p:nvSpPr>
            <p:cNvPr id="7863" name="Google Shape;7863;p65"/>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5"/>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5"/>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6" name="Google Shape;7866;p65"/>
          <p:cNvGrpSpPr/>
          <p:nvPr/>
        </p:nvGrpSpPr>
        <p:grpSpPr>
          <a:xfrm>
            <a:off x="5303399" y="3173106"/>
            <a:ext cx="351910" cy="351880"/>
            <a:chOff x="-25094250" y="3547050"/>
            <a:chExt cx="295400" cy="295375"/>
          </a:xfrm>
        </p:grpSpPr>
        <p:sp>
          <p:nvSpPr>
            <p:cNvPr id="7867" name="Google Shape;7867;p65"/>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5"/>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5"/>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5"/>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5"/>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2" name="Google Shape;7872;p65"/>
          <p:cNvSpPr/>
          <p:nvPr/>
        </p:nvSpPr>
        <p:spPr>
          <a:xfrm>
            <a:off x="5303415"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3" name="Google Shape;7873;p65"/>
          <p:cNvGrpSpPr/>
          <p:nvPr/>
        </p:nvGrpSpPr>
        <p:grpSpPr>
          <a:xfrm>
            <a:off x="7535476" y="2693698"/>
            <a:ext cx="352803" cy="352803"/>
            <a:chOff x="-23245675" y="3148525"/>
            <a:chExt cx="296150" cy="296150"/>
          </a:xfrm>
        </p:grpSpPr>
        <p:sp>
          <p:nvSpPr>
            <p:cNvPr id="7874" name="Google Shape;7874;p65"/>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5"/>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5"/>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7" name="Google Shape;7877;p65"/>
          <p:cNvSpPr/>
          <p:nvPr/>
        </p:nvSpPr>
        <p:spPr>
          <a:xfrm>
            <a:off x="7577658"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8" name="Google Shape;7878;p65"/>
          <p:cNvGrpSpPr/>
          <p:nvPr/>
        </p:nvGrpSpPr>
        <p:grpSpPr>
          <a:xfrm>
            <a:off x="7535938" y="3622672"/>
            <a:ext cx="351880" cy="352803"/>
            <a:chOff x="-23244900" y="3888100"/>
            <a:chExt cx="295375" cy="296150"/>
          </a:xfrm>
        </p:grpSpPr>
        <p:sp>
          <p:nvSpPr>
            <p:cNvPr id="7879" name="Google Shape;7879;p65"/>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5"/>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5"/>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5"/>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5"/>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5"/>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5"/>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5"/>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5"/>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5"/>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5"/>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0" name="Google Shape;7890;p65"/>
          <p:cNvSpPr/>
          <p:nvPr/>
        </p:nvSpPr>
        <p:spPr>
          <a:xfrm>
            <a:off x="6612202"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5"/>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7892" name="Google Shape;7892;p65"/>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96"/>
        <p:cNvGrpSpPr/>
        <p:nvPr/>
      </p:nvGrpSpPr>
      <p:grpSpPr>
        <a:xfrm>
          <a:off x="0" y="0"/>
          <a:ext cx="0" cy="0"/>
          <a:chOff x="0" y="0"/>
          <a:chExt cx="0" cy="0"/>
        </a:xfrm>
      </p:grpSpPr>
      <p:sp>
        <p:nvSpPr>
          <p:cNvPr id="7897" name="Google Shape;7897;p66"/>
          <p:cNvSpPr/>
          <p:nvPr/>
        </p:nvSpPr>
        <p:spPr>
          <a:xfrm>
            <a:off x="849879" y="13804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8" name="Google Shape;7898;p66"/>
          <p:cNvGrpSpPr/>
          <p:nvPr/>
        </p:nvGrpSpPr>
        <p:grpSpPr>
          <a:xfrm>
            <a:off x="850004" y="1823018"/>
            <a:ext cx="367261" cy="367261"/>
            <a:chOff x="-65145700" y="3727425"/>
            <a:chExt cx="317425" cy="317425"/>
          </a:xfrm>
        </p:grpSpPr>
        <p:sp>
          <p:nvSpPr>
            <p:cNvPr id="7899" name="Google Shape;7899;p66"/>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6"/>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1" name="Google Shape;7901;p66"/>
          <p:cNvGrpSpPr/>
          <p:nvPr/>
        </p:nvGrpSpPr>
        <p:grpSpPr>
          <a:xfrm>
            <a:off x="853201" y="2251933"/>
            <a:ext cx="360868" cy="367261"/>
            <a:chOff x="-65144125" y="4094450"/>
            <a:chExt cx="311900" cy="317425"/>
          </a:xfrm>
        </p:grpSpPr>
        <p:sp>
          <p:nvSpPr>
            <p:cNvPr id="7902" name="Google Shape;7902;p66"/>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6"/>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6"/>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5" name="Google Shape;7905;p66"/>
          <p:cNvSpPr/>
          <p:nvPr/>
        </p:nvSpPr>
        <p:spPr>
          <a:xfrm>
            <a:off x="3057429" y="13790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6" name="Google Shape;7906;p66"/>
          <p:cNvGrpSpPr/>
          <p:nvPr/>
        </p:nvGrpSpPr>
        <p:grpSpPr>
          <a:xfrm>
            <a:off x="3056770" y="1822628"/>
            <a:ext cx="370645" cy="368042"/>
            <a:chOff x="-63250675" y="3744075"/>
            <a:chExt cx="320350" cy="318100"/>
          </a:xfrm>
        </p:grpSpPr>
        <p:sp>
          <p:nvSpPr>
            <p:cNvPr id="7907" name="Google Shape;7907;p66"/>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6"/>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6"/>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0" name="Google Shape;7910;p66"/>
          <p:cNvGrpSpPr/>
          <p:nvPr/>
        </p:nvGrpSpPr>
        <p:grpSpPr>
          <a:xfrm>
            <a:off x="3058462" y="2251933"/>
            <a:ext cx="367261" cy="367261"/>
            <a:chOff x="-63250675" y="4110200"/>
            <a:chExt cx="317425" cy="317425"/>
          </a:xfrm>
        </p:grpSpPr>
        <p:sp>
          <p:nvSpPr>
            <p:cNvPr id="7911" name="Google Shape;7911;p66"/>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6"/>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6"/>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6"/>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6"/>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6"/>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6"/>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6"/>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6"/>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0" name="Google Shape;7920;p66"/>
          <p:cNvGrpSpPr/>
          <p:nvPr/>
        </p:nvGrpSpPr>
        <p:grpSpPr>
          <a:xfrm>
            <a:off x="1737509" y="2749028"/>
            <a:ext cx="359075" cy="358844"/>
            <a:chOff x="-61351725" y="3372400"/>
            <a:chExt cx="310350" cy="310150"/>
          </a:xfrm>
        </p:grpSpPr>
        <p:sp>
          <p:nvSpPr>
            <p:cNvPr id="7921" name="Google Shape;7921;p66"/>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6"/>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6"/>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4" name="Google Shape;7924;p66"/>
          <p:cNvGrpSpPr/>
          <p:nvPr/>
        </p:nvGrpSpPr>
        <p:grpSpPr>
          <a:xfrm>
            <a:off x="1733864" y="3212084"/>
            <a:ext cx="366364" cy="333534"/>
            <a:chOff x="-61354875" y="3751050"/>
            <a:chExt cx="316650" cy="288275"/>
          </a:xfrm>
        </p:grpSpPr>
        <p:sp>
          <p:nvSpPr>
            <p:cNvPr id="7925" name="Google Shape;7925;p66"/>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6"/>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6"/>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8" name="Google Shape;7928;p66"/>
          <p:cNvGrpSpPr/>
          <p:nvPr/>
        </p:nvGrpSpPr>
        <p:grpSpPr>
          <a:xfrm>
            <a:off x="1733864" y="3653724"/>
            <a:ext cx="366364" cy="367290"/>
            <a:chOff x="-61354875" y="4101525"/>
            <a:chExt cx="316650" cy="317450"/>
          </a:xfrm>
        </p:grpSpPr>
        <p:sp>
          <p:nvSpPr>
            <p:cNvPr id="7929" name="Google Shape;7929;p66"/>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6"/>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1" name="Google Shape;7931;p66"/>
          <p:cNvGrpSpPr/>
          <p:nvPr/>
        </p:nvGrpSpPr>
        <p:grpSpPr>
          <a:xfrm>
            <a:off x="3950299" y="2745600"/>
            <a:ext cx="368157" cy="365699"/>
            <a:chOff x="-59470075" y="3308975"/>
            <a:chExt cx="318200" cy="316075"/>
          </a:xfrm>
        </p:grpSpPr>
        <p:sp>
          <p:nvSpPr>
            <p:cNvPr id="7932" name="Google Shape;7932;p66"/>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6"/>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6"/>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6"/>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6"/>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6"/>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6"/>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6"/>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6"/>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1" name="Google Shape;7941;p66"/>
          <p:cNvGrpSpPr/>
          <p:nvPr/>
        </p:nvGrpSpPr>
        <p:grpSpPr>
          <a:xfrm>
            <a:off x="1295729" y="1381305"/>
            <a:ext cx="367261" cy="364686"/>
            <a:chOff x="-64781025" y="3361050"/>
            <a:chExt cx="317425" cy="315200"/>
          </a:xfrm>
        </p:grpSpPr>
        <p:sp>
          <p:nvSpPr>
            <p:cNvPr id="7942" name="Google Shape;7942;p66"/>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6"/>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6"/>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6"/>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46" name="Google Shape;7946;p66"/>
          <p:cNvSpPr/>
          <p:nvPr/>
        </p:nvSpPr>
        <p:spPr>
          <a:xfrm>
            <a:off x="1295604" y="18239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6"/>
          <p:cNvSpPr/>
          <p:nvPr/>
        </p:nvSpPr>
        <p:spPr>
          <a:xfrm>
            <a:off x="1322938" y="22519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6"/>
          <p:cNvSpPr/>
          <p:nvPr/>
        </p:nvSpPr>
        <p:spPr>
          <a:xfrm>
            <a:off x="3508223" y="14205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9" name="Google Shape;7949;p66"/>
          <p:cNvGrpSpPr/>
          <p:nvPr/>
        </p:nvGrpSpPr>
        <p:grpSpPr>
          <a:xfrm>
            <a:off x="3500129" y="1822744"/>
            <a:ext cx="382765" cy="367810"/>
            <a:chOff x="-62890750" y="3747425"/>
            <a:chExt cx="330825" cy="317900"/>
          </a:xfrm>
        </p:grpSpPr>
        <p:sp>
          <p:nvSpPr>
            <p:cNvPr id="7950" name="Google Shape;7950;p66"/>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6"/>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6"/>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6"/>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6"/>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6"/>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6"/>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6"/>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6"/>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6"/>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6"/>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6"/>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6"/>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6"/>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4" name="Google Shape;7964;p66"/>
          <p:cNvGrpSpPr/>
          <p:nvPr/>
        </p:nvGrpSpPr>
        <p:grpSpPr>
          <a:xfrm>
            <a:off x="3507881" y="2252381"/>
            <a:ext cx="367261" cy="366364"/>
            <a:chOff x="-62884425" y="4111775"/>
            <a:chExt cx="317425" cy="316650"/>
          </a:xfrm>
        </p:grpSpPr>
        <p:sp>
          <p:nvSpPr>
            <p:cNvPr id="7965" name="Google Shape;7965;p66"/>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6"/>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7" name="Google Shape;7967;p66"/>
          <p:cNvGrpSpPr/>
          <p:nvPr/>
        </p:nvGrpSpPr>
        <p:grpSpPr>
          <a:xfrm>
            <a:off x="2180515" y="2748450"/>
            <a:ext cx="365438" cy="360001"/>
            <a:chOff x="-60991775" y="3376900"/>
            <a:chExt cx="315850" cy="311150"/>
          </a:xfrm>
        </p:grpSpPr>
        <p:sp>
          <p:nvSpPr>
            <p:cNvPr id="7968" name="Google Shape;7968;p66"/>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6"/>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6"/>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1" name="Google Shape;7971;p66"/>
          <p:cNvGrpSpPr/>
          <p:nvPr/>
        </p:nvGrpSpPr>
        <p:grpSpPr>
          <a:xfrm>
            <a:off x="2180052" y="3199314"/>
            <a:ext cx="366364" cy="359075"/>
            <a:chOff x="-60988625" y="3740800"/>
            <a:chExt cx="316650" cy="310350"/>
          </a:xfrm>
        </p:grpSpPr>
        <p:sp>
          <p:nvSpPr>
            <p:cNvPr id="7972" name="Google Shape;7972;p66"/>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6"/>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6"/>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66"/>
          <p:cNvGrpSpPr/>
          <p:nvPr/>
        </p:nvGrpSpPr>
        <p:grpSpPr>
          <a:xfrm>
            <a:off x="2180052" y="3654765"/>
            <a:ext cx="366364" cy="365207"/>
            <a:chOff x="-60987850" y="4100950"/>
            <a:chExt cx="316650" cy="315650"/>
          </a:xfrm>
        </p:grpSpPr>
        <p:sp>
          <p:nvSpPr>
            <p:cNvPr id="7976" name="Google Shape;7976;p66"/>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6"/>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6"/>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6"/>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6"/>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1" name="Google Shape;7981;p66"/>
          <p:cNvGrpSpPr/>
          <p:nvPr/>
        </p:nvGrpSpPr>
        <p:grpSpPr>
          <a:xfrm>
            <a:off x="3949836" y="3200225"/>
            <a:ext cx="369083" cy="357253"/>
            <a:chOff x="-59447250" y="3706150"/>
            <a:chExt cx="319000" cy="308775"/>
          </a:xfrm>
        </p:grpSpPr>
        <p:sp>
          <p:nvSpPr>
            <p:cNvPr id="7982" name="Google Shape;7982;p66"/>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6"/>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6"/>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6"/>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6" name="Google Shape;7986;p66"/>
          <p:cNvGrpSpPr/>
          <p:nvPr/>
        </p:nvGrpSpPr>
        <p:grpSpPr>
          <a:xfrm>
            <a:off x="1738564" y="1381536"/>
            <a:ext cx="368186" cy="364224"/>
            <a:chOff x="-64406125" y="3362225"/>
            <a:chExt cx="318225" cy="314800"/>
          </a:xfrm>
        </p:grpSpPr>
        <p:sp>
          <p:nvSpPr>
            <p:cNvPr id="7987" name="Google Shape;7987;p66"/>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6"/>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9" name="Google Shape;7989;p66"/>
          <p:cNvSpPr/>
          <p:nvPr/>
        </p:nvSpPr>
        <p:spPr>
          <a:xfrm>
            <a:off x="1801771" y="18230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0" name="Google Shape;7990;p66"/>
          <p:cNvGrpSpPr/>
          <p:nvPr/>
        </p:nvGrpSpPr>
        <p:grpSpPr>
          <a:xfrm>
            <a:off x="1739027" y="2252381"/>
            <a:ext cx="367261" cy="366364"/>
            <a:chOff x="-64410850" y="4094450"/>
            <a:chExt cx="317425" cy="316650"/>
          </a:xfrm>
        </p:grpSpPr>
        <p:sp>
          <p:nvSpPr>
            <p:cNvPr id="7991" name="Google Shape;7991;p66"/>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6"/>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6"/>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4" name="Google Shape;7994;p66"/>
          <p:cNvSpPr/>
          <p:nvPr/>
        </p:nvSpPr>
        <p:spPr>
          <a:xfrm>
            <a:off x="3983247" y="13799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5" name="Google Shape;7995;p66"/>
          <p:cNvGrpSpPr/>
          <p:nvPr/>
        </p:nvGrpSpPr>
        <p:grpSpPr>
          <a:xfrm>
            <a:off x="3960575" y="1822454"/>
            <a:ext cx="365467" cy="368389"/>
            <a:chOff x="-62516625" y="3743175"/>
            <a:chExt cx="315875" cy="318400"/>
          </a:xfrm>
        </p:grpSpPr>
        <p:sp>
          <p:nvSpPr>
            <p:cNvPr id="7996" name="Google Shape;7996;p66"/>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6"/>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8" name="Google Shape;7998;p66"/>
          <p:cNvGrpSpPr/>
          <p:nvPr/>
        </p:nvGrpSpPr>
        <p:grpSpPr>
          <a:xfrm>
            <a:off x="3967415" y="2272426"/>
            <a:ext cx="351786" cy="326274"/>
            <a:chOff x="-62511900" y="4129100"/>
            <a:chExt cx="304050" cy="282000"/>
          </a:xfrm>
        </p:grpSpPr>
        <p:sp>
          <p:nvSpPr>
            <p:cNvPr id="7999" name="Google Shape;7999;p66"/>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6"/>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6"/>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6"/>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6"/>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4" name="Google Shape;8004;p66"/>
          <p:cNvGrpSpPr/>
          <p:nvPr/>
        </p:nvGrpSpPr>
        <p:grpSpPr>
          <a:xfrm>
            <a:off x="2645537" y="2744820"/>
            <a:ext cx="310770" cy="367261"/>
            <a:chOff x="-60597975" y="3367475"/>
            <a:chExt cx="268600" cy="317425"/>
          </a:xfrm>
        </p:grpSpPr>
        <p:sp>
          <p:nvSpPr>
            <p:cNvPr id="8005" name="Google Shape;8005;p66"/>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6"/>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6"/>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6"/>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6"/>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10" name="Google Shape;8010;p66"/>
          <p:cNvSpPr/>
          <p:nvPr/>
        </p:nvSpPr>
        <p:spPr>
          <a:xfrm>
            <a:off x="2616264" y="31963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1" name="Google Shape;8011;p66"/>
          <p:cNvGrpSpPr/>
          <p:nvPr/>
        </p:nvGrpSpPr>
        <p:grpSpPr>
          <a:xfrm>
            <a:off x="2617740" y="3706136"/>
            <a:ext cx="366364" cy="262465"/>
            <a:chOff x="-60621600" y="4145650"/>
            <a:chExt cx="316650" cy="226850"/>
          </a:xfrm>
        </p:grpSpPr>
        <p:sp>
          <p:nvSpPr>
            <p:cNvPr id="8012" name="Google Shape;8012;p66"/>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6"/>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6"/>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66"/>
          <p:cNvGrpSpPr/>
          <p:nvPr/>
        </p:nvGrpSpPr>
        <p:grpSpPr>
          <a:xfrm>
            <a:off x="3954392" y="3654635"/>
            <a:ext cx="359972" cy="365467"/>
            <a:chOff x="-59400775" y="4084200"/>
            <a:chExt cx="311125" cy="315875"/>
          </a:xfrm>
        </p:grpSpPr>
        <p:sp>
          <p:nvSpPr>
            <p:cNvPr id="8016" name="Google Shape;8016;p66"/>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6"/>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6"/>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6"/>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6"/>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6"/>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2" name="Google Shape;8022;p66"/>
          <p:cNvGrpSpPr/>
          <p:nvPr/>
        </p:nvGrpSpPr>
        <p:grpSpPr>
          <a:xfrm>
            <a:off x="2178486" y="1380466"/>
            <a:ext cx="365438" cy="366364"/>
            <a:chOff x="-64044600" y="3360375"/>
            <a:chExt cx="315850" cy="316650"/>
          </a:xfrm>
        </p:grpSpPr>
        <p:sp>
          <p:nvSpPr>
            <p:cNvPr id="8023" name="Google Shape;8023;p66"/>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6"/>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6"/>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66"/>
          <p:cNvGrpSpPr/>
          <p:nvPr/>
        </p:nvGrpSpPr>
        <p:grpSpPr>
          <a:xfrm>
            <a:off x="2204909" y="1823018"/>
            <a:ext cx="312592" cy="367261"/>
            <a:chOff x="-64022550" y="3727425"/>
            <a:chExt cx="270175" cy="317425"/>
          </a:xfrm>
        </p:grpSpPr>
        <p:sp>
          <p:nvSpPr>
            <p:cNvPr id="8027" name="Google Shape;8027;p66"/>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6"/>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6"/>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0" name="Google Shape;8030;p66"/>
          <p:cNvGrpSpPr/>
          <p:nvPr/>
        </p:nvGrpSpPr>
        <p:grpSpPr>
          <a:xfrm>
            <a:off x="2229047" y="2251918"/>
            <a:ext cx="264317" cy="367290"/>
            <a:chOff x="-64001300" y="4093650"/>
            <a:chExt cx="228450" cy="317450"/>
          </a:xfrm>
        </p:grpSpPr>
        <p:sp>
          <p:nvSpPr>
            <p:cNvPr id="8031" name="Google Shape;8031;p66"/>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6"/>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6"/>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6"/>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5" name="Google Shape;8035;p66"/>
          <p:cNvGrpSpPr/>
          <p:nvPr/>
        </p:nvGrpSpPr>
        <p:grpSpPr>
          <a:xfrm>
            <a:off x="848051" y="2745210"/>
            <a:ext cx="359972" cy="366480"/>
            <a:chOff x="-62148800" y="3377700"/>
            <a:chExt cx="311125" cy="316750"/>
          </a:xfrm>
        </p:grpSpPr>
        <p:sp>
          <p:nvSpPr>
            <p:cNvPr id="8036" name="Google Shape;8036;p66"/>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6"/>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66"/>
          <p:cNvGrpSpPr/>
          <p:nvPr/>
        </p:nvGrpSpPr>
        <p:grpSpPr>
          <a:xfrm>
            <a:off x="843958" y="3195207"/>
            <a:ext cx="368157" cy="367290"/>
            <a:chOff x="-62154300" y="3743950"/>
            <a:chExt cx="318200" cy="317450"/>
          </a:xfrm>
        </p:grpSpPr>
        <p:sp>
          <p:nvSpPr>
            <p:cNvPr id="8039" name="Google Shape;8039;p66"/>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6"/>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66"/>
          <p:cNvGrpSpPr/>
          <p:nvPr/>
        </p:nvGrpSpPr>
        <p:grpSpPr>
          <a:xfrm>
            <a:off x="843944" y="3654187"/>
            <a:ext cx="368186" cy="366364"/>
            <a:chOff x="-62151950" y="4111775"/>
            <a:chExt cx="318225" cy="316650"/>
          </a:xfrm>
        </p:grpSpPr>
        <p:sp>
          <p:nvSpPr>
            <p:cNvPr id="8042" name="Google Shape;8042;p66"/>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6"/>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6"/>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6"/>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66"/>
          <p:cNvGrpSpPr/>
          <p:nvPr/>
        </p:nvGrpSpPr>
        <p:grpSpPr>
          <a:xfrm>
            <a:off x="3062568" y="2744733"/>
            <a:ext cx="368157" cy="367434"/>
            <a:chOff x="-60254550" y="3367325"/>
            <a:chExt cx="318200" cy="317575"/>
          </a:xfrm>
        </p:grpSpPr>
        <p:sp>
          <p:nvSpPr>
            <p:cNvPr id="8047" name="Google Shape;8047;p66"/>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6"/>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6"/>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6"/>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66"/>
          <p:cNvGrpSpPr/>
          <p:nvPr/>
        </p:nvGrpSpPr>
        <p:grpSpPr>
          <a:xfrm>
            <a:off x="3063465" y="3195727"/>
            <a:ext cx="366364" cy="366248"/>
            <a:chOff x="-60255350" y="3733825"/>
            <a:chExt cx="316650" cy="316550"/>
          </a:xfrm>
        </p:grpSpPr>
        <p:sp>
          <p:nvSpPr>
            <p:cNvPr id="8052" name="Google Shape;8052;p66"/>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6"/>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6"/>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6"/>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6"/>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6"/>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6"/>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66"/>
          <p:cNvGrpSpPr/>
          <p:nvPr/>
        </p:nvGrpSpPr>
        <p:grpSpPr>
          <a:xfrm>
            <a:off x="3091262" y="3654635"/>
            <a:ext cx="310770" cy="365467"/>
            <a:chOff x="-60232500" y="4101525"/>
            <a:chExt cx="268600" cy="315875"/>
          </a:xfrm>
        </p:grpSpPr>
        <p:sp>
          <p:nvSpPr>
            <p:cNvPr id="8060" name="Google Shape;8060;p66"/>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6"/>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2" name="Google Shape;8062;p66"/>
          <p:cNvSpPr/>
          <p:nvPr/>
        </p:nvSpPr>
        <p:spPr>
          <a:xfrm>
            <a:off x="2179036" y="41235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3" name="Google Shape;8063;p66"/>
          <p:cNvGrpSpPr/>
          <p:nvPr/>
        </p:nvGrpSpPr>
        <p:grpSpPr>
          <a:xfrm>
            <a:off x="2624262" y="1380466"/>
            <a:ext cx="368186" cy="366364"/>
            <a:chOff x="-63679950" y="3360375"/>
            <a:chExt cx="318225" cy="316650"/>
          </a:xfrm>
        </p:grpSpPr>
        <p:sp>
          <p:nvSpPr>
            <p:cNvPr id="8064" name="Google Shape;8064;p66"/>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6"/>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6"/>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6"/>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8" name="Google Shape;8068;p66"/>
          <p:cNvSpPr/>
          <p:nvPr/>
        </p:nvSpPr>
        <p:spPr>
          <a:xfrm>
            <a:off x="2623229" y="18227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9" name="Google Shape;8069;p66"/>
          <p:cNvGrpSpPr/>
          <p:nvPr/>
        </p:nvGrpSpPr>
        <p:grpSpPr>
          <a:xfrm>
            <a:off x="2622889" y="2251803"/>
            <a:ext cx="370934" cy="367521"/>
            <a:chOff x="-63679950" y="4093450"/>
            <a:chExt cx="320600" cy="317650"/>
          </a:xfrm>
        </p:grpSpPr>
        <p:sp>
          <p:nvSpPr>
            <p:cNvPr id="8070" name="Google Shape;8070;p66"/>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6"/>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6"/>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3" name="Google Shape;8073;p66"/>
          <p:cNvGrpSpPr/>
          <p:nvPr/>
        </p:nvGrpSpPr>
        <p:grpSpPr>
          <a:xfrm>
            <a:off x="1283006" y="2744805"/>
            <a:ext cx="366364" cy="367290"/>
            <a:chOff x="-61784125" y="3377700"/>
            <a:chExt cx="316650" cy="317450"/>
          </a:xfrm>
        </p:grpSpPr>
        <p:sp>
          <p:nvSpPr>
            <p:cNvPr id="8074" name="Google Shape;8074;p66"/>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6"/>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6"/>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6"/>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6"/>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6"/>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6"/>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1" name="Google Shape;8081;p66"/>
          <p:cNvGrpSpPr/>
          <p:nvPr/>
        </p:nvGrpSpPr>
        <p:grpSpPr>
          <a:xfrm>
            <a:off x="1283006" y="3195207"/>
            <a:ext cx="366364" cy="367290"/>
            <a:chOff x="-61783350" y="3743950"/>
            <a:chExt cx="316650" cy="317450"/>
          </a:xfrm>
        </p:grpSpPr>
        <p:sp>
          <p:nvSpPr>
            <p:cNvPr id="8082" name="Google Shape;8082;p66"/>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6"/>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4" name="Google Shape;8084;p66"/>
          <p:cNvSpPr/>
          <p:nvPr/>
        </p:nvSpPr>
        <p:spPr>
          <a:xfrm>
            <a:off x="1282887" y="36540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6"/>
          <p:cNvSpPr/>
          <p:nvPr/>
        </p:nvSpPr>
        <p:spPr>
          <a:xfrm>
            <a:off x="3505689" y="27546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6"/>
          <p:cNvSpPr/>
          <p:nvPr/>
        </p:nvSpPr>
        <p:spPr>
          <a:xfrm>
            <a:off x="3504778" y="32352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7" name="Google Shape;8087;p66"/>
          <p:cNvGrpSpPr/>
          <p:nvPr/>
        </p:nvGrpSpPr>
        <p:grpSpPr>
          <a:xfrm>
            <a:off x="3504430" y="3655040"/>
            <a:ext cx="369112" cy="364657"/>
            <a:chOff x="-59869425" y="4102225"/>
            <a:chExt cx="319025" cy="315175"/>
          </a:xfrm>
        </p:grpSpPr>
        <p:sp>
          <p:nvSpPr>
            <p:cNvPr id="8088" name="Google Shape;8088;p66"/>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6"/>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6"/>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6"/>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2" name="Google Shape;8092;p66"/>
          <p:cNvGrpSpPr/>
          <p:nvPr/>
        </p:nvGrpSpPr>
        <p:grpSpPr>
          <a:xfrm>
            <a:off x="2623233" y="4123862"/>
            <a:ext cx="366364" cy="365467"/>
            <a:chOff x="-59029025" y="3711650"/>
            <a:chExt cx="316650" cy="315875"/>
          </a:xfrm>
        </p:grpSpPr>
        <p:sp>
          <p:nvSpPr>
            <p:cNvPr id="8093" name="Google Shape;8093;p66"/>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6"/>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6"/>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6"/>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6"/>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6"/>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6"/>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66"/>
          <p:cNvGrpSpPr/>
          <p:nvPr/>
        </p:nvGrpSpPr>
        <p:grpSpPr>
          <a:xfrm>
            <a:off x="4859311" y="1379917"/>
            <a:ext cx="351940" cy="348188"/>
            <a:chOff x="581525" y="3254850"/>
            <a:chExt cx="297750" cy="294575"/>
          </a:xfrm>
        </p:grpSpPr>
        <p:sp>
          <p:nvSpPr>
            <p:cNvPr id="8101" name="Google Shape;8101;p66"/>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6"/>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6"/>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4" name="Google Shape;8104;p66"/>
          <p:cNvGrpSpPr/>
          <p:nvPr/>
        </p:nvGrpSpPr>
        <p:grpSpPr>
          <a:xfrm>
            <a:off x="4858380" y="1818853"/>
            <a:ext cx="353802" cy="351497"/>
            <a:chOff x="580725" y="3617925"/>
            <a:chExt cx="299325" cy="297375"/>
          </a:xfrm>
        </p:grpSpPr>
        <p:sp>
          <p:nvSpPr>
            <p:cNvPr id="8105" name="Google Shape;8105;p66"/>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6"/>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6"/>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6"/>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6"/>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66"/>
          <p:cNvGrpSpPr/>
          <p:nvPr/>
        </p:nvGrpSpPr>
        <p:grpSpPr>
          <a:xfrm>
            <a:off x="4860242" y="2266043"/>
            <a:ext cx="350079" cy="350079"/>
            <a:chOff x="583100" y="3982600"/>
            <a:chExt cx="296175" cy="296175"/>
          </a:xfrm>
        </p:grpSpPr>
        <p:sp>
          <p:nvSpPr>
            <p:cNvPr id="8111" name="Google Shape;8111;p66"/>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6"/>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6"/>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6"/>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6"/>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6"/>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6"/>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8" name="Google Shape;8118;p66"/>
          <p:cNvGrpSpPr/>
          <p:nvPr/>
        </p:nvGrpSpPr>
        <p:grpSpPr>
          <a:xfrm>
            <a:off x="7092856" y="1379667"/>
            <a:ext cx="307231" cy="348690"/>
            <a:chOff x="2423775" y="3226875"/>
            <a:chExt cx="259925" cy="295000"/>
          </a:xfrm>
        </p:grpSpPr>
        <p:sp>
          <p:nvSpPr>
            <p:cNvPr id="8119" name="Google Shape;8119;p66"/>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6"/>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6"/>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66"/>
          <p:cNvGrpSpPr/>
          <p:nvPr/>
        </p:nvGrpSpPr>
        <p:grpSpPr>
          <a:xfrm>
            <a:off x="7070043" y="1820952"/>
            <a:ext cx="352857" cy="347301"/>
            <a:chOff x="2404875" y="3592725"/>
            <a:chExt cx="298525" cy="293825"/>
          </a:xfrm>
        </p:grpSpPr>
        <p:sp>
          <p:nvSpPr>
            <p:cNvPr id="8123" name="Google Shape;8123;p66"/>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6"/>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6"/>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6" name="Google Shape;8126;p66"/>
          <p:cNvGrpSpPr/>
          <p:nvPr/>
        </p:nvGrpSpPr>
        <p:grpSpPr>
          <a:xfrm>
            <a:off x="7070974" y="2266517"/>
            <a:ext cx="350995" cy="349133"/>
            <a:chOff x="2404875" y="3955825"/>
            <a:chExt cx="296950" cy="295375"/>
          </a:xfrm>
        </p:grpSpPr>
        <p:sp>
          <p:nvSpPr>
            <p:cNvPr id="8127" name="Google Shape;8127;p66"/>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6"/>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6"/>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6"/>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1" name="Google Shape;8131;p66"/>
          <p:cNvGrpSpPr/>
          <p:nvPr/>
        </p:nvGrpSpPr>
        <p:grpSpPr>
          <a:xfrm>
            <a:off x="5764954" y="2730711"/>
            <a:ext cx="349163" cy="350079"/>
            <a:chOff x="4263650" y="3235150"/>
            <a:chExt cx="295400" cy="296175"/>
          </a:xfrm>
        </p:grpSpPr>
        <p:sp>
          <p:nvSpPr>
            <p:cNvPr id="8132" name="Google Shape;8132;p66"/>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6"/>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6"/>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6"/>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6"/>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7" name="Google Shape;8137;p66"/>
          <p:cNvGrpSpPr/>
          <p:nvPr/>
        </p:nvGrpSpPr>
        <p:grpSpPr>
          <a:xfrm>
            <a:off x="5762634" y="3189872"/>
            <a:ext cx="353802" cy="327739"/>
            <a:chOff x="4266025" y="3609275"/>
            <a:chExt cx="299325" cy="277275"/>
          </a:xfrm>
        </p:grpSpPr>
        <p:sp>
          <p:nvSpPr>
            <p:cNvPr id="8138" name="Google Shape;8138;p66"/>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6"/>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66"/>
          <p:cNvGrpSpPr/>
          <p:nvPr/>
        </p:nvGrpSpPr>
        <p:grpSpPr>
          <a:xfrm>
            <a:off x="5763092" y="3655259"/>
            <a:ext cx="352886" cy="349133"/>
            <a:chOff x="4263650" y="3963700"/>
            <a:chExt cx="298550" cy="295375"/>
          </a:xfrm>
        </p:grpSpPr>
        <p:sp>
          <p:nvSpPr>
            <p:cNvPr id="8141" name="Google Shape;8141;p66"/>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6"/>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6"/>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6"/>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6"/>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6"/>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6"/>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66"/>
          <p:cNvGrpSpPr/>
          <p:nvPr/>
        </p:nvGrpSpPr>
        <p:grpSpPr>
          <a:xfrm>
            <a:off x="8041429" y="2730711"/>
            <a:ext cx="226264" cy="350079"/>
            <a:chOff x="6164975" y="3211525"/>
            <a:chExt cx="191425" cy="296175"/>
          </a:xfrm>
        </p:grpSpPr>
        <p:sp>
          <p:nvSpPr>
            <p:cNvPr id="8149" name="Google Shape;8149;p66"/>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6"/>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6"/>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6"/>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6"/>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6"/>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6"/>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66"/>
          <p:cNvGrpSpPr/>
          <p:nvPr/>
        </p:nvGrpSpPr>
        <p:grpSpPr>
          <a:xfrm>
            <a:off x="5303466" y="1378987"/>
            <a:ext cx="352886" cy="350049"/>
            <a:chOff x="946175" y="3253275"/>
            <a:chExt cx="298550" cy="296150"/>
          </a:xfrm>
        </p:grpSpPr>
        <p:sp>
          <p:nvSpPr>
            <p:cNvPr id="8157" name="Google Shape;8157;p66"/>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6"/>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6"/>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6"/>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6"/>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2" name="Google Shape;8162;p66"/>
          <p:cNvGrpSpPr/>
          <p:nvPr/>
        </p:nvGrpSpPr>
        <p:grpSpPr>
          <a:xfrm>
            <a:off x="5304397" y="1820951"/>
            <a:ext cx="351024" cy="347301"/>
            <a:chOff x="946175" y="3619500"/>
            <a:chExt cx="296975" cy="293825"/>
          </a:xfrm>
        </p:grpSpPr>
        <p:sp>
          <p:nvSpPr>
            <p:cNvPr id="8163" name="Google Shape;8163;p66"/>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6"/>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6"/>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6"/>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6"/>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6"/>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9" name="Google Shape;8169;p66"/>
          <p:cNvGrpSpPr/>
          <p:nvPr/>
        </p:nvGrpSpPr>
        <p:grpSpPr>
          <a:xfrm>
            <a:off x="5303939" y="2265585"/>
            <a:ext cx="351940" cy="350995"/>
            <a:chOff x="944600" y="3981825"/>
            <a:chExt cx="297750" cy="296950"/>
          </a:xfrm>
        </p:grpSpPr>
        <p:sp>
          <p:nvSpPr>
            <p:cNvPr id="8170" name="Google Shape;8170;p66"/>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6"/>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6"/>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6"/>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4" name="Google Shape;8174;p66"/>
          <p:cNvGrpSpPr/>
          <p:nvPr/>
        </p:nvGrpSpPr>
        <p:grpSpPr>
          <a:xfrm>
            <a:off x="7520875" y="1379445"/>
            <a:ext cx="350079" cy="349133"/>
            <a:chOff x="2768750" y="3227275"/>
            <a:chExt cx="296175" cy="295375"/>
          </a:xfrm>
        </p:grpSpPr>
        <p:sp>
          <p:nvSpPr>
            <p:cNvPr id="8175" name="Google Shape;8175;p66"/>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6"/>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6"/>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6"/>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6"/>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6"/>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6"/>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6"/>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3" name="Google Shape;8183;p66"/>
          <p:cNvGrpSpPr/>
          <p:nvPr/>
        </p:nvGrpSpPr>
        <p:grpSpPr>
          <a:xfrm>
            <a:off x="7541826" y="1820317"/>
            <a:ext cx="308177" cy="348572"/>
            <a:chOff x="2786075" y="3591800"/>
            <a:chExt cx="260725" cy="294900"/>
          </a:xfrm>
        </p:grpSpPr>
        <p:sp>
          <p:nvSpPr>
            <p:cNvPr id="8184" name="Google Shape;8184;p66"/>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6"/>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6"/>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6"/>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6"/>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9" name="Google Shape;8189;p66"/>
          <p:cNvGrpSpPr/>
          <p:nvPr/>
        </p:nvGrpSpPr>
        <p:grpSpPr>
          <a:xfrm>
            <a:off x="7582324" y="2266044"/>
            <a:ext cx="227180" cy="350079"/>
            <a:chOff x="2819150" y="3955025"/>
            <a:chExt cx="192200" cy="296175"/>
          </a:xfrm>
        </p:grpSpPr>
        <p:sp>
          <p:nvSpPr>
            <p:cNvPr id="8190" name="Google Shape;8190;p66"/>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6"/>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6"/>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6"/>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4" name="Google Shape;8194;p66"/>
          <p:cNvGrpSpPr/>
          <p:nvPr/>
        </p:nvGrpSpPr>
        <p:grpSpPr>
          <a:xfrm>
            <a:off x="6206097" y="2731642"/>
            <a:ext cx="349133" cy="348217"/>
            <a:chOff x="4629125" y="3235150"/>
            <a:chExt cx="295375" cy="294600"/>
          </a:xfrm>
        </p:grpSpPr>
        <p:sp>
          <p:nvSpPr>
            <p:cNvPr id="8195" name="Google Shape;8195;p66"/>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6"/>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6"/>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6"/>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6"/>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0" name="Google Shape;8200;p66"/>
          <p:cNvGrpSpPr/>
          <p:nvPr/>
        </p:nvGrpSpPr>
        <p:grpSpPr>
          <a:xfrm>
            <a:off x="6206082" y="3179175"/>
            <a:ext cx="349163" cy="349133"/>
            <a:chOff x="4628325" y="3599825"/>
            <a:chExt cx="295400" cy="295375"/>
          </a:xfrm>
        </p:grpSpPr>
        <p:sp>
          <p:nvSpPr>
            <p:cNvPr id="8201" name="Google Shape;8201;p66"/>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6"/>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6"/>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6"/>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6"/>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6"/>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6"/>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6"/>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6"/>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6"/>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6"/>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6"/>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3" name="Google Shape;8213;p66"/>
          <p:cNvGrpSpPr/>
          <p:nvPr/>
        </p:nvGrpSpPr>
        <p:grpSpPr>
          <a:xfrm>
            <a:off x="6227033" y="3654786"/>
            <a:ext cx="307261" cy="350079"/>
            <a:chOff x="4645650" y="3962900"/>
            <a:chExt cx="259950" cy="296175"/>
          </a:xfrm>
        </p:grpSpPr>
        <p:sp>
          <p:nvSpPr>
            <p:cNvPr id="8214" name="Google Shape;8214;p66"/>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6"/>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6"/>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6"/>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6"/>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6"/>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0" name="Google Shape;8220;p66"/>
          <p:cNvGrpSpPr/>
          <p:nvPr/>
        </p:nvGrpSpPr>
        <p:grpSpPr>
          <a:xfrm>
            <a:off x="7979994" y="3179648"/>
            <a:ext cx="349133" cy="348188"/>
            <a:chOff x="6143725" y="3582500"/>
            <a:chExt cx="295375" cy="294575"/>
          </a:xfrm>
        </p:grpSpPr>
        <p:sp>
          <p:nvSpPr>
            <p:cNvPr id="8221" name="Google Shape;8221;p66"/>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6"/>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6"/>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6"/>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6"/>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6"/>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6"/>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66"/>
          <p:cNvGrpSpPr/>
          <p:nvPr/>
        </p:nvGrpSpPr>
        <p:grpSpPr>
          <a:xfrm>
            <a:off x="5748820" y="1378987"/>
            <a:ext cx="350995" cy="350049"/>
            <a:chOff x="1310075" y="3253275"/>
            <a:chExt cx="296950" cy="296150"/>
          </a:xfrm>
        </p:grpSpPr>
        <p:sp>
          <p:nvSpPr>
            <p:cNvPr id="8229" name="Google Shape;8229;p66"/>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6"/>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6"/>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2" name="Google Shape;8232;p66"/>
          <p:cNvSpPr/>
          <p:nvPr/>
        </p:nvSpPr>
        <p:spPr>
          <a:xfrm>
            <a:off x="5750241" y="18210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3" name="Google Shape;8233;p66"/>
          <p:cNvGrpSpPr/>
          <p:nvPr/>
        </p:nvGrpSpPr>
        <p:grpSpPr>
          <a:xfrm>
            <a:off x="5748347" y="2265246"/>
            <a:ext cx="351941" cy="351675"/>
            <a:chOff x="1310075" y="3980250"/>
            <a:chExt cx="297750" cy="297525"/>
          </a:xfrm>
        </p:grpSpPr>
        <p:sp>
          <p:nvSpPr>
            <p:cNvPr id="8234" name="Google Shape;8234;p66"/>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6"/>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6"/>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6"/>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8" name="Google Shape;8238;p66"/>
          <p:cNvGrpSpPr/>
          <p:nvPr/>
        </p:nvGrpSpPr>
        <p:grpSpPr>
          <a:xfrm>
            <a:off x="8013136" y="1379445"/>
            <a:ext cx="266305" cy="349133"/>
            <a:chOff x="3167275" y="3227275"/>
            <a:chExt cx="225300" cy="295375"/>
          </a:xfrm>
        </p:grpSpPr>
        <p:sp>
          <p:nvSpPr>
            <p:cNvPr id="8239" name="Google Shape;8239;p66"/>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6"/>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6"/>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6"/>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6"/>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44" name="Google Shape;8244;p66"/>
          <p:cNvSpPr/>
          <p:nvPr/>
        </p:nvSpPr>
        <p:spPr>
          <a:xfrm>
            <a:off x="7962474" y="18193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5" name="Google Shape;8245;p66"/>
          <p:cNvGrpSpPr/>
          <p:nvPr/>
        </p:nvGrpSpPr>
        <p:grpSpPr>
          <a:xfrm>
            <a:off x="7970318" y="2266502"/>
            <a:ext cx="351940" cy="349163"/>
            <a:chOff x="3133425" y="3955025"/>
            <a:chExt cx="297750" cy="295400"/>
          </a:xfrm>
        </p:grpSpPr>
        <p:sp>
          <p:nvSpPr>
            <p:cNvPr id="8246" name="Google Shape;8246;p66"/>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6"/>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6"/>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9" name="Google Shape;8249;p66"/>
          <p:cNvGrpSpPr/>
          <p:nvPr/>
        </p:nvGrpSpPr>
        <p:grpSpPr>
          <a:xfrm>
            <a:off x="6650491" y="2730090"/>
            <a:ext cx="350079" cy="351320"/>
            <a:chOff x="4991425" y="3234750"/>
            <a:chExt cx="296175" cy="297225"/>
          </a:xfrm>
        </p:grpSpPr>
        <p:sp>
          <p:nvSpPr>
            <p:cNvPr id="8250" name="Google Shape;8250;p66"/>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6"/>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6"/>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6"/>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6"/>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6"/>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6" name="Google Shape;8256;p66"/>
          <p:cNvGrpSpPr/>
          <p:nvPr/>
        </p:nvGrpSpPr>
        <p:grpSpPr>
          <a:xfrm>
            <a:off x="6650491" y="3199653"/>
            <a:ext cx="350079" cy="308177"/>
            <a:chOff x="4991425" y="3617150"/>
            <a:chExt cx="296175" cy="260725"/>
          </a:xfrm>
        </p:grpSpPr>
        <p:sp>
          <p:nvSpPr>
            <p:cNvPr id="8257" name="Google Shape;8257;p66"/>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6"/>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6"/>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6"/>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6"/>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6"/>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6"/>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4" name="Google Shape;8264;p66"/>
          <p:cNvGrpSpPr/>
          <p:nvPr/>
        </p:nvGrpSpPr>
        <p:grpSpPr>
          <a:xfrm>
            <a:off x="6727764" y="3655244"/>
            <a:ext cx="195532" cy="349163"/>
            <a:chOff x="5056800" y="3962900"/>
            <a:chExt cx="165425" cy="295400"/>
          </a:xfrm>
        </p:grpSpPr>
        <p:sp>
          <p:nvSpPr>
            <p:cNvPr id="8265" name="Google Shape;8265;p66"/>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6"/>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6"/>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8" name="Google Shape;8268;p66"/>
          <p:cNvGrpSpPr/>
          <p:nvPr/>
        </p:nvGrpSpPr>
        <p:grpSpPr>
          <a:xfrm>
            <a:off x="7979062" y="3655260"/>
            <a:ext cx="350995" cy="349133"/>
            <a:chOff x="6168925" y="3936925"/>
            <a:chExt cx="296950" cy="295375"/>
          </a:xfrm>
        </p:grpSpPr>
        <p:sp>
          <p:nvSpPr>
            <p:cNvPr id="8269" name="Google Shape;8269;p66"/>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6"/>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6"/>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6"/>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6"/>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6"/>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5" name="Google Shape;8275;p66"/>
          <p:cNvGrpSpPr/>
          <p:nvPr/>
        </p:nvGrpSpPr>
        <p:grpSpPr>
          <a:xfrm>
            <a:off x="6192781" y="1372332"/>
            <a:ext cx="348188" cy="349133"/>
            <a:chOff x="1674750" y="3254050"/>
            <a:chExt cx="294575" cy="295375"/>
          </a:xfrm>
        </p:grpSpPr>
        <p:sp>
          <p:nvSpPr>
            <p:cNvPr id="8276" name="Google Shape;8276;p66"/>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6"/>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6"/>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9" name="Google Shape;8279;p66"/>
          <p:cNvGrpSpPr/>
          <p:nvPr/>
        </p:nvGrpSpPr>
        <p:grpSpPr>
          <a:xfrm>
            <a:off x="6207177" y="1820035"/>
            <a:ext cx="319347" cy="349133"/>
            <a:chOff x="1687350" y="3618725"/>
            <a:chExt cx="270175" cy="295375"/>
          </a:xfrm>
        </p:grpSpPr>
        <p:sp>
          <p:nvSpPr>
            <p:cNvPr id="8280" name="Google Shape;8280;p66"/>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6"/>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6"/>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3" name="Google Shape;8283;p66"/>
          <p:cNvGrpSpPr/>
          <p:nvPr/>
        </p:nvGrpSpPr>
        <p:grpSpPr>
          <a:xfrm>
            <a:off x="6190880" y="2266516"/>
            <a:ext cx="351940" cy="349133"/>
            <a:chOff x="1672375" y="3982600"/>
            <a:chExt cx="297750" cy="295375"/>
          </a:xfrm>
        </p:grpSpPr>
        <p:sp>
          <p:nvSpPr>
            <p:cNvPr id="8284" name="Google Shape;8284;p66"/>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6"/>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6"/>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7" name="Google Shape;8287;p66"/>
          <p:cNvGrpSpPr/>
          <p:nvPr/>
        </p:nvGrpSpPr>
        <p:grpSpPr>
          <a:xfrm>
            <a:off x="4882872" y="2730711"/>
            <a:ext cx="350079" cy="350079"/>
            <a:chOff x="3497300" y="3227275"/>
            <a:chExt cx="296175" cy="296175"/>
          </a:xfrm>
        </p:grpSpPr>
        <p:sp>
          <p:nvSpPr>
            <p:cNvPr id="8288" name="Google Shape;8288;p66"/>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6"/>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6"/>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6"/>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6"/>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6"/>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6"/>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6"/>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66"/>
          <p:cNvGrpSpPr/>
          <p:nvPr/>
        </p:nvGrpSpPr>
        <p:grpSpPr>
          <a:xfrm>
            <a:off x="4883345" y="3180106"/>
            <a:ext cx="349133" cy="347272"/>
            <a:chOff x="3497300" y="3591950"/>
            <a:chExt cx="295375" cy="293800"/>
          </a:xfrm>
        </p:grpSpPr>
        <p:sp>
          <p:nvSpPr>
            <p:cNvPr id="8297" name="Google Shape;8297;p66"/>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6"/>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6"/>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6"/>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6"/>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6"/>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6"/>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6"/>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5" name="Google Shape;8305;p66"/>
          <p:cNvGrpSpPr/>
          <p:nvPr/>
        </p:nvGrpSpPr>
        <p:grpSpPr>
          <a:xfrm>
            <a:off x="4883345" y="3655244"/>
            <a:ext cx="349133" cy="349163"/>
            <a:chOff x="3497300" y="3955025"/>
            <a:chExt cx="295375" cy="295400"/>
          </a:xfrm>
        </p:grpSpPr>
        <p:sp>
          <p:nvSpPr>
            <p:cNvPr id="8306" name="Google Shape;8306;p66"/>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6"/>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6"/>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9" name="Google Shape;8309;p66"/>
          <p:cNvGrpSpPr/>
          <p:nvPr/>
        </p:nvGrpSpPr>
        <p:grpSpPr>
          <a:xfrm>
            <a:off x="7107917" y="2731435"/>
            <a:ext cx="327739" cy="348631"/>
            <a:chOff x="5364750" y="3235150"/>
            <a:chExt cx="277275" cy="294950"/>
          </a:xfrm>
        </p:grpSpPr>
        <p:sp>
          <p:nvSpPr>
            <p:cNvPr id="8310" name="Google Shape;8310;p66"/>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6"/>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6"/>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6"/>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6"/>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6"/>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6"/>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6"/>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8" name="Google Shape;8318;p66"/>
          <p:cNvGrpSpPr/>
          <p:nvPr/>
        </p:nvGrpSpPr>
        <p:grpSpPr>
          <a:xfrm>
            <a:off x="7096274" y="3177771"/>
            <a:ext cx="351024" cy="351941"/>
            <a:chOff x="5355300" y="3598250"/>
            <a:chExt cx="296975" cy="297750"/>
          </a:xfrm>
        </p:grpSpPr>
        <p:sp>
          <p:nvSpPr>
            <p:cNvPr id="8319" name="Google Shape;8319;p66"/>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6"/>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6"/>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6"/>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6"/>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6"/>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6"/>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6"/>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7" name="Google Shape;8327;p66"/>
          <p:cNvGrpSpPr/>
          <p:nvPr/>
        </p:nvGrpSpPr>
        <p:grpSpPr>
          <a:xfrm>
            <a:off x="7100470" y="3716693"/>
            <a:ext cx="342632" cy="226264"/>
            <a:chOff x="5358450" y="4015675"/>
            <a:chExt cx="289875" cy="191425"/>
          </a:xfrm>
        </p:grpSpPr>
        <p:sp>
          <p:nvSpPr>
            <p:cNvPr id="8328" name="Google Shape;8328;p66"/>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6"/>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6"/>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6"/>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66"/>
          <p:cNvGrpSpPr/>
          <p:nvPr/>
        </p:nvGrpSpPr>
        <p:grpSpPr>
          <a:xfrm>
            <a:off x="6226953" y="4099224"/>
            <a:ext cx="351024" cy="325464"/>
            <a:chOff x="6543825" y="3202075"/>
            <a:chExt cx="296975" cy="275350"/>
          </a:xfrm>
        </p:grpSpPr>
        <p:sp>
          <p:nvSpPr>
            <p:cNvPr id="8333" name="Google Shape;8333;p66"/>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6"/>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6"/>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6"/>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6"/>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6"/>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6"/>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66"/>
          <p:cNvGrpSpPr/>
          <p:nvPr/>
        </p:nvGrpSpPr>
        <p:grpSpPr>
          <a:xfrm>
            <a:off x="6633934" y="1378972"/>
            <a:ext cx="350079" cy="350079"/>
            <a:chOff x="2037825" y="3254050"/>
            <a:chExt cx="296175" cy="296175"/>
          </a:xfrm>
        </p:grpSpPr>
        <p:sp>
          <p:nvSpPr>
            <p:cNvPr id="8341" name="Google Shape;8341;p66"/>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6"/>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6"/>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6"/>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6"/>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6"/>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7" name="Google Shape;8347;p66"/>
          <p:cNvGrpSpPr/>
          <p:nvPr/>
        </p:nvGrpSpPr>
        <p:grpSpPr>
          <a:xfrm>
            <a:off x="6632072" y="1820139"/>
            <a:ext cx="353802" cy="348926"/>
            <a:chOff x="2034675" y="3617925"/>
            <a:chExt cx="299325" cy="295200"/>
          </a:xfrm>
        </p:grpSpPr>
        <p:sp>
          <p:nvSpPr>
            <p:cNvPr id="8348" name="Google Shape;8348;p66"/>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6"/>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6"/>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6"/>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6"/>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3" name="Google Shape;8353;p66"/>
          <p:cNvGrpSpPr/>
          <p:nvPr/>
        </p:nvGrpSpPr>
        <p:grpSpPr>
          <a:xfrm>
            <a:off x="6633934" y="2266516"/>
            <a:ext cx="350079" cy="349133"/>
            <a:chOff x="2037825" y="3981825"/>
            <a:chExt cx="296175" cy="295375"/>
          </a:xfrm>
        </p:grpSpPr>
        <p:sp>
          <p:nvSpPr>
            <p:cNvPr id="8354" name="Google Shape;8354;p66"/>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6"/>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6"/>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7" name="Google Shape;8357;p66"/>
          <p:cNvGrpSpPr/>
          <p:nvPr/>
        </p:nvGrpSpPr>
        <p:grpSpPr>
          <a:xfrm>
            <a:off x="5318952" y="2762832"/>
            <a:ext cx="350079" cy="285837"/>
            <a:chOff x="3860400" y="3254050"/>
            <a:chExt cx="296175" cy="241825"/>
          </a:xfrm>
        </p:grpSpPr>
        <p:sp>
          <p:nvSpPr>
            <p:cNvPr id="8358" name="Google Shape;8358;p66"/>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6"/>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6"/>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6"/>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6"/>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6"/>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6"/>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5" name="Google Shape;8365;p66"/>
          <p:cNvGrpSpPr/>
          <p:nvPr/>
        </p:nvGrpSpPr>
        <p:grpSpPr>
          <a:xfrm>
            <a:off x="5318479" y="3178702"/>
            <a:ext cx="351024" cy="350079"/>
            <a:chOff x="3859600" y="3591950"/>
            <a:chExt cx="296975" cy="296175"/>
          </a:xfrm>
        </p:grpSpPr>
        <p:sp>
          <p:nvSpPr>
            <p:cNvPr id="8366" name="Google Shape;8366;p66"/>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6"/>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6"/>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9" name="Google Shape;8369;p66"/>
          <p:cNvGrpSpPr/>
          <p:nvPr/>
        </p:nvGrpSpPr>
        <p:grpSpPr>
          <a:xfrm>
            <a:off x="5318952" y="3654786"/>
            <a:ext cx="350079" cy="350079"/>
            <a:chOff x="3860400" y="3955025"/>
            <a:chExt cx="296175" cy="296175"/>
          </a:xfrm>
        </p:grpSpPr>
        <p:sp>
          <p:nvSpPr>
            <p:cNvPr id="8370" name="Google Shape;8370;p66"/>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6"/>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6"/>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6"/>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6"/>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66"/>
          <p:cNvGrpSpPr/>
          <p:nvPr/>
        </p:nvGrpSpPr>
        <p:grpSpPr>
          <a:xfrm>
            <a:off x="7534167" y="2731184"/>
            <a:ext cx="355664" cy="349133"/>
            <a:chOff x="5716825" y="3235950"/>
            <a:chExt cx="300900" cy="295375"/>
          </a:xfrm>
        </p:grpSpPr>
        <p:sp>
          <p:nvSpPr>
            <p:cNvPr id="8376" name="Google Shape;8376;p66"/>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6"/>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6"/>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6"/>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0" name="Google Shape;8380;p66"/>
          <p:cNvGrpSpPr/>
          <p:nvPr/>
        </p:nvGrpSpPr>
        <p:grpSpPr>
          <a:xfrm>
            <a:off x="7547199" y="3189872"/>
            <a:ext cx="329601" cy="327739"/>
            <a:chOff x="5727850" y="3609275"/>
            <a:chExt cx="278850" cy="277275"/>
          </a:xfrm>
        </p:grpSpPr>
        <p:sp>
          <p:nvSpPr>
            <p:cNvPr id="8381" name="Google Shape;8381;p66"/>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6"/>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6"/>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6"/>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6"/>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6" name="Google Shape;8386;p66"/>
          <p:cNvGrpSpPr/>
          <p:nvPr/>
        </p:nvGrpSpPr>
        <p:grpSpPr>
          <a:xfrm>
            <a:off x="7558383" y="3655259"/>
            <a:ext cx="307231" cy="349133"/>
            <a:chOff x="5736525" y="3963700"/>
            <a:chExt cx="259925" cy="295375"/>
          </a:xfrm>
        </p:grpSpPr>
        <p:sp>
          <p:nvSpPr>
            <p:cNvPr id="8387" name="Google Shape;8387;p66"/>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6"/>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6"/>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6"/>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6"/>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6"/>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6"/>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4" name="Google Shape;8394;p66"/>
          <p:cNvGrpSpPr/>
          <p:nvPr/>
        </p:nvGrpSpPr>
        <p:grpSpPr>
          <a:xfrm>
            <a:off x="6649963" y="4104585"/>
            <a:ext cx="351024" cy="350079"/>
            <a:chOff x="6553275" y="3604550"/>
            <a:chExt cx="296975" cy="296175"/>
          </a:xfrm>
        </p:grpSpPr>
        <p:sp>
          <p:nvSpPr>
            <p:cNvPr id="8395" name="Google Shape;8395;p66"/>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6"/>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6"/>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6"/>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6"/>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6"/>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1" name="Google Shape;8401;p66"/>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8402" name="Google Shape;8402;p66"/>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06"/>
        <p:cNvGrpSpPr/>
        <p:nvPr/>
      </p:nvGrpSpPr>
      <p:grpSpPr>
        <a:xfrm>
          <a:off x="0" y="0"/>
          <a:ext cx="0" cy="0"/>
          <a:chOff x="0" y="0"/>
          <a:chExt cx="0" cy="0"/>
        </a:xfrm>
      </p:grpSpPr>
      <p:grpSp>
        <p:nvGrpSpPr>
          <p:cNvPr id="8407" name="Google Shape;8407;p67"/>
          <p:cNvGrpSpPr/>
          <p:nvPr/>
        </p:nvGrpSpPr>
        <p:grpSpPr>
          <a:xfrm>
            <a:off x="877057" y="1380546"/>
            <a:ext cx="294401" cy="353645"/>
            <a:chOff x="-35814600" y="3202075"/>
            <a:chExt cx="242625" cy="291450"/>
          </a:xfrm>
        </p:grpSpPr>
        <p:sp>
          <p:nvSpPr>
            <p:cNvPr id="8408" name="Google Shape;8408;p67"/>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7"/>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7"/>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7"/>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7"/>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7"/>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7"/>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67"/>
          <p:cNvGrpSpPr/>
          <p:nvPr/>
        </p:nvGrpSpPr>
        <p:grpSpPr>
          <a:xfrm>
            <a:off x="847435" y="1821466"/>
            <a:ext cx="353645" cy="353888"/>
            <a:chOff x="-35839800" y="3561025"/>
            <a:chExt cx="291450" cy="291650"/>
          </a:xfrm>
        </p:grpSpPr>
        <p:sp>
          <p:nvSpPr>
            <p:cNvPr id="8416" name="Google Shape;8416;p67"/>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7"/>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7"/>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7"/>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7"/>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7"/>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7"/>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3" name="Google Shape;8423;p67"/>
          <p:cNvSpPr/>
          <p:nvPr/>
        </p:nvSpPr>
        <p:spPr>
          <a:xfrm>
            <a:off x="845859"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24" name="Google Shape;8424;p67"/>
          <p:cNvGrpSpPr/>
          <p:nvPr/>
        </p:nvGrpSpPr>
        <p:grpSpPr>
          <a:xfrm>
            <a:off x="3084980" y="1380546"/>
            <a:ext cx="353645" cy="353645"/>
            <a:chOff x="-34003850" y="3227275"/>
            <a:chExt cx="291450" cy="291450"/>
          </a:xfrm>
        </p:grpSpPr>
        <p:sp>
          <p:nvSpPr>
            <p:cNvPr id="8425" name="Google Shape;8425;p67"/>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7"/>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7"/>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7"/>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7"/>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67"/>
          <p:cNvGrpSpPr/>
          <p:nvPr/>
        </p:nvGrpSpPr>
        <p:grpSpPr>
          <a:xfrm>
            <a:off x="3084510" y="1821238"/>
            <a:ext cx="354586" cy="354343"/>
            <a:chOff x="-34004625" y="3585850"/>
            <a:chExt cx="292225" cy="292025"/>
          </a:xfrm>
        </p:grpSpPr>
        <p:sp>
          <p:nvSpPr>
            <p:cNvPr id="8431" name="Google Shape;8431;p67"/>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7"/>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7"/>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7"/>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7"/>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6" name="Google Shape;8436;p67"/>
          <p:cNvGrpSpPr/>
          <p:nvPr/>
        </p:nvGrpSpPr>
        <p:grpSpPr>
          <a:xfrm>
            <a:off x="3084025" y="2256439"/>
            <a:ext cx="355557" cy="354616"/>
            <a:chOff x="-34005425" y="3945575"/>
            <a:chExt cx="293025" cy="292250"/>
          </a:xfrm>
        </p:grpSpPr>
        <p:sp>
          <p:nvSpPr>
            <p:cNvPr id="8437" name="Google Shape;8437;p67"/>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7"/>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7"/>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0" name="Google Shape;8440;p67"/>
          <p:cNvGrpSpPr/>
          <p:nvPr/>
        </p:nvGrpSpPr>
        <p:grpSpPr>
          <a:xfrm>
            <a:off x="1731124" y="2729615"/>
            <a:ext cx="358408" cy="355557"/>
            <a:chOff x="-32174975" y="3192625"/>
            <a:chExt cx="295375" cy="293025"/>
          </a:xfrm>
        </p:grpSpPr>
        <p:sp>
          <p:nvSpPr>
            <p:cNvPr id="8441" name="Google Shape;8441;p67"/>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7"/>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7"/>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7"/>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5" name="Google Shape;8445;p67"/>
          <p:cNvSpPr/>
          <p:nvPr/>
        </p:nvSpPr>
        <p:spPr>
          <a:xfrm>
            <a:off x="1728170"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7"/>
          <p:cNvSpPr/>
          <p:nvPr/>
        </p:nvSpPr>
        <p:spPr>
          <a:xfrm>
            <a:off x="1732948"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7" name="Google Shape;8447;p67"/>
          <p:cNvGrpSpPr/>
          <p:nvPr/>
        </p:nvGrpSpPr>
        <p:grpSpPr>
          <a:xfrm>
            <a:off x="3970274" y="2730570"/>
            <a:ext cx="354586" cy="353645"/>
            <a:chOff x="-30345325" y="3184750"/>
            <a:chExt cx="292225" cy="291450"/>
          </a:xfrm>
        </p:grpSpPr>
        <p:sp>
          <p:nvSpPr>
            <p:cNvPr id="8448" name="Google Shape;8448;p67"/>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7"/>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7"/>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7"/>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7"/>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3" name="Google Shape;8453;p67"/>
          <p:cNvGrpSpPr/>
          <p:nvPr/>
        </p:nvGrpSpPr>
        <p:grpSpPr>
          <a:xfrm>
            <a:off x="1295026" y="1380546"/>
            <a:ext cx="353645" cy="353645"/>
            <a:chOff x="-35481425" y="3202075"/>
            <a:chExt cx="291450" cy="291450"/>
          </a:xfrm>
        </p:grpSpPr>
        <p:sp>
          <p:nvSpPr>
            <p:cNvPr id="8454" name="Google Shape;8454;p67"/>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7"/>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7"/>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7"/>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7"/>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7"/>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7"/>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1" name="Google Shape;8461;p67"/>
          <p:cNvGrpSpPr/>
          <p:nvPr/>
        </p:nvGrpSpPr>
        <p:grpSpPr>
          <a:xfrm>
            <a:off x="1294556" y="1822072"/>
            <a:ext cx="354586" cy="352675"/>
            <a:chOff x="-35482200" y="3561225"/>
            <a:chExt cx="292225" cy="290650"/>
          </a:xfrm>
        </p:grpSpPr>
        <p:sp>
          <p:nvSpPr>
            <p:cNvPr id="8462" name="Google Shape;8462;p67"/>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7"/>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7"/>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5" name="Google Shape;8465;p67"/>
          <p:cNvGrpSpPr/>
          <p:nvPr/>
        </p:nvGrpSpPr>
        <p:grpSpPr>
          <a:xfrm>
            <a:off x="1295026" y="2256940"/>
            <a:ext cx="353645" cy="353615"/>
            <a:chOff x="-35481425" y="3919600"/>
            <a:chExt cx="291450" cy="291425"/>
          </a:xfrm>
        </p:grpSpPr>
        <p:sp>
          <p:nvSpPr>
            <p:cNvPr id="8466" name="Google Shape;8466;p67"/>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7"/>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7"/>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7"/>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7"/>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7"/>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7"/>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7"/>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67"/>
          <p:cNvGrpSpPr/>
          <p:nvPr/>
        </p:nvGrpSpPr>
        <p:grpSpPr>
          <a:xfrm>
            <a:off x="3530661" y="1381031"/>
            <a:ext cx="357468" cy="352675"/>
            <a:chOff x="-33645475" y="3228075"/>
            <a:chExt cx="294600" cy="290650"/>
          </a:xfrm>
        </p:grpSpPr>
        <p:sp>
          <p:nvSpPr>
            <p:cNvPr id="8475" name="Google Shape;8475;p67"/>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7"/>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7"/>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7"/>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7"/>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7"/>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7"/>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2" name="Google Shape;8482;p67"/>
          <p:cNvGrpSpPr/>
          <p:nvPr/>
        </p:nvGrpSpPr>
        <p:grpSpPr>
          <a:xfrm>
            <a:off x="3531631" y="1821116"/>
            <a:ext cx="355526" cy="354586"/>
            <a:chOff x="-33646250" y="3586425"/>
            <a:chExt cx="293000" cy="292225"/>
          </a:xfrm>
        </p:grpSpPr>
        <p:sp>
          <p:nvSpPr>
            <p:cNvPr id="8483" name="Google Shape;8483;p67"/>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7"/>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67"/>
          <p:cNvGrpSpPr/>
          <p:nvPr/>
        </p:nvGrpSpPr>
        <p:grpSpPr>
          <a:xfrm>
            <a:off x="3532101" y="2255969"/>
            <a:ext cx="354586" cy="355557"/>
            <a:chOff x="-33645475" y="3944800"/>
            <a:chExt cx="292225" cy="293025"/>
          </a:xfrm>
        </p:grpSpPr>
        <p:sp>
          <p:nvSpPr>
            <p:cNvPr id="8486" name="Google Shape;8486;p67"/>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7"/>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7"/>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7"/>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7"/>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7"/>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7"/>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7"/>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7"/>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7"/>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67"/>
          <p:cNvGrpSpPr/>
          <p:nvPr/>
        </p:nvGrpSpPr>
        <p:grpSpPr>
          <a:xfrm>
            <a:off x="2185320" y="2729706"/>
            <a:ext cx="352675" cy="355375"/>
            <a:chOff x="-31809525" y="3192625"/>
            <a:chExt cx="290650" cy="292875"/>
          </a:xfrm>
        </p:grpSpPr>
        <p:sp>
          <p:nvSpPr>
            <p:cNvPr id="8497" name="Google Shape;8497;p67"/>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7"/>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7"/>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7"/>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1" name="Google Shape;8501;p67"/>
          <p:cNvGrpSpPr/>
          <p:nvPr/>
        </p:nvGrpSpPr>
        <p:grpSpPr>
          <a:xfrm>
            <a:off x="2184835" y="3200258"/>
            <a:ext cx="353645" cy="355557"/>
            <a:chOff x="-31811100" y="3550975"/>
            <a:chExt cx="291450" cy="293025"/>
          </a:xfrm>
        </p:grpSpPr>
        <p:sp>
          <p:nvSpPr>
            <p:cNvPr id="8502" name="Google Shape;8502;p67"/>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7"/>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7"/>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7"/>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7"/>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7"/>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7"/>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9" name="Google Shape;8509;p67"/>
          <p:cNvGrpSpPr/>
          <p:nvPr/>
        </p:nvGrpSpPr>
        <p:grpSpPr>
          <a:xfrm>
            <a:off x="2178631" y="3664562"/>
            <a:ext cx="366052" cy="356831"/>
            <a:chOff x="-31817400" y="3910025"/>
            <a:chExt cx="301675" cy="294075"/>
          </a:xfrm>
        </p:grpSpPr>
        <p:sp>
          <p:nvSpPr>
            <p:cNvPr id="8510" name="Google Shape;8510;p67"/>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7"/>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7"/>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3" name="Google Shape;8513;p67"/>
          <p:cNvGrpSpPr/>
          <p:nvPr/>
        </p:nvGrpSpPr>
        <p:grpSpPr>
          <a:xfrm>
            <a:off x="3970259" y="3200743"/>
            <a:ext cx="354616" cy="354586"/>
            <a:chOff x="-30354000" y="3569100"/>
            <a:chExt cx="292250" cy="292225"/>
          </a:xfrm>
        </p:grpSpPr>
        <p:sp>
          <p:nvSpPr>
            <p:cNvPr id="8514" name="Google Shape;8514;p67"/>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7"/>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7"/>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7"/>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7"/>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7"/>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0" name="Google Shape;8520;p67"/>
          <p:cNvGrpSpPr/>
          <p:nvPr/>
        </p:nvGrpSpPr>
        <p:grpSpPr>
          <a:xfrm>
            <a:off x="1748837" y="1380546"/>
            <a:ext cx="342148" cy="353645"/>
            <a:chOff x="-35118325" y="3202075"/>
            <a:chExt cx="281975" cy="291450"/>
          </a:xfrm>
        </p:grpSpPr>
        <p:sp>
          <p:nvSpPr>
            <p:cNvPr id="8521" name="Google Shape;8521;p67"/>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7"/>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7"/>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7"/>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5" name="Google Shape;8525;p67"/>
          <p:cNvGrpSpPr/>
          <p:nvPr/>
        </p:nvGrpSpPr>
        <p:grpSpPr>
          <a:xfrm>
            <a:off x="1742618" y="1821799"/>
            <a:ext cx="354586" cy="353221"/>
            <a:chOff x="-35123050" y="3561225"/>
            <a:chExt cx="292225" cy="291100"/>
          </a:xfrm>
        </p:grpSpPr>
        <p:sp>
          <p:nvSpPr>
            <p:cNvPr id="8526" name="Google Shape;8526;p67"/>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7"/>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8" name="Google Shape;8528;p67"/>
          <p:cNvGrpSpPr/>
          <p:nvPr/>
        </p:nvGrpSpPr>
        <p:grpSpPr>
          <a:xfrm>
            <a:off x="1784677" y="2256940"/>
            <a:ext cx="270467" cy="353615"/>
            <a:chOff x="-35089175" y="3919600"/>
            <a:chExt cx="222900" cy="291425"/>
          </a:xfrm>
        </p:grpSpPr>
        <p:sp>
          <p:nvSpPr>
            <p:cNvPr id="8529" name="Google Shape;8529;p67"/>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7"/>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67"/>
          <p:cNvGrpSpPr/>
          <p:nvPr/>
        </p:nvGrpSpPr>
        <p:grpSpPr>
          <a:xfrm>
            <a:off x="3981673" y="1380303"/>
            <a:ext cx="336445" cy="354131"/>
            <a:chOff x="-33277650" y="3226875"/>
            <a:chExt cx="277275" cy="291850"/>
          </a:xfrm>
        </p:grpSpPr>
        <p:sp>
          <p:nvSpPr>
            <p:cNvPr id="8532" name="Google Shape;8532;p67"/>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7"/>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7"/>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7"/>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7"/>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7"/>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7"/>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9" name="Google Shape;8539;p67"/>
          <p:cNvGrpSpPr/>
          <p:nvPr/>
        </p:nvGrpSpPr>
        <p:grpSpPr>
          <a:xfrm>
            <a:off x="3973073" y="1821587"/>
            <a:ext cx="353645" cy="353645"/>
            <a:chOff x="-33286325" y="3586425"/>
            <a:chExt cx="291450" cy="291450"/>
          </a:xfrm>
        </p:grpSpPr>
        <p:sp>
          <p:nvSpPr>
            <p:cNvPr id="8540" name="Google Shape;8540;p67"/>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7"/>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7"/>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7"/>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7"/>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5" name="Google Shape;8545;p67"/>
          <p:cNvGrpSpPr/>
          <p:nvPr/>
        </p:nvGrpSpPr>
        <p:grpSpPr>
          <a:xfrm>
            <a:off x="3973073" y="2255969"/>
            <a:ext cx="353645" cy="355557"/>
            <a:chOff x="-33286325" y="3944800"/>
            <a:chExt cx="291450" cy="293025"/>
          </a:xfrm>
        </p:grpSpPr>
        <p:sp>
          <p:nvSpPr>
            <p:cNvPr id="8546" name="Google Shape;8546;p67"/>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7"/>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7"/>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7"/>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0" name="Google Shape;8550;p67"/>
          <p:cNvGrpSpPr/>
          <p:nvPr/>
        </p:nvGrpSpPr>
        <p:grpSpPr>
          <a:xfrm>
            <a:off x="2631470" y="2729129"/>
            <a:ext cx="353645" cy="356527"/>
            <a:chOff x="-31452725" y="3191825"/>
            <a:chExt cx="291450" cy="293825"/>
          </a:xfrm>
        </p:grpSpPr>
        <p:sp>
          <p:nvSpPr>
            <p:cNvPr id="8551" name="Google Shape;8551;p67"/>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7"/>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7"/>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7"/>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5" name="Google Shape;8555;p67"/>
          <p:cNvGrpSpPr/>
          <p:nvPr/>
        </p:nvGrpSpPr>
        <p:grpSpPr>
          <a:xfrm>
            <a:off x="2631000" y="3200744"/>
            <a:ext cx="354586" cy="354586"/>
            <a:chOff x="-31452725" y="3551775"/>
            <a:chExt cx="292225" cy="292225"/>
          </a:xfrm>
        </p:grpSpPr>
        <p:sp>
          <p:nvSpPr>
            <p:cNvPr id="8556" name="Google Shape;8556;p67"/>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7"/>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7"/>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7"/>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0" name="Google Shape;8560;p67"/>
          <p:cNvGrpSpPr/>
          <p:nvPr/>
        </p:nvGrpSpPr>
        <p:grpSpPr>
          <a:xfrm>
            <a:off x="2629559" y="3664729"/>
            <a:ext cx="357468" cy="356497"/>
            <a:chOff x="-31455100" y="3909350"/>
            <a:chExt cx="294600" cy="293800"/>
          </a:xfrm>
        </p:grpSpPr>
        <p:sp>
          <p:nvSpPr>
            <p:cNvPr id="8561" name="Google Shape;8561;p67"/>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7"/>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67"/>
          <p:cNvGrpSpPr/>
          <p:nvPr/>
        </p:nvGrpSpPr>
        <p:grpSpPr>
          <a:xfrm>
            <a:off x="3970744" y="3665684"/>
            <a:ext cx="353645" cy="354586"/>
            <a:chOff x="-30345325" y="3918800"/>
            <a:chExt cx="291450" cy="292225"/>
          </a:xfrm>
        </p:grpSpPr>
        <p:sp>
          <p:nvSpPr>
            <p:cNvPr id="8564" name="Google Shape;8564;p67"/>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7"/>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7"/>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7"/>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7"/>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9" name="Google Shape;8569;p67"/>
          <p:cNvGrpSpPr/>
          <p:nvPr/>
        </p:nvGrpSpPr>
        <p:grpSpPr>
          <a:xfrm>
            <a:off x="2200736" y="1380546"/>
            <a:ext cx="332593" cy="353645"/>
            <a:chOff x="-34755225" y="3202075"/>
            <a:chExt cx="274100" cy="291450"/>
          </a:xfrm>
        </p:grpSpPr>
        <p:sp>
          <p:nvSpPr>
            <p:cNvPr id="8570" name="Google Shape;8570;p67"/>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7"/>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7"/>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7"/>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7"/>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7"/>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7"/>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7" name="Google Shape;8577;p67"/>
          <p:cNvGrpSpPr/>
          <p:nvPr/>
        </p:nvGrpSpPr>
        <p:grpSpPr>
          <a:xfrm>
            <a:off x="2190209" y="1821587"/>
            <a:ext cx="353645" cy="353645"/>
            <a:chOff x="-34763900" y="3561225"/>
            <a:chExt cx="291450" cy="291450"/>
          </a:xfrm>
        </p:grpSpPr>
        <p:sp>
          <p:nvSpPr>
            <p:cNvPr id="8578" name="Google Shape;8578;p67"/>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7"/>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7"/>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81" name="Google Shape;8581;p67"/>
          <p:cNvSpPr/>
          <p:nvPr/>
        </p:nvSpPr>
        <p:spPr>
          <a:xfrm>
            <a:off x="2189608"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2" name="Google Shape;8582;p67"/>
          <p:cNvGrpSpPr/>
          <p:nvPr/>
        </p:nvGrpSpPr>
        <p:grpSpPr>
          <a:xfrm>
            <a:off x="845106" y="2730099"/>
            <a:ext cx="354586" cy="354586"/>
            <a:chOff x="-32927950" y="3227275"/>
            <a:chExt cx="292225" cy="292225"/>
          </a:xfrm>
        </p:grpSpPr>
        <p:sp>
          <p:nvSpPr>
            <p:cNvPr id="8583" name="Google Shape;8583;p67"/>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7"/>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7"/>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7"/>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7"/>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8" name="Google Shape;8588;p67"/>
          <p:cNvGrpSpPr/>
          <p:nvPr/>
        </p:nvGrpSpPr>
        <p:grpSpPr>
          <a:xfrm>
            <a:off x="844621" y="3201213"/>
            <a:ext cx="355557" cy="353645"/>
            <a:chOff x="-32927950" y="3586425"/>
            <a:chExt cx="293025" cy="291450"/>
          </a:xfrm>
        </p:grpSpPr>
        <p:sp>
          <p:nvSpPr>
            <p:cNvPr id="8589" name="Google Shape;8589;p67"/>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7"/>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7"/>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7"/>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7"/>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4" name="Google Shape;8594;p67"/>
          <p:cNvGrpSpPr/>
          <p:nvPr/>
        </p:nvGrpSpPr>
        <p:grpSpPr>
          <a:xfrm>
            <a:off x="845106" y="3665198"/>
            <a:ext cx="354586" cy="355557"/>
            <a:chOff x="-32927950" y="3944800"/>
            <a:chExt cx="292225" cy="293025"/>
          </a:xfrm>
        </p:grpSpPr>
        <p:sp>
          <p:nvSpPr>
            <p:cNvPr id="8595" name="Google Shape;8595;p67"/>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7"/>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7"/>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7"/>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7"/>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7"/>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7"/>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7"/>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7"/>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4" name="Google Shape;8604;p67"/>
          <p:cNvGrpSpPr/>
          <p:nvPr/>
        </p:nvGrpSpPr>
        <p:grpSpPr>
          <a:xfrm>
            <a:off x="3073898" y="2730449"/>
            <a:ext cx="354586" cy="353888"/>
            <a:chOff x="-31094350" y="3194000"/>
            <a:chExt cx="292225" cy="291650"/>
          </a:xfrm>
        </p:grpSpPr>
        <p:sp>
          <p:nvSpPr>
            <p:cNvPr id="8605" name="Google Shape;8605;p67"/>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7"/>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7"/>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7"/>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7"/>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7"/>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7"/>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7"/>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3" name="Google Shape;8613;p67"/>
          <p:cNvGrpSpPr/>
          <p:nvPr/>
        </p:nvGrpSpPr>
        <p:grpSpPr>
          <a:xfrm>
            <a:off x="3074368" y="3200941"/>
            <a:ext cx="353645" cy="354191"/>
            <a:chOff x="-31093575" y="3552550"/>
            <a:chExt cx="291450" cy="291900"/>
          </a:xfrm>
        </p:grpSpPr>
        <p:sp>
          <p:nvSpPr>
            <p:cNvPr id="8614" name="Google Shape;8614;p67"/>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7"/>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7"/>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7"/>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8" name="Google Shape;8618;p67"/>
          <p:cNvGrpSpPr/>
          <p:nvPr/>
        </p:nvGrpSpPr>
        <p:grpSpPr>
          <a:xfrm>
            <a:off x="3074368" y="3666169"/>
            <a:ext cx="353645" cy="353615"/>
            <a:chOff x="-31093575" y="3911725"/>
            <a:chExt cx="291450" cy="291425"/>
          </a:xfrm>
        </p:grpSpPr>
        <p:sp>
          <p:nvSpPr>
            <p:cNvPr id="8619" name="Google Shape;8619;p67"/>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7"/>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1" name="Google Shape;8621;p67"/>
          <p:cNvGrpSpPr/>
          <p:nvPr/>
        </p:nvGrpSpPr>
        <p:grpSpPr>
          <a:xfrm>
            <a:off x="2183798" y="4123136"/>
            <a:ext cx="356497" cy="354586"/>
            <a:chOff x="-29946000" y="3183175"/>
            <a:chExt cx="293800" cy="292225"/>
          </a:xfrm>
        </p:grpSpPr>
        <p:sp>
          <p:nvSpPr>
            <p:cNvPr id="8622" name="Google Shape;8622;p67"/>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7"/>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7"/>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7"/>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7"/>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7"/>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67"/>
          <p:cNvGrpSpPr/>
          <p:nvPr/>
        </p:nvGrpSpPr>
        <p:grpSpPr>
          <a:xfrm>
            <a:off x="2628330" y="1380289"/>
            <a:ext cx="358408" cy="354161"/>
            <a:chOff x="-34408675" y="3202075"/>
            <a:chExt cx="295375" cy="291875"/>
          </a:xfrm>
        </p:grpSpPr>
        <p:sp>
          <p:nvSpPr>
            <p:cNvPr id="8629" name="Google Shape;8629;p67"/>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7"/>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7"/>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7"/>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3" name="Google Shape;8633;p67"/>
          <p:cNvGrpSpPr/>
          <p:nvPr/>
        </p:nvGrpSpPr>
        <p:grpSpPr>
          <a:xfrm>
            <a:off x="2630241" y="1820283"/>
            <a:ext cx="354586" cy="356254"/>
            <a:chOff x="-34405525" y="3558075"/>
            <a:chExt cx="292225" cy="293600"/>
          </a:xfrm>
        </p:grpSpPr>
        <p:sp>
          <p:nvSpPr>
            <p:cNvPr id="8634" name="Google Shape;8634;p67"/>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7"/>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7"/>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7" name="Google Shape;8637;p67"/>
          <p:cNvGrpSpPr/>
          <p:nvPr/>
        </p:nvGrpSpPr>
        <p:grpSpPr>
          <a:xfrm>
            <a:off x="2629755" y="2256940"/>
            <a:ext cx="355557" cy="353615"/>
            <a:chOff x="-34406325" y="3919600"/>
            <a:chExt cx="293025" cy="291425"/>
          </a:xfrm>
        </p:grpSpPr>
        <p:sp>
          <p:nvSpPr>
            <p:cNvPr id="8638" name="Google Shape;8638;p67"/>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7"/>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7"/>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7"/>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7"/>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7"/>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7"/>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5" name="Google Shape;8645;p67"/>
          <p:cNvGrpSpPr/>
          <p:nvPr/>
        </p:nvGrpSpPr>
        <p:grpSpPr>
          <a:xfrm>
            <a:off x="1293653" y="2736303"/>
            <a:ext cx="353645" cy="342179"/>
            <a:chOff x="-32568800" y="3232000"/>
            <a:chExt cx="291450" cy="282000"/>
          </a:xfrm>
        </p:grpSpPr>
        <p:sp>
          <p:nvSpPr>
            <p:cNvPr id="8646" name="Google Shape;8646;p67"/>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7"/>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8" name="Google Shape;8648;p67"/>
          <p:cNvGrpSpPr/>
          <p:nvPr/>
        </p:nvGrpSpPr>
        <p:grpSpPr>
          <a:xfrm>
            <a:off x="1293183" y="3201213"/>
            <a:ext cx="354586" cy="353645"/>
            <a:chOff x="-32569575" y="3586425"/>
            <a:chExt cx="292225" cy="291450"/>
          </a:xfrm>
        </p:grpSpPr>
        <p:sp>
          <p:nvSpPr>
            <p:cNvPr id="8649" name="Google Shape;8649;p67"/>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7"/>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67"/>
          <p:cNvGrpSpPr/>
          <p:nvPr/>
        </p:nvGrpSpPr>
        <p:grpSpPr>
          <a:xfrm>
            <a:off x="1284098" y="3665805"/>
            <a:ext cx="372756" cy="354343"/>
            <a:chOff x="-32576675" y="3944600"/>
            <a:chExt cx="307200" cy="292025"/>
          </a:xfrm>
        </p:grpSpPr>
        <p:sp>
          <p:nvSpPr>
            <p:cNvPr id="8652" name="Google Shape;8652;p67"/>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7"/>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4" name="Google Shape;8654;p67"/>
          <p:cNvGrpSpPr/>
          <p:nvPr/>
        </p:nvGrpSpPr>
        <p:grpSpPr>
          <a:xfrm>
            <a:off x="3529065" y="2730100"/>
            <a:ext cx="354586" cy="354586"/>
            <a:chOff x="-30735200" y="3192625"/>
            <a:chExt cx="292225" cy="292225"/>
          </a:xfrm>
        </p:grpSpPr>
        <p:sp>
          <p:nvSpPr>
            <p:cNvPr id="8655" name="Google Shape;8655;p67"/>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7"/>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7"/>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7"/>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7"/>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7"/>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7"/>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2" name="Google Shape;8662;p67"/>
          <p:cNvGrpSpPr/>
          <p:nvPr/>
        </p:nvGrpSpPr>
        <p:grpSpPr>
          <a:xfrm>
            <a:off x="3529065" y="3201532"/>
            <a:ext cx="354586" cy="353008"/>
            <a:chOff x="-30735200" y="3552550"/>
            <a:chExt cx="292225" cy="290925"/>
          </a:xfrm>
        </p:grpSpPr>
        <p:sp>
          <p:nvSpPr>
            <p:cNvPr id="8663" name="Google Shape;8663;p67"/>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7"/>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5" name="Google Shape;8665;p67"/>
          <p:cNvGrpSpPr/>
          <p:nvPr/>
        </p:nvGrpSpPr>
        <p:grpSpPr>
          <a:xfrm>
            <a:off x="3529065" y="3666154"/>
            <a:ext cx="354586" cy="353645"/>
            <a:chOff x="-30735200" y="3910925"/>
            <a:chExt cx="292225" cy="291450"/>
          </a:xfrm>
        </p:grpSpPr>
        <p:sp>
          <p:nvSpPr>
            <p:cNvPr id="8666" name="Google Shape;8666;p67"/>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7"/>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68" name="Google Shape;8668;p67"/>
          <p:cNvSpPr/>
          <p:nvPr/>
        </p:nvSpPr>
        <p:spPr>
          <a:xfrm>
            <a:off x="2632180"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9" name="Google Shape;8669;p67"/>
          <p:cNvGrpSpPr/>
          <p:nvPr/>
        </p:nvGrpSpPr>
        <p:grpSpPr>
          <a:xfrm>
            <a:off x="4882910" y="1379021"/>
            <a:ext cx="358971" cy="359224"/>
            <a:chOff x="-57956275" y="3197925"/>
            <a:chExt cx="319000" cy="319225"/>
          </a:xfrm>
        </p:grpSpPr>
        <p:sp>
          <p:nvSpPr>
            <p:cNvPr id="8670" name="Google Shape;8670;p67"/>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7"/>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7"/>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7"/>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7"/>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7"/>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7"/>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7" name="Google Shape;8677;p67"/>
          <p:cNvGrpSpPr/>
          <p:nvPr/>
        </p:nvGrpSpPr>
        <p:grpSpPr>
          <a:xfrm>
            <a:off x="4905064" y="1835446"/>
            <a:ext cx="314662" cy="358971"/>
            <a:chOff x="-57940525" y="3590375"/>
            <a:chExt cx="279625" cy="319000"/>
          </a:xfrm>
        </p:grpSpPr>
        <p:sp>
          <p:nvSpPr>
            <p:cNvPr id="8678" name="Google Shape;8678;p67"/>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7"/>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7"/>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7"/>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7"/>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3" name="Google Shape;8683;p67"/>
          <p:cNvGrpSpPr/>
          <p:nvPr/>
        </p:nvGrpSpPr>
        <p:grpSpPr>
          <a:xfrm>
            <a:off x="4875945" y="2276817"/>
            <a:ext cx="358099" cy="358999"/>
            <a:chOff x="-57959425" y="3982600"/>
            <a:chExt cx="318225" cy="319025"/>
          </a:xfrm>
        </p:grpSpPr>
        <p:sp>
          <p:nvSpPr>
            <p:cNvPr id="8684" name="Google Shape;8684;p67"/>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7"/>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7"/>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7"/>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8" name="Google Shape;8688;p67"/>
          <p:cNvGrpSpPr/>
          <p:nvPr/>
        </p:nvGrpSpPr>
        <p:grpSpPr>
          <a:xfrm>
            <a:off x="7076112" y="1380146"/>
            <a:ext cx="357226" cy="357226"/>
            <a:chOff x="-55987225" y="3198925"/>
            <a:chExt cx="317450" cy="317450"/>
          </a:xfrm>
        </p:grpSpPr>
        <p:sp>
          <p:nvSpPr>
            <p:cNvPr id="8689" name="Google Shape;8689;p67"/>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7"/>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7"/>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7"/>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3" name="Google Shape;8693;p67"/>
          <p:cNvGrpSpPr/>
          <p:nvPr/>
        </p:nvGrpSpPr>
        <p:grpSpPr>
          <a:xfrm>
            <a:off x="7076112" y="1836178"/>
            <a:ext cx="357226" cy="357367"/>
            <a:chOff x="-55987225" y="3591025"/>
            <a:chExt cx="317450" cy="317575"/>
          </a:xfrm>
        </p:grpSpPr>
        <p:sp>
          <p:nvSpPr>
            <p:cNvPr id="8694" name="Google Shape;8694;p67"/>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7"/>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7"/>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7"/>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7"/>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9" name="Google Shape;8699;p67"/>
          <p:cNvGrpSpPr/>
          <p:nvPr/>
        </p:nvGrpSpPr>
        <p:grpSpPr>
          <a:xfrm>
            <a:off x="7090027" y="2276817"/>
            <a:ext cx="358999" cy="358999"/>
            <a:chOff x="-55988800" y="3982600"/>
            <a:chExt cx="319025" cy="319025"/>
          </a:xfrm>
        </p:grpSpPr>
        <p:sp>
          <p:nvSpPr>
            <p:cNvPr id="8700" name="Google Shape;8700;p67"/>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7"/>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7"/>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7"/>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7"/>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67"/>
          <p:cNvGrpSpPr/>
          <p:nvPr/>
        </p:nvGrpSpPr>
        <p:grpSpPr>
          <a:xfrm>
            <a:off x="5748546" y="2734774"/>
            <a:ext cx="356326" cy="358971"/>
            <a:chOff x="-54026025" y="3192625"/>
            <a:chExt cx="316650" cy="319000"/>
          </a:xfrm>
        </p:grpSpPr>
        <p:sp>
          <p:nvSpPr>
            <p:cNvPr id="8706" name="Google Shape;8706;p67"/>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7"/>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7"/>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7"/>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7"/>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7"/>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7"/>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7"/>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4" name="Google Shape;8714;p67"/>
          <p:cNvGrpSpPr/>
          <p:nvPr/>
        </p:nvGrpSpPr>
        <p:grpSpPr>
          <a:xfrm>
            <a:off x="5768492" y="3205748"/>
            <a:ext cx="316434" cy="358099"/>
            <a:chOff x="-54007925" y="3584850"/>
            <a:chExt cx="281200" cy="318225"/>
          </a:xfrm>
        </p:grpSpPr>
        <p:sp>
          <p:nvSpPr>
            <p:cNvPr id="8715" name="Google Shape;8715;p67"/>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7"/>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7"/>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7"/>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7"/>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7"/>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1" name="Google Shape;8721;p67"/>
          <p:cNvGrpSpPr/>
          <p:nvPr/>
        </p:nvGrpSpPr>
        <p:grpSpPr>
          <a:xfrm>
            <a:off x="5768492" y="3667633"/>
            <a:ext cx="316434" cy="358914"/>
            <a:chOff x="-54007925" y="3975575"/>
            <a:chExt cx="281200" cy="318950"/>
          </a:xfrm>
        </p:grpSpPr>
        <p:sp>
          <p:nvSpPr>
            <p:cNvPr id="8722" name="Google Shape;8722;p67"/>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7"/>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7"/>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7"/>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6" name="Google Shape;8726;p67"/>
          <p:cNvGrpSpPr/>
          <p:nvPr/>
        </p:nvGrpSpPr>
        <p:grpSpPr>
          <a:xfrm>
            <a:off x="8003359" y="2752104"/>
            <a:ext cx="274770" cy="358492"/>
            <a:chOff x="-52005775" y="3208025"/>
            <a:chExt cx="244175" cy="318575"/>
          </a:xfrm>
        </p:grpSpPr>
        <p:sp>
          <p:nvSpPr>
            <p:cNvPr id="8727" name="Google Shape;8727;p67"/>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7"/>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7"/>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7"/>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7"/>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7"/>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7"/>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7"/>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7"/>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7"/>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7"/>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67"/>
          <p:cNvGrpSpPr/>
          <p:nvPr/>
        </p:nvGrpSpPr>
        <p:grpSpPr>
          <a:xfrm>
            <a:off x="5309825" y="1380146"/>
            <a:ext cx="358099" cy="358099"/>
            <a:chOff x="-57568775" y="3198925"/>
            <a:chExt cx="318225" cy="318225"/>
          </a:xfrm>
        </p:grpSpPr>
        <p:sp>
          <p:nvSpPr>
            <p:cNvPr id="8739" name="Google Shape;8739;p67"/>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7"/>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7"/>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7"/>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7"/>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7"/>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5" name="Google Shape;8745;p67"/>
          <p:cNvGrpSpPr/>
          <p:nvPr/>
        </p:nvGrpSpPr>
        <p:grpSpPr>
          <a:xfrm>
            <a:off x="5331543" y="1835446"/>
            <a:ext cx="314662" cy="358099"/>
            <a:chOff x="-57549075" y="3590375"/>
            <a:chExt cx="279625" cy="318225"/>
          </a:xfrm>
        </p:grpSpPr>
        <p:sp>
          <p:nvSpPr>
            <p:cNvPr id="8746" name="Google Shape;8746;p67"/>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7"/>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7"/>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7"/>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0" name="Google Shape;8750;p67"/>
          <p:cNvGrpSpPr/>
          <p:nvPr/>
        </p:nvGrpSpPr>
        <p:grpSpPr>
          <a:xfrm>
            <a:off x="5323740" y="2276817"/>
            <a:ext cx="359871" cy="359871"/>
            <a:chOff x="-57570350" y="3982600"/>
            <a:chExt cx="319800" cy="319800"/>
          </a:xfrm>
        </p:grpSpPr>
        <p:sp>
          <p:nvSpPr>
            <p:cNvPr id="8751" name="Google Shape;8751;p67"/>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7"/>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7"/>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7"/>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67"/>
          <p:cNvGrpSpPr/>
          <p:nvPr/>
        </p:nvGrpSpPr>
        <p:grpSpPr>
          <a:xfrm>
            <a:off x="7538779" y="1379246"/>
            <a:ext cx="314662" cy="358999"/>
            <a:chOff x="-55576850" y="3198125"/>
            <a:chExt cx="279625" cy="319025"/>
          </a:xfrm>
        </p:grpSpPr>
        <p:sp>
          <p:nvSpPr>
            <p:cNvPr id="8756" name="Google Shape;8756;p67"/>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7"/>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7"/>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7"/>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0" name="Google Shape;8760;p67"/>
          <p:cNvGrpSpPr/>
          <p:nvPr/>
        </p:nvGrpSpPr>
        <p:grpSpPr>
          <a:xfrm>
            <a:off x="7516174" y="1835221"/>
            <a:ext cx="359871" cy="358324"/>
            <a:chOff x="-55596550" y="3590175"/>
            <a:chExt cx="319800" cy="318425"/>
          </a:xfrm>
        </p:grpSpPr>
        <p:sp>
          <p:nvSpPr>
            <p:cNvPr id="8761" name="Google Shape;8761;p67"/>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7"/>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7"/>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7"/>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67"/>
          <p:cNvGrpSpPr/>
          <p:nvPr/>
        </p:nvGrpSpPr>
        <p:grpSpPr>
          <a:xfrm>
            <a:off x="7531412" y="2276564"/>
            <a:ext cx="358999" cy="359252"/>
            <a:chOff x="-55595775" y="3982375"/>
            <a:chExt cx="319025" cy="319250"/>
          </a:xfrm>
        </p:grpSpPr>
        <p:sp>
          <p:nvSpPr>
            <p:cNvPr id="8766" name="Google Shape;8766;p67"/>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7"/>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7"/>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7"/>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7"/>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7"/>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67"/>
          <p:cNvGrpSpPr/>
          <p:nvPr/>
        </p:nvGrpSpPr>
        <p:grpSpPr>
          <a:xfrm>
            <a:off x="6188595" y="2734774"/>
            <a:ext cx="358999" cy="358099"/>
            <a:chOff x="-53635375" y="3192625"/>
            <a:chExt cx="319025" cy="318225"/>
          </a:xfrm>
        </p:grpSpPr>
        <p:sp>
          <p:nvSpPr>
            <p:cNvPr id="8773" name="Google Shape;8773;p67"/>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7"/>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7"/>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67"/>
          <p:cNvGrpSpPr/>
          <p:nvPr/>
        </p:nvGrpSpPr>
        <p:grpSpPr>
          <a:xfrm>
            <a:off x="6210763" y="3205748"/>
            <a:ext cx="314662" cy="358999"/>
            <a:chOff x="-53615675" y="3584850"/>
            <a:chExt cx="279625" cy="319025"/>
          </a:xfrm>
        </p:grpSpPr>
        <p:sp>
          <p:nvSpPr>
            <p:cNvPr id="8777" name="Google Shape;8777;p67"/>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7"/>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7"/>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67"/>
          <p:cNvGrpSpPr/>
          <p:nvPr/>
        </p:nvGrpSpPr>
        <p:grpSpPr>
          <a:xfrm>
            <a:off x="6188609" y="3668674"/>
            <a:ext cx="358971" cy="357874"/>
            <a:chOff x="-53634575" y="3976500"/>
            <a:chExt cx="319000" cy="318025"/>
          </a:xfrm>
        </p:grpSpPr>
        <p:sp>
          <p:nvSpPr>
            <p:cNvPr id="8781" name="Google Shape;8781;p67"/>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7"/>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7"/>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7"/>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7"/>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7"/>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7"/>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7"/>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9" name="Google Shape;8789;p67"/>
          <p:cNvGrpSpPr/>
          <p:nvPr/>
        </p:nvGrpSpPr>
        <p:grpSpPr>
          <a:xfrm>
            <a:off x="7983413" y="3211628"/>
            <a:ext cx="314662" cy="358436"/>
            <a:chOff x="-52023900" y="3590075"/>
            <a:chExt cx="279625" cy="318525"/>
          </a:xfrm>
        </p:grpSpPr>
        <p:sp>
          <p:nvSpPr>
            <p:cNvPr id="8790" name="Google Shape;8790;p67"/>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7"/>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7"/>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7"/>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7"/>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7"/>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7"/>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67"/>
          <p:cNvGrpSpPr/>
          <p:nvPr/>
        </p:nvGrpSpPr>
        <p:grpSpPr>
          <a:xfrm>
            <a:off x="5746654" y="1380146"/>
            <a:ext cx="358971" cy="358971"/>
            <a:chOff x="-57173375" y="3198925"/>
            <a:chExt cx="319000" cy="319000"/>
          </a:xfrm>
        </p:grpSpPr>
        <p:sp>
          <p:nvSpPr>
            <p:cNvPr id="8798" name="Google Shape;8798;p67"/>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7"/>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7"/>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7"/>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2" name="Google Shape;8802;p67"/>
          <p:cNvGrpSpPr/>
          <p:nvPr/>
        </p:nvGrpSpPr>
        <p:grpSpPr>
          <a:xfrm>
            <a:off x="5747541" y="1857587"/>
            <a:ext cx="357198" cy="314690"/>
            <a:chOff x="-57176525" y="3610050"/>
            <a:chExt cx="317425" cy="279650"/>
          </a:xfrm>
        </p:grpSpPr>
        <p:sp>
          <p:nvSpPr>
            <p:cNvPr id="8803" name="Google Shape;8803;p67"/>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7"/>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7"/>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7"/>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7"/>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67"/>
          <p:cNvGrpSpPr/>
          <p:nvPr/>
        </p:nvGrpSpPr>
        <p:grpSpPr>
          <a:xfrm>
            <a:off x="7957995" y="1380146"/>
            <a:ext cx="358099" cy="356326"/>
            <a:chOff x="-55202750" y="3198925"/>
            <a:chExt cx="318225" cy="316650"/>
          </a:xfrm>
        </p:grpSpPr>
        <p:sp>
          <p:nvSpPr>
            <p:cNvPr id="8809" name="Google Shape;8809;p67"/>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7"/>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67"/>
          <p:cNvGrpSpPr/>
          <p:nvPr/>
        </p:nvGrpSpPr>
        <p:grpSpPr>
          <a:xfrm>
            <a:off x="7968629" y="1835446"/>
            <a:ext cx="336830" cy="358099"/>
            <a:chOff x="-55194875" y="3590375"/>
            <a:chExt cx="299325" cy="318225"/>
          </a:xfrm>
        </p:grpSpPr>
        <p:sp>
          <p:nvSpPr>
            <p:cNvPr id="8812" name="Google Shape;8812;p67"/>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7"/>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7"/>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7"/>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7"/>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7" name="Google Shape;8817;p67"/>
          <p:cNvGrpSpPr/>
          <p:nvPr/>
        </p:nvGrpSpPr>
        <p:grpSpPr>
          <a:xfrm>
            <a:off x="7973247" y="2277717"/>
            <a:ext cx="357198" cy="357198"/>
            <a:chOff x="-55203525" y="3983400"/>
            <a:chExt cx="317425" cy="317425"/>
          </a:xfrm>
        </p:grpSpPr>
        <p:sp>
          <p:nvSpPr>
            <p:cNvPr id="8818" name="Google Shape;8818;p67"/>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7"/>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7"/>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1" name="Google Shape;8821;p67"/>
          <p:cNvGrpSpPr/>
          <p:nvPr/>
        </p:nvGrpSpPr>
        <p:grpSpPr>
          <a:xfrm>
            <a:off x="6639727" y="2734774"/>
            <a:ext cx="335930" cy="358971"/>
            <a:chOff x="-53232900" y="3192625"/>
            <a:chExt cx="298525" cy="319000"/>
          </a:xfrm>
        </p:grpSpPr>
        <p:sp>
          <p:nvSpPr>
            <p:cNvPr id="8822" name="Google Shape;8822;p67"/>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7"/>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7"/>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7"/>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7"/>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7"/>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7"/>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7"/>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0" name="Google Shape;8830;p67"/>
          <p:cNvGrpSpPr/>
          <p:nvPr/>
        </p:nvGrpSpPr>
        <p:grpSpPr>
          <a:xfrm>
            <a:off x="6629093" y="3205748"/>
            <a:ext cx="357198" cy="356326"/>
            <a:chOff x="-53242350" y="3584850"/>
            <a:chExt cx="317425" cy="316650"/>
          </a:xfrm>
        </p:grpSpPr>
        <p:sp>
          <p:nvSpPr>
            <p:cNvPr id="8831" name="Google Shape;8831;p67"/>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7"/>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7"/>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7"/>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7"/>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6" name="Google Shape;8836;p67"/>
          <p:cNvGrpSpPr/>
          <p:nvPr/>
        </p:nvGrpSpPr>
        <p:grpSpPr>
          <a:xfrm>
            <a:off x="6650362" y="3668449"/>
            <a:ext cx="314662" cy="358999"/>
            <a:chOff x="-53224225" y="3976300"/>
            <a:chExt cx="279625" cy="319025"/>
          </a:xfrm>
        </p:grpSpPr>
        <p:sp>
          <p:nvSpPr>
            <p:cNvPr id="8837" name="Google Shape;8837;p67"/>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7"/>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7"/>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7"/>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7"/>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7"/>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7"/>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4" name="Google Shape;8844;p67"/>
          <p:cNvGrpSpPr/>
          <p:nvPr/>
        </p:nvGrpSpPr>
        <p:grpSpPr>
          <a:xfrm>
            <a:off x="7961258" y="3676129"/>
            <a:ext cx="358971" cy="358408"/>
            <a:chOff x="-52043575" y="3983125"/>
            <a:chExt cx="319000" cy="318500"/>
          </a:xfrm>
        </p:grpSpPr>
        <p:sp>
          <p:nvSpPr>
            <p:cNvPr id="8845" name="Google Shape;8845;p67"/>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7"/>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7"/>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7"/>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7"/>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7"/>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7"/>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7"/>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7"/>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4" name="Google Shape;8854;p67"/>
          <p:cNvGrpSpPr/>
          <p:nvPr/>
        </p:nvGrpSpPr>
        <p:grpSpPr>
          <a:xfrm>
            <a:off x="6215199" y="1380146"/>
            <a:ext cx="314662" cy="358971"/>
            <a:chOff x="-56766175" y="3198925"/>
            <a:chExt cx="279625" cy="319000"/>
          </a:xfrm>
        </p:grpSpPr>
        <p:sp>
          <p:nvSpPr>
            <p:cNvPr id="8855" name="Google Shape;8855;p67"/>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7"/>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7"/>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7"/>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7"/>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7"/>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7"/>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67"/>
          <p:cNvGrpSpPr/>
          <p:nvPr/>
        </p:nvGrpSpPr>
        <p:grpSpPr>
          <a:xfrm>
            <a:off x="6214313" y="1835446"/>
            <a:ext cx="316434" cy="358099"/>
            <a:chOff x="-56766175" y="3590375"/>
            <a:chExt cx="281200" cy="318225"/>
          </a:xfrm>
        </p:grpSpPr>
        <p:sp>
          <p:nvSpPr>
            <p:cNvPr id="8863" name="Google Shape;8863;p67"/>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7"/>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7"/>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7"/>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67"/>
          <p:cNvGrpSpPr/>
          <p:nvPr/>
        </p:nvGrpSpPr>
        <p:grpSpPr>
          <a:xfrm>
            <a:off x="6251269" y="2276817"/>
            <a:ext cx="272126" cy="358099"/>
            <a:chOff x="-56747275" y="3982600"/>
            <a:chExt cx="241825" cy="318225"/>
          </a:xfrm>
        </p:grpSpPr>
        <p:sp>
          <p:nvSpPr>
            <p:cNvPr id="8868" name="Google Shape;8868;p67"/>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7"/>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7"/>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7"/>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7"/>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7"/>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7"/>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5" name="Google Shape;8875;p67"/>
          <p:cNvGrpSpPr/>
          <p:nvPr/>
        </p:nvGrpSpPr>
        <p:grpSpPr>
          <a:xfrm>
            <a:off x="4859020" y="3219055"/>
            <a:ext cx="358999" cy="342991"/>
            <a:chOff x="-54812875" y="3596675"/>
            <a:chExt cx="319025" cy="304800"/>
          </a:xfrm>
        </p:grpSpPr>
        <p:sp>
          <p:nvSpPr>
            <p:cNvPr id="8876" name="Google Shape;8876;p67"/>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7"/>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7"/>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7"/>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7"/>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7"/>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7"/>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83" name="Google Shape;8883;p67"/>
          <p:cNvSpPr/>
          <p:nvPr/>
        </p:nvSpPr>
        <p:spPr>
          <a:xfrm>
            <a:off x="5033910" y="35933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7"/>
          <p:cNvSpPr/>
          <p:nvPr/>
        </p:nvSpPr>
        <p:spPr>
          <a:xfrm>
            <a:off x="5034361" y="35941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5" name="Google Shape;8885;p67"/>
          <p:cNvGrpSpPr/>
          <p:nvPr/>
        </p:nvGrpSpPr>
        <p:grpSpPr>
          <a:xfrm>
            <a:off x="4881188" y="3675538"/>
            <a:ext cx="314662" cy="358099"/>
            <a:chOff x="-54793175" y="3982600"/>
            <a:chExt cx="279625" cy="318225"/>
          </a:xfrm>
        </p:grpSpPr>
        <p:sp>
          <p:nvSpPr>
            <p:cNvPr id="8886" name="Google Shape;8886;p67"/>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7"/>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7"/>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7"/>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7"/>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7"/>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7"/>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3" name="Google Shape;8893;p67"/>
          <p:cNvGrpSpPr/>
          <p:nvPr/>
        </p:nvGrpSpPr>
        <p:grpSpPr>
          <a:xfrm>
            <a:off x="7092647" y="2734774"/>
            <a:ext cx="314662" cy="358099"/>
            <a:chOff x="-52832000" y="3192625"/>
            <a:chExt cx="279625" cy="318225"/>
          </a:xfrm>
        </p:grpSpPr>
        <p:sp>
          <p:nvSpPr>
            <p:cNvPr id="8894" name="Google Shape;8894;p67"/>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7"/>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7"/>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7"/>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7"/>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7"/>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7"/>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7"/>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2" name="Google Shape;8902;p67"/>
          <p:cNvGrpSpPr/>
          <p:nvPr/>
        </p:nvGrpSpPr>
        <p:grpSpPr>
          <a:xfrm>
            <a:off x="5779179" y="2276142"/>
            <a:ext cx="323524" cy="358774"/>
            <a:chOff x="-57162350" y="3982000"/>
            <a:chExt cx="287500" cy="318825"/>
          </a:xfrm>
        </p:grpSpPr>
        <p:sp>
          <p:nvSpPr>
            <p:cNvPr id="8903" name="Google Shape;8903;p67"/>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7"/>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7"/>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7"/>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7"/>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7"/>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7"/>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7"/>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1" name="Google Shape;8911;p67"/>
          <p:cNvGrpSpPr/>
          <p:nvPr/>
        </p:nvGrpSpPr>
        <p:grpSpPr>
          <a:xfrm>
            <a:off x="7070492" y="3206648"/>
            <a:ext cx="358971" cy="357198"/>
            <a:chOff x="-52851675" y="3585650"/>
            <a:chExt cx="319000" cy="317425"/>
          </a:xfrm>
        </p:grpSpPr>
        <p:sp>
          <p:nvSpPr>
            <p:cNvPr id="8912" name="Google Shape;8912;p67"/>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7"/>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7"/>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7"/>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7"/>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7"/>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67"/>
          <p:cNvGrpSpPr/>
          <p:nvPr/>
        </p:nvGrpSpPr>
        <p:grpSpPr>
          <a:xfrm>
            <a:off x="7092647" y="3668449"/>
            <a:ext cx="314662" cy="358999"/>
            <a:chOff x="-52832000" y="3976300"/>
            <a:chExt cx="279625" cy="319025"/>
          </a:xfrm>
        </p:grpSpPr>
        <p:sp>
          <p:nvSpPr>
            <p:cNvPr id="8919" name="Google Shape;8919;p67"/>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7"/>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7"/>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7"/>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7"/>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4" name="Google Shape;8924;p67"/>
          <p:cNvGrpSpPr/>
          <p:nvPr/>
        </p:nvGrpSpPr>
        <p:grpSpPr>
          <a:xfrm>
            <a:off x="6209853" y="4123097"/>
            <a:ext cx="316434" cy="358099"/>
            <a:chOff x="-51633225" y="3198925"/>
            <a:chExt cx="281200" cy="318225"/>
          </a:xfrm>
        </p:grpSpPr>
        <p:sp>
          <p:nvSpPr>
            <p:cNvPr id="8925" name="Google Shape;8925;p67"/>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7"/>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7"/>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7"/>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7"/>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7"/>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7"/>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2" name="Google Shape;8932;p67"/>
          <p:cNvGrpSpPr/>
          <p:nvPr/>
        </p:nvGrpSpPr>
        <p:grpSpPr>
          <a:xfrm>
            <a:off x="6628676" y="1381018"/>
            <a:ext cx="365188" cy="357226"/>
            <a:chOff x="-56396775" y="3199700"/>
            <a:chExt cx="324525" cy="317450"/>
          </a:xfrm>
        </p:grpSpPr>
        <p:sp>
          <p:nvSpPr>
            <p:cNvPr id="8933" name="Google Shape;8933;p67"/>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7"/>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7"/>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7"/>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7"/>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7"/>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9" name="Google Shape;8939;p67"/>
          <p:cNvGrpSpPr/>
          <p:nvPr/>
        </p:nvGrpSpPr>
        <p:grpSpPr>
          <a:xfrm>
            <a:off x="6631771" y="1846953"/>
            <a:ext cx="358999" cy="335958"/>
            <a:chOff x="-56394425" y="3600600"/>
            <a:chExt cx="319025" cy="298550"/>
          </a:xfrm>
        </p:grpSpPr>
        <p:sp>
          <p:nvSpPr>
            <p:cNvPr id="8940" name="Google Shape;8940;p67"/>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7"/>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7"/>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67"/>
          <p:cNvGrpSpPr/>
          <p:nvPr/>
        </p:nvGrpSpPr>
        <p:grpSpPr>
          <a:xfrm>
            <a:off x="6662538" y="2277717"/>
            <a:ext cx="327068" cy="357198"/>
            <a:chOff x="-56379450" y="3983400"/>
            <a:chExt cx="290650" cy="317425"/>
          </a:xfrm>
        </p:grpSpPr>
        <p:sp>
          <p:nvSpPr>
            <p:cNvPr id="8944" name="Google Shape;8944;p67"/>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7"/>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7"/>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7"/>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7"/>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7"/>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7"/>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7"/>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2" name="Google Shape;8952;p67"/>
          <p:cNvGrpSpPr/>
          <p:nvPr/>
        </p:nvGrpSpPr>
        <p:grpSpPr>
          <a:xfrm>
            <a:off x="5326242" y="2741864"/>
            <a:ext cx="316434" cy="358971"/>
            <a:chOff x="-54401725" y="3198925"/>
            <a:chExt cx="281200" cy="319000"/>
          </a:xfrm>
        </p:grpSpPr>
        <p:sp>
          <p:nvSpPr>
            <p:cNvPr id="8953" name="Google Shape;8953;p67"/>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7"/>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7"/>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7"/>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7"/>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7"/>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7"/>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7"/>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7"/>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7"/>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7"/>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4" name="Google Shape;8964;p67"/>
          <p:cNvGrpSpPr/>
          <p:nvPr/>
        </p:nvGrpSpPr>
        <p:grpSpPr>
          <a:xfrm>
            <a:off x="5327128" y="3211965"/>
            <a:ext cx="314662" cy="358099"/>
            <a:chOff x="-54401725" y="3590375"/>
            <a:chExt cx="279625" cy="318225"/>
          </a:xfrm>
        </p:grpSpPr>
        <p:sp>
          <p:nvSpPr>
            <p:cNvPr id="8965" name="Google Shape;8965;p67"/>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7"/>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7"/>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7"/>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7"/>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7"/>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67"/>
          <p:cNvGrpSpPr/>
          <p:nvPr/>
        </p:nvGrpSpPr>
        <p:grpSpPr>
          <a:xfrm>
            <a:off x="5324920" y="3675538"/>
            <a:ext cx="319079" cy="358099"/>
            <a:chOff x="-54403300" y="3982600"/>
            <a:chExt cx="283550" cy="318225"/>
          </a:xfrm>
        </p:grpSpPr>
        <p:sp>
          <p:nvSpPr>
            <p:cNvPr id="8972" name="Google Shape;8972;p67"/>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7"/>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7"/>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7"/>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7"/>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67"/>
          <p:cNvGrpSpPr/>
          <p:nvPr/>
        </p:nvGrpSpPr>
        <p:grpSpPr>
          <a:xfrm>
            <a:off x="7512313" y="2736772"/>
            <a:ext cx="356298" cy="356973"/>
            <a:chOff x="-52458650" y="3194400"/>
            <a:chExt cx="316625" cy="317225"/>
          </a:xfrm>
        </p:grpSpPr>
        <p:sp>
          <p:nvSpPr>
            <p:cNvPr id="8978" name="Google Shape;8978;p67"/>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7"/>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7"/>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7"/>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7"/>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7"/>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7"/>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7"/>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6" name="Google Shape;8986;p67"/>
          <p:cNvGrpSpPr/>
          <p:nvPr/>
        </p:nvGrpSpPr>
        <p:grpSpPr>
          <a:xfrm>
            <a:off x="4881188" y="2741864"/>
            <a:ext cx="314662" cy="358971"/>
            <a:chOff x="-54793175" y="3198925"/>
            <a:chExt cx="279625" cy="319000"/>
          </a:xfrm>
        </p:grpSpPr>
        <p:sp>
          <p:nvSpPr>
            <p:cNvPr id="8987" name="Google Shape;8987;p67"/>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7"/>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7"/>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7"/>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7"/>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7"/>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7"/>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4" name="Google Shape;8994;p67"/>
          <p:cNvGrpSpPr/>
          <p:nvPr/>
        </p:nvGrpSpPr>
        <p:grpSpPr>
          <a:xfrm>
            <a:off x="7521611" y="3205748"/>
            <a:ext cx="337703" cy="357845"/>
            <a:chOff x="-52450000" y="3584850"/>
            <a:chExt cx="300100" cy="318000"/>
          </a:xfrm>
        </p:grpSpPr>
        <p:sp>
          <p:nvSpPr>
            <p:cNvPr id="8995" name="Google Shape;8995;p67"/>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7"/>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7"/>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7"/>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7"/>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7"/>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7"/>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2" name="Google Shape;9002;p67"/>
          <p:cNvGrpSpPr/>
          <p:nvPr/>
        </p:nvGrpSpPr>
        <p:grpSpPr>
          <a:xfrm>
            <a:off x="7533131" y="3670221"/>
            <a:ext cx="314662" cy="357226"/>
            <a:chOff x="-52440550" y="3977875"/>
            <a:chExt cx="279625" cy="317450"/>
          </a:xfrm>
        </p:grpSpPr>
        <p:sp>
          <p:nvSpPr>
            <p:cNvPr id="9003" name="Google Shape;9003;p67"/>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7"/>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7"/>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7"/>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7"/>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7"/>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7"/>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7"/>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1" name="Google Shape;9011;p67"/>
          <p:cNvGrpSpPr/>
          <p:nvPr/>
        </p:nvGrpSpPr>
        <p:grpSpPr>
          <a:xfrm>
            <a:off x="6645066" y="4126427"/>
            <a:ext cx="314662" cy="358999"/>
            <a:chOff x="-51623775" y="3584850"/>
            <a:chExt cx="279625" cy="319025"/>
          </a:xfrm>
        </p:grpSpPr>
        <p:sp>
          <p:nvSpPr>
            <p:cNvPr id="9012" name="Google Shape;9012;p67"/>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7"/>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7"/>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7"/>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7"/>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7"/>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7"/>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7"/>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7"/>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1" name="Google Shape;9021;p67"/>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9022" name="Google Shape;9022;p67"/>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26"/>
        <p:cNvGrpSpPr/>
        <p:nvPr/>
      </p:nvGrpSpPr>
      <p:grpSpPr>
        <a:xfrm>
          <a:off x="0" y="0"/>
          <a:ext cx="0" cy="0"/>
          <a:chOff x="0" y="0"/>
          <a:chExt cx="0" cy="0"/>
        </a:xfrm>
      </p:grpSpPr>
      <p:grpSp>
        <p:nvGrpSpPr>
          <p:cNvPr id="9027" name="Google Shape;9027;p68"/>
          <p:cNvGrpSpPr/>
          <p:nvPr/>
        </p:nvGrpSpPr>
        <p:grpSpPr>
          <a:xfrm>
            <a:off x="885675" y="1386849"/>
            <a:ext cx="276003" cy="357300"/>
            <a:chOff x="-50469125" y="3183175"/>
            <a:chExt cx="233150" cy="301825"/>
          </a:xfrm>
        </p:grpSpPr>
        <p:sp>
          <p:nvSpPr>
            <p:cNvPr id="9028" name="Google Shape;9028;p68"/>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8"/>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8"/>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68"/>
          <p:cNvGrpSpPr/>
          <p:nvPr/>
        </p:nvGrpSpPr>
        <p:grpSpPr>
          <a:xfrm>
            <a:off x="845574" y="1822251"/>
            <a:ext cx="356205" cy="355288"/>
            <a:chOff x="-50504575" y="3550975"/>
            <a:chExt cx="300900" cy="300125"/>
          </a:xfrm>
        </p:grpSpPr>
        <p:sp>
          <p:nvSpPr>
            <p:cNvPr id="9032" name="Google Shape;9032;p68"/>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8"/>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8"/>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8"/>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6" name="Google Shape;9036;p68"/>
          <p:cNvGrpSpPr/>
          <p:nvPr/>
        </p:nvGrpSpPr>
        <p:grpSpPr>
          <a:xfrm>
            <a:off x="845574" y="2260493"/>
            <a:ext cx="356205" cy="354341"/>
            <a:chOff x="-50503000" y="3921175"/>
            <a:chExt cx="300900" cy="299325"/>
          </a:xfrm>
        </p:grpSpPr>
        <p:sp>
          <p:nvSpPr>
            <p:cNvPr id="9037" name="Google Shape;9037;p68"/>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8"/>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8"/>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8"/>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8"/>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2" name="Google Shape;9042;p68"/>
          <p:cNvGrpSpPr/>
          <p:nvPr/>
        </p:nvGrpSpPr>
        <p:grpSpPr>
          <a:xfrm>
            <a:off x="3049627" y="1406411"/>
            <a:ext cx="355258" cy="356205"/>
            <a:chOff x="-48630025" y="3199700"/>
            <a:chExt cx="300100" cy="300900"/>
          </a:xfrm>
        </p:grpSpPr>
        <p:sp>
          <p:nvSpPr>
            <p:cNvPr id="9043" name="Google Shape;9043;p68"/>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8"/>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8"/>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68"/>
          <p:cNvGrpSpPr/>
          <p:nvPr/>
        </p:nvGrpSpPr>
        <p:grpSpPr>
          <a:xfrm>
            <a:off x="3049627" y="1843707"/>
            <a:ext cx="355258" cy="355258"/>
            <a:chOff x="-48630025" y="3569100"/>
            <a:chExt cx="300100" cy="300100"/>
          </a:xfrm>
        </p:grpSpPr>
        <p:sp>
          <p:nvSpPr>
            <p:cNvPr id="9047" name="Google Shape;9047;p68"/>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8"/>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8"/>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8"/>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8"/>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8"/>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8"/>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8"/>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8"/>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8"/>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7" name="Google Shape;9057;p68"/>
          <p:cNvGrpSpPr/>
          <p:nvPr/>
        </p:nvGrpSpPr>
        <p:grpSpPr>
          <a:xfrm>
            <a:off x="3050101" y="2281003"/>
            <a:ext cx="354311" cy="353394"/>
            <a:chOff x="-48629225" y="3938500"/>
            <a:chExt cx="299300" cy="298525"/>
          </a:xfrm>
        </p:grpSpPr>
        <p:sp>
          <p:nvSpPr>
            <p:cNvPr id="9058" name="Google Shape;9058;p68"/>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8"/>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8"/>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8"/>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2" name="Google Shape;9062;p68"/>
          <p:cNvGrpSpPr/>
          <p:nvPr/>
        </p:nvGrpSpPr>
        <p:grpSpPr>
          <a:xfrm>
            <a:off x="1785504" y="2752344"/>
            <a:ext cx="311458" cy="354341"/>
            <a:chOff x="-46762575" y="3200500"/>
            <a:chExt cx="263100" cy="299325"/>
          </a:xfrm>
        </p:grpSpPr>
        <p:sp>
          <p:nvSpPr>
            <p:cNvPr id="9063" name="Google Shape;9063;p68"/>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8"/>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8"/>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8"/>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8"/>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68"/>
          <p:cNvGrpSpPr/>
          <p:nvPr/>
        </p:nvGrpSpPr>
        <p:grpSpPr>
          <a:xfrm>
            <a:off x="1763589" y="3211066"/>
            <a:ext cx="355288" cy="312375"/>
            <a:chOff x="-46779900" y="3588000"/>
            <a:chExt cx="300125" cy="263875"/>
          </a:xfrm>
        </p:grpSpPr>
        <p:sp>
          <p:nvSpPr>
            <p:cNvPr id="9069" name="Google Shape;9069;p68"/>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8"/>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8"/>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8"/>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3" name="Google Shape;9073;p68"/>
          <p:cNvGrpSpPr/>
          <p:nvPr/>
        </p:nvGrpSpPr>
        <p:grpSpPr>
          <a:xfrm>
            <a:off x="1764062" y="3625988"/>
            <a:ext cx="354341" cy="353394"/>
            <a:chOff x="-46779100" y="3938500"/>
            <a:chExt cx="299325" cy="298525"/>
          </a:xfrm>
        </p:grpSpPr>
        <p:sp>
          <p:nvSpPr>
            <p:cNvPr id="9074" name="Google Shape;9074;p68"/>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8"/>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6" name="Google Shape;9076;p68"/>
          <p:cNvGrpSpPr/>
          <p:nvPr/>
        </p:nvGrpSpPr>
        <p:grpSpPr>
          <a:xfrm>
            <a:off x="3971800" y="2758855"/>
            <a:ext cx="355258" cy="355288"/>
            <a:chOff x="-44924250" y="3206000"/>
            <a:chExt cx="300100" cy="300125"/>
          </a:xfrm>
        </p:grpSpPr>
        <p:sp>
          <p:nvSpPr>
            <p:cNvPr id="9077" name="Google Shape;9077;p68"/>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8"/>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8"/>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8"/>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8"/>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68"/>
          <p:cNvGrpSpPr/>
          <p:nvPr/>
        </p:nvGrpSpPr>
        <p:grpSpPr>
          <a:xfrm>
            <a:off x="1286286" y="1386849"/>
            <a:ext cx="355258" cy="355258"/>
            <a:chOff x="-50134375" y="3183175"/>
            <a:chExt cx="300100" cy="300100"/>
          </a:xfrm>
        </p:grpSpPr>
        <p:sp>
          <p:nvSpPr>
            <p:cNvPr id="9083" name="Google Shape;9083;p68"/>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8"/>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8"/>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8"/>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8"/>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8"/>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8"/>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8"/>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8"/>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8"/>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3" name="Google Shape;9093;p68"/>
          <p:cNvGrpSpPr/>
          <p:nvPr/>
        </p:nvGrpSpPr>
        <p:grpSpPr>
          <a:xfrm>
            <a:off x="1286286" y="1822251"/>
            <a:ext cx="355258" cy="355288"/>
            <a:chOff x="-50134375" y="3550975"/>
            <a:chExt cx="300100" cy="300125"/>
          </a:xfrm>
        </p:grpSpPr>
        <p:sp>
          <p:nvSpPr>
            <p:cNvPr id="9094" name="Google Shape;9094;p68"/>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8"/>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6" name="Google Shape;9096;p68"/>
          <p:cNvGrpSpPr/>
          <p:nvPr/>
        </p:nvGrpSpPr>
        <p:grpSpPr>
          <a:xfrm>
            <a:off x="1286286" y="2259783"/>
            <a:ext cx="355258" cy="355051"/>
            <a:chOff x="-50134375" y="3920575"/>
            <a:chExt cx="300100" cy="299925"/>
          </a:xfrm>
        </p:grpSpPr>
        <p:sp>
          <p:nvSpPr>
            <p:cNvPr id="9097" name="Google Shape;9097;p68"/>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8"/>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8"/>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0" name="Google Shape;9100;p68"/>
          <p:cNvGrpSpPr/>
          <p:nvPr/>
        </p:nvGrpSpPr>
        <p:grpSpPr>
          <a:xfrm>
            <a:off x="3497010" y="1407358"/>
            <a:ext cx="357123" cy="355258"/>
            <a:chOff x="-48262200" y="3200500"/>
            <a:chExt cx="301675" cy="300100"/>
          </a:xfrm>
        </p:grpSpPr>
        <p:sp>
          <p:nvSpPr>
            <p:cNvPr id="9101" name="Google Shape;9101;p68"/>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8"/>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8"/>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8"/>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8"/>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8"/>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8"/>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8"/>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8"/>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0" name="Google Shape;9110;p68"/>
          <p:cNvGrpSpPr/>
          <p:nvPr/>
        </p:nvGrpSpPr>
        <p:grpSpPr>
          <a:xfrm>
            <a:off x="3526383" y="1844447"/>
            <a:ext cx="298377" cy="354519"/>
            <a:chOff x="-48233050" y="3569725"/>
            <a:chExt cx="252050" cy="299475"/>
          </a:xfrm>
        </p:grpSpPr>
        <p:sp>
          <p:nvSpPr>
            <p:cNvPr id="9111" name="Google Shape;9111;p68"/>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8"/>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8"/>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4" name="Google Shape;9114;p68"/>
          <p:cNvGrpSpPr/>
          <p:nvPr/>
        </p:nvGrpSpPr>
        <p:grpSpPr>
          <a:xfrm>
            <a:off x="3550148" y="2278191"/>
            <a:ext cx="250847" cy="358070"/>
            <a:chOff x="-48216525" y="3936125"/>
            <a:chExt cx="211900" cy="302475"/>
          </a:xfrm>
        </p:grpSpPr>
        <p:sp>
          <p:nvSpPr>
            <p:cNvPr id="9115" name="Google Shape;9115;p68"/>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8"/>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8"/>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8"/>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9" name="Google Shape;9119;p68"/>
          <p:cNvGrpSpPr/>
          <p:nvPr/>
        </p:nvGrpSpPr>
        <p:grpSpPr>
          <a:xfrm>
            <a:off x="2205866" y="2753261"/>
            <a:ext cx="355258" cy="355288"/>
            <a:chOff x="-46410500" y="3201275"/>
            <a:chExt cx="300100" cy="300125"/>
          </a:xfrm>
        </p:grpSpPr>
        <p:sp>
          <p:nvSpPr>
            <p:cNvPr id="9120" name="Google Shape;9120;p68"/>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8"/>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8"/>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8"/>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8"/>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5" name="Google Shape;9125;p68"/>
          <p:cNvGrpSpPr/>
          <p:nvPr/>
        </p:nvGrpSpPr>
        <p:grpSpPr>
          <a:xfrm>
            <a:off x="2205866" y="3188692"/>
            <a:ext cx="355258" cy="356205"/>
            <a:chOff x="-46409700" y="3569100"/>
            <a:chExt cx="300100" cy="300900"/>
          </a:xfrm>
        </p:grpSpPr>
        <p:sp>
          <p:nvSpPr>
            <p:cNvPr id="9126" name="Google Shape;9126;p68"/>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8"/>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8"/>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8"/>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8"/>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68"/>
          <p:cNvGrpSpPr/>
          <p:nvPr/>
        </p:nvGrpSpPr>
        <p:grpSpPr>
          <a:xfrm>
            <a:off x="2193747" y="3624124"/>
            <a:ext cx="379497" cy="358070"/>
            <a:chOff x="-46422300" y="3936925"/>
            <a:chExt cx="320575" cy="302475"/>
          </a:xfrm>
        </p:grpSpPr>
        <p:sp>
          <p:nvSpPr>
            <p:cNvPr id="9132" name="Google Shape;9132;p68"/>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8"/>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4" name="Google Shape;9134;p68"/>
          <p:cNvGrpSpPr/>
          <p:nvPr/>
        </p:nvGrpSpPr>
        <p:grpSpPr>
          <a:xfrm>
            <a:off x="3971326" y="3178452"/>
            <a:ext cx="356205" cy="355258"/>
            <a:chOff x="-44914800" y="3560450"/>
            <a:chExt cx="300900" cy="300100"/>
          </a:xfrm>
        </p:grpSpPr>
        <p:sp>
          <p:nvSpPr>
            <p:cNvPr id="9135" name="Google Shape;9135;p68"/>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8"/>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8"/>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8"/>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8"/>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0" name="Google Shape;9140;p68"/>
          <p:cNvGrpSpPr/>
          <p:nvPr/>
        </p:nvGrpSpPr>
        <p:grpSpPr>
          <a:xfrm>
            <a:off x="1726378" y="1387086"/>
            <a:ext cx="354311" cy="354104"/>
            <a:chOff x="-49764975" y="3183375"/>
            <a:chExt cx="299300" cy="299125"/>
          </a:xfrm>
        </p:grpSpPr>
        <p:sp>
          <p:nvSpPr>
            <p:cNvPr id="9141" name="Google Shape;9141;p68"/>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8"/>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8"/>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8"/>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8"/>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8"/>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8"/>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8"/>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8"/>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0" name="Google Shape;9150;p68"/>
          <p:cNvGrpSpPr/>
          <p:nvPr/>
        </p:nvGrpSpPr>
        <p:grpSpPr>
          <a:xfrm>
            <a:off x="1726378" y="1822547"/>
            <a:ext cx="354311" cy="355909"/>
            <a:chOff x="-49764975" y="3551225"/>
            <a:chExt cx="299300" cy="300650"/>
          </a:xfrm>
        </p:grpSpPr>
        <p:sp>
          <p:nvSpPr>
            <p:cNvPr id="9151" name="Google Shape;9151;p68"/>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8"/>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8"/>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8"/>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8"/>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8"/>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8"/>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8"/>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8"/>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8"/>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8"/>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2" name="Google Shape;9162;p68"/>
          <p:cNvGrpSpPr/>
          <p:nvPr/>
        </p:nvGrpSpPr>
        <p:grpSpPr>
          <a:xfrm>
            <a:off x="1724040" y="2259310"/>
            <a:ext cx="358987" cy="355525"/>
            <a:chOff x="-49766550" y="3920175"/>
            <a:chExt cx="303250" cy="300325"/>
          </a:xfrm>
        </p:grpSpPr>
        <p:sp>
          <p:nvSpPr>
            <p:cNvPr id="9163" name="Google Shape;9163;p68"/>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8"/>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8"/>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8"/>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68"/>
          <p:cNvGrpSpPr/>
          <p:nvPr/>
        </p:nvGrpSpPr>
        <p:grpSpPr>
          <a:xfrm>
            <a:off x="3939571" y="1407358"/>
            <a:ext cx="357123" cy="354341"/>
            <a:chOff x="-47892800" y="3200500"/>
            <a:chExt cx="301675" cy="299325"/>
          </a:xfrm>
        </p:grpSpPr>
        <p:sp>
          <p:nvSpPr>
            <p:cNvPr id="9168" name="Google Shape;9168;p68"/>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8"/>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8"/>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8"/>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8"/>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8"/>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4" name="Google Shape;9174;p68"/>
          <p:cNvGrpSpPr/>
          <p:nvPr/>
        </p:nvGrpSpPr>
        <p:grpSpPr>
          <a:xfrm>
            <a:off x="4003437" y="1843707"/>
            <a:ext cx="229391" cy="355258"/>
            <a:chOff x="-47839250" y="3569100"/>
            <a:chExt cx="193775" cy="300100"/>
          </a:xfrm>
        </p:grpSpPr>
        <p:sp>
          <p:nvSpPr>
            <p:cNvPr id="9175" name="Google Shape;9175;p68"/>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8"/>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8"/>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8"/>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8"/>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8"/>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1" name="Google Shape;9181;p68"/>
          <p:cNvGrpSpPr/>
          <p:nvPr/>
        </p:nvGrpSpPr>
        <p:grpSpPr>
          <a:xfrm>
            <a:off x="3940503" y="2280056"/>
            <a:ext cx="355258" cy="356205"/>
            <a:chOff x="-47892800" y="3937700"/>
            <a:chExt cx="300100" cy="300900"/>
          </a:xfrm>
        </p:grpSpPr>
        <p:sp>
          <p:nvSpPr>
            <p:cNvPr id="9182" name="Google Shape;9182;p68"/>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8"/>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8"/>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8"/>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8"/>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8"/>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8"/>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8"/>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0" name="Google Shape;9190;p68"/>
          <p:cNvGrpSpPr/>
          <p:nvPr/>
        </p:nvGrpSpPr>
        <p:grpSpPr>
          <a:xfrm>
            <a:off x="2645798" y="2773770"/>
            <a:ext cx="355258" cy="311458"/>
            <a:chOff x="-46042675" y="3218600"/>
            <a:chExt cx="300100" cy="263100"/>
          </a:xfrm>
        </p:grpSpPr>
        <p:sp>
          <p:nvSpPr>
            <p:cNvPr id="9191" name="Google Shape;9191;p68"/>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8"/>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8"/>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8"/>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8"/>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8"/>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7" name="Google Shape;9197;p68"/>
          <p:cNvGrpSpPr/>
          <p:nvPr/>
        </p:nvGrpSpPr>
        <p:grpSpPr>
          <a:xfrm>
            <a:off x="2645798" y="3188219"/>
            <a:ext cx="355258" cy="323118"/>
            <a:chOff x="-46042675" y="3568700"/>
            <a:chExt cx="300100" cy="272950"/>
          </a:xfrm>
        </p:grpSpPr>
        <p:sp>
          <p:nvSpPr>
            <p:cNvPr id="9198" name="Google Shape;9198;p68"/>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8"/>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8"/>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8"/>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2" name="Google Shape;9202;p68"/>
          <p:cNvGrpSpPr/>
          <p:nvPr/>
        </p:nvGrpSpPr>
        <p:grpSpPr>
          <a:xfrm>
            <a:off x="2687749" y="3625189"/>
            <a:ext cx="271357" cy="356057"/>
            <a:chOff x="-46007225" y="3937825"/>
            <a:chExt cx="229225" cy="300775"/>
          </a:xfrm>
        </p:grpSpPr>
        <p:sp>
          <p:nvSpPr>
            <p:cNvPr id="9203" name="Google Shape;9203;p68"/>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8"/>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8"/>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8"/>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8"/>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8"/>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8"/>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8"/>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8"/>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8"/>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3" name="Google Shape;9213;p68"/>
          <p:cNvGrpSpPr/>
          <p:nvPr/>
        </p:nvGrpSpPr>
        <p:grpSpPr>
          <a:xfrm>
            <a:off x="3993241" y="3615275"/>
            <a:ext cx="312375" cy="357596"/>
            <a:chOff x="-44895900" y="3929450"/>
            <a:chExt cx="263875" cy="302075"/>
          </a:xfrm>
        </p:grpSpPr>
        <p:sp>
          <p:nvSpPr>
            <p:cNvPr id="9214" name="Google Shape;9214;p68"/>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8"/>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8"/>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8"/>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8"/>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8"/>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68"/>
          <p:cNvGrpSpPr/>
          <p:nvPr/>
        </p:nvGrpSpPr>
        <p:grpSpPr>
          <a:xfrm>
            <a:off x="2167060" y="1398036"/>
            <a:ext cx="356205" cy="332885"/>
            <a:chOff x="-49397175" y="3192625"/>
            <a:chExt cx="300900" cy="281200"/>
          </a:xfrm>
        </p:grpSpPr>
        <p:sp>
          <p:nvSpPr>
            <p:cNvPr id="9221" name="Google Shape;9221;p68"/>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8"/>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8"/>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8"/>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8"/>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8"/>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8"/>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8" name="Google Shape;9228;p68"/>
          <p:cNvGrpSpPr/>
          <p:nvPr/>
        </p:nvGrpSpPr>
        <p:grpSpPr>
          <a:xfrm>
            <a:off x="2193163" y="1822251"/>
            <a:ext cx="304000" cy="356205"/>
            <a:chOff x="-49375900" y="3550975"/>
            <a:chExt cx="256800" cy="300900"/>
          </a:xfrm>
        </p:grpSpPr>
        <p:sp>
          <p:nvSpPr>
            <p:cNvPr id="9229" name="Google Shape;9229;p68"/>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8"/>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8"/>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8"/>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8"/>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8"/>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8"/>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8"/>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8"/>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8"/>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8"/>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0" name="Google Shape;9240;p68"/>
          <p:cNvGrpSpPr/>
          <p:nvPr/>
        </p:nvGrpSpPr>
        <p:grpSpPr>
          <a:xfrm>
            <a:off x="2188516" y="2259546"/>
            <a:ext cx="313293" cy="356205"/>
            <a:chOff x="-49378250" y="3920375"/>
            <a:chExt cx="264650" cy="300900"/>
          </a:xfrm>
        </p:grpSpPr>
        <p:sp>
          <p:nvSpPr>
            <p:cNvPr id="9241" name="Google Shape;9241;p68"/>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8"/>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8"/>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8"/>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8"/>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8"/>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8"/>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68"/>
          <p:cNvGrpSpPr/>
          <p:nvPr/>
        </p:nvGrpSpPr>
        <p:grpSpPr>
          <a:xfrm>
            <a:off x="907504" y="2752344"/>
            <a:ext cx="312375" cy="357123"/>
            <a:chOff x="-47505300" y="3200500"/>
            <a:chExt cx="263875" cy="301675"/>
          </a:xfrm>
        </p:grpSpPr>
        <p:sp>
          <p:nvSpPr>
            <p:cNvPr id="9249" name="Google Shape;9249;p68"/>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8"/>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8"/>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8"/>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8"/>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8"/>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8"/>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8"/>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8"/>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8"/>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8"/>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8"/>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8"/>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2" name="Google Shape;9262;p68"/>
          <p:cNvGrpSpPr/>
          <p:nvPr/>
        </p:nvGrpSpPr>
        <p:grpSpPr>
          <a:xfrm>
            <a:off x="885604" y="3188692"/>
            <a:ext cx="356176" cy="355051"/>
            <a:chOff x="-47524975" y="3569100"/>
            <a:chExt cx="300875" cy="299925"/>
          </a:xfrm>
        </p:grpSpPr>
        <p:sp>
          <p:nvSpPr>
            <p:cNvPr id="9263" name="Google Shape;9263;p68"/>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8"/>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8"/>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8"/>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8"/>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8" name="Google Shape;9268;p68"/>
          <p:cNvGrpSpPr/>
          <p:nvPr/>
        </p:nvGrpSpPr>
        <p:grpSpPr>
          <a:xfrm>
            <a:off x="886062" y="3667954"/>
            <a:ext cx="355258" cy="270410"/>
            <a:chOff x="-47523400" y="3973950"/>
            <a:chExt cx="300100" cy="228425"/>
          </a:xfrm>
        </p:grpSpPr>
        <p:sp>
          <p:nvSpPr>
            <p:cNvPr id="9269" name="Google Shape;9269;p68"/>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8"/>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8"/>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8"/>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8"/>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4" name="Google Shape;9274;p68"/>
          <p:cNvGrpSpPr/>
          <p:nvPr/>
        </p:nvGrpSpPr>
        <p:grpSpPr>
          <a:xfrm>
            <a:off x="3091183" y="2750953"/>
            <a:ext cx="354341" cy="357596"/>
            <a:chOff x="-45673275" y="3199325"/>
            <a:chExt cx="299325" cy="302075"/>
          </a:xfrm>
        </p:grpSpPr>
        <p:sp>
          <p:nvSpPr>
            <p:cNvPr id="9275" name="Google Shape;9275;p68"/>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8"/>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8"/>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8" name="Google Shape;9278;p68"/>
          <p:cNvGrpSpPr/>
          <p:nvPr/>
        </p:nvGrpSpPr>
        <p:grpSpPr>
          <a:xfrm>
            <a:off x="3090251" y="3209202"/>
            <a:ext cx="356205" cy="314240"/>
            <a:chOff x="-45674075" y="3586425"/>
            <a:chExt cx="300900" cy="265450"/>
          </a:xfrm>
        </p:grpSpPr>
        <p:sp>
          <p:nvSpPr>
            <p:cNvPr id="9279" name="Google Shape;9279;p68"/>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8"/>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68"/>
          <p:cNvGrpSpPr/>
          <p:nvPr/>
        </p:nvGrpSpPr>
        <p:grpSpPr>
          <a:xfrm>
            <a:off x="3091183" y="3625041"/>
            <a:ext cx="354341" cy="356205"/>
            <a:chOff x="-45673275" y="3937700"/>
            <a:chExt cx="299325" cy="300900"/>
          </a:xfrm>
        </p:grpSpPr>
        <p:sp>
          <p:nvSpPr>
            <p:cNvPr id="9282" name="Google Shape;9282;p68"/>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8"/>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8"/>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8"/>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8"/>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8"/>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8" name="Google Shape;9288;p68"/>
          <p:cNvGrpSpPr/>
          <p:nvPr/>
        </p:nvGrpSpPr>
        <p:grpSpPr>
          <a:xfrm>
            <a:off x="2205349" y="4117825"/>
            <a:ext cx="356205" cy="356205"/>
            <a:chOff x="-44512325" y="3176075"/>
            <a:chExt cx="300900" cy="300900"/>
          </a:xfrm>
        </p:grpSpPr>
        <p:sp>
          <p:nvSpPr>
            <p:cNvPr id="9289" name="Google Shape;9289;p68"/>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8"/>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8"/>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68"/>
          <p:cNvGrpSpPr/>
          <p:nvPr/>
        </p:nvGrpSpPr>
        <p:grpSpPr>
          <a:xfrm>
            <a:off x="2608689" y="1386849"/>
            <a:ext cx="354341" cy="354341"/>
            <a:chOff x="-49027775" y="3183175"/>
            <a:chExt cx="299325" cy="299325"/>
          </a:xfrm>
        </p:grpSpPr>
        <p:sp>
          <p:nvSpPr>
            <p:cNvPr id="9293" name="Google Shape;9293;p68"/>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8"/>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8"/>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8"/>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7" name="Google Shape;9297;p68"/>
          <p:cNvGrpSpPr/>
          <p:nvPr/>
        </p:nvGrpSpPr>
        <p:grpSpPr>
          <a:xfrm>
            <a:off x="2608230" y="1822251"/>
            <a:ext cx="355258" cy="357152"/>
            <a:chOff x="-49027775" y="3550975"/>
            <a:chExt cx="300100" cy="301700"/>
          </a:xfrm>
        </p:grpSpPr>
        <p:sp>
          <p:nvSpPr>
            <p:cNvPr id="9298" name="Google Shape;9298;p68"/>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8"/>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8"/>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8"/>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8"/>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8"/>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8"/>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8"/>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8"/>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8"/>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8" name="Google Shape;9308;p68"/>
          <p:cNvGrpSpPr/>
          <p:nvPr/>
        </p:nvGrpSpPr>
        <p:grpSpPr>
          <a:xfrm>
            <a:off x="2606306" y="2259310"/>
            <a:ext cx="359106" cy="355525"/>
            <a:chOff x="-49031025" y="3920175"/>
            <a:chExt cx="303350" cy="300325"/>
          </a:xfrm>
        </p:grpSpPr>
        <p:sp>
          <p:nvSpPr>
            <p:cNvPr id="9309" name="Google Shape;9309;p68"/>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8"/>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8"/>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8"/>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8"/>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8"/>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5" name="Google Shape;9315;p68"/>
          <p:cNvGrpSpPr/>
          <p:nvPr/>
        </p:nvGrpSpPr>
        <p:grpSpPr>
          <a:xfrm>
            <a:off x="1322411" y="2752344"/>
            <a:ext cx="356176" cy="354341"/>
            <a:chOff x="-47155575" y="3200500"/>
            <a:chExt cx="300875" cy="299325"/>
          </a:xfrm>
        </p:grpSpPr>
        <p:sp>
          <p:nvSpPr>
            <p:cNvPr id="9316" name="Google Shape;9316;p68"/>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8"/>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8"/>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8"/>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8"/>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8"/>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68"/>
          <p:cNvGrpSpPr/>
          <p:nvPr/>
        </p:nvGrpSpPr>
        <p:grpSpPr>
          <a:xfrm>
            <a:off x="1322870" y="3188692"/>
            <a:ext cx="355258" cy="355258"/>
            <a:chOff x="-47154800" y="3569100"/>
            <a:chExt cx="300100" cy="300100"/>
          </a:xfrm>
        </p:grpSpPr>
        <p:sp>
          <p:nvSpPr>
            <p:cNvPr id="9323" name="Google Shape;9323;p68"/>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8"/>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8"/>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8"/>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8"/>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8"/>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9" name="Google Shape;9329;p68"/>
          <p:cNvGrpSpPr/>
          <p:nvPr/>
        </p:nvGrpSpPr>
        <p:grpSpPr>
          <a:xfrm>
            <a:off x="1323343" y="3626905"/>
            <a:ext cx="354311" cy="353423"/>
            <a:chOff x="-47154000" y="3939275"/>
            <a:chExt cx="299300" cy="298550"/>
          </a:xfrm>
        </p:grpSpPr>
        <p:sp>
          <p:nvSpPr>
            <p:cNvPr id="9330" name="Google Shape;9330;p68"/>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8"/>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8"/>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8"/>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68"/>
          <p:cNvGrpSpPr/>
          <p:nvPr/>
        </p:nvGrpSpPr>
        <p:grpSpPr>
          <a:xfrm>
            <a:off x="3548633" y="2752344"/>
            <a:ext cx="312375" cy="354341"/>
            <a:chOff x="-45286550" y="3200500"/>
            <a:chExt cx="263875" cy="299325"/>
          </a:xfrm>
        </p:grpSpPr>
        <p:sp>
          <p:nvSpPr>
            <p:cNvPr id="9335" name="Google Shape;9335;p68"/>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8"/>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8"/>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8" name="Google Shape;9338;p68"/>
          <p:cNvGrpSpPr/>
          <p:nvPr/>
        </p:nvGrpSpPr>
        <p:grpSpPr>
          <a:xfrm>
            <a:off x="3548633" y="3189639"/>
            <a:ext cx="312375" cy="354311"/>
            <a:chOff x="-45286550" y="3569900"/>
            <a:chExt cx="263875" cy="299300"/>
          </a:xfrm>
        </p:grpSpPr>
        <p:sp>
          <p:nvSpPr>
            <p:cNvPr id="9339" name="Google Shape;9339;p68"/>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8"/>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8"/>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8"/>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8"/>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8"/>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5" name="Google Shape;9345;p68"/>
          <p:cNvGrpSpPr/>
          <p:nvPr/>
        </p:nvGrpSpPr>
        <p:grpSpPr>
          <a:xfrm>
            <a:off x="3559820" y="3625988"/>
            <a:ext cx="290001" cy="355258"/>
            <a:chOff x="-45277900" y="3938500"/>
            <a:chExt cx="244975" cy="300100"/>
          </a:xfrm>
        </p:grpSpPr>
        <p:sp>
          <p:nvSpPr>
            <p:cNvPr id="9346" name="Google Shape;9346;p68"/>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8"/>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8"/>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8"/>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0" name="Google Shape;9350;p68"/>
          <p:cNvGrpSpPr/>
          <p:nvPr/>
        </p:nvGrpSpPr>
        <p:grpSpPr>
          <a:xfrm>
            <a:off x="2645769" y="4095090"/>
            <a:ext cx="355258" cy="355258"/>
            <a:chOff x="-44502875" y="3576975"/>
            <a:chExt cx="300100" cy="300100"/>
          </a:xfrm>
        </p:grpSpPr>
        <p:sp>
          <p:nvSpPr>
            <p:cNvPr id="9351" name="Google Shape;9351;p68"/>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8"/>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8"/>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68"/>
          <p:cNvGrpSpPr/>
          <p:nvPr/>
        </p:nvGrpSpPr>
        <p:grpSpPr>
          <a:xfrm>
            <a:off x="4858981" y="1820745"/>
            <a:ext cx="356196" cy="354670"/>
            <a:chOff x="-13946200" y="3647075"/>
            <a:chExt cx="353650" cy="352100"/>
          </a:xfrm>
        </p:grpSpPr>
        <p:sp>
          <p:nvSpPr>
            <p:cNvPr id="9355" name="Google Shape;9355;p68"/>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8"/>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8"/>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8"/>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8"/>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8"/>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1" name="Google Shape;9361;p68"/>
          <p:cNvGrpSpPr/>
          <p:nvPr/>
        </p:nvGrpSpPr>
        <p:grpSpPr>
          <a:xfrm>
            <a:off x="6642374" y="1380228"/>
            <a:ext cx="357002" cy="354267"/>
            <a:chOff x="-12163025" y="3214275"/>
            <a:chExt cx="354450" cy="351700"/>
          </a:xfrm>
        </p:grpSpPr>
        <p:sp>
          <p:nvSpPr>
            <p:cNvPr id="9362" name="Google Shape;9362;p68"/>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8"/>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8"/>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5" name="Google Shape;9365;p68"/>
          <p:cNvGrpSpPr/>
          <p:nvPr/>
        </p:nvGrpSpPr>
        <p:grpSpPr>
          <a:xfrm>
            <a:off x="6643154" y="1819965"/>
            <a:ext cx="355441" cy="356232"/>
            <a:chOff x="-12160675" y="3647875"/>
            <a:chExt cx="352900" cy="353650"/>
          </a:xfrm>
        </p:grpSpPr>
        <p:sp>
          <p:nvSpPr>
            <p:cNvPr id="9366" name="Google Shape;9366;p68"/>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8"/>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8"/>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8"/>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8"/>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8"/>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8"/>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68"/>
          <p:cNvGrpSpPr/>
          <p:nvPr/>
        </p:nvGrpSpPr>
        <p:grpSpPr>
          <a:xfrm>
            <a:off x="6653870" y="2264421"/>
            <a:ext cx="354635" cy="356232"/>
            <a:chOff x="-12160675" y="4081850"/>
            <a:chExt cx="352100" cy="353650"/>
          </a:xfrm>
        </p:grpSpPr>
        <p:sp>
          <p:nvSpPr>
            <p:cNvPr id="9374" name="Google Shape;9374;p68"/>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8"/>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8"/>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8"/>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8"/>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8"/>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68"/>
          <p:cNvGrpSpPr/>
          <p:nvPr/>
        </p:nvGrpSpPr>
        <p:grpSpPr>
          <a:xfrm>
            <a:off x="4858836" y="2738864"/>
            <a:ext cx="355416" cy="355652"/>
            <a:chOff x="-10391650" y="3180600"/>
            <a:chExt cx="352875" cy="353075"/>
          </a:xfrm>
        </p:grpSpPr>
        <p:sp>
          <p:nvSpPr>
            <p:cNvPr id="9381" name="Google Shape;9381;p68"/>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8"/>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8"/>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8"/>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8"/>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8"/>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68"/>
          <p:cNvGrpSpPr/>
          <p:nvPr/>
        </p:nvGrpSpPr>
        <p:grpSpPr>
          <a:xfrm>
            <a:off x="4858835" y="3215662"/>
            <a:ext cx="354635" cy="353890"/>
            <a:chOff x="-10390875" y="3616350"/>
            <a:chExt cx="352100" cy="351325"/>
          </a:xfrm>
        </p:grpSpPr>
        <p:sp>
          <p:nvSpPr>
            <p:cNvPr id="9388" name="Google Shape;9388;p68"/>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8"/>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8"/>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1" name="Google Shape;9391;p68"/>
          <p:cNvGrpSpPr/>
          <p:nvPr/>
        </p:nvGrpSpPr>
        <p:grpSpPr>
          <a:xfrm>
            <a:off x="7525810" y="2740327"/>
            <a:ext cx="312585" cy="354670"/>
            <a:chOff x="-10370400" y="4049550"/>
            <a:chExt cx="310350" cy="352100"/>
          </a:xfrm>
        </p:grpSpPr>
        <p:sp>
          <p:nvSpPr>
            <p:cNvPr id="9392" name="Google Shape;9392;p68"/>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8"/>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8"/>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8"/>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8"/>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7" name="Google Shape;9397;p68"/>
          <p:cNvGrpSpPr/>
          <p:nvPr/>
        </p:nvGrpSpPr>
        <p:grpSpPr>
          <a:xfrm>
            <a:off x="6630066" y="2739268"/>
            <a:ext cx="379236" cy="354847"/>
            <a:chOff x="-8674650" y="3210975"/>
            <a:chExt cx="376525" cy="352275"/>
          </a:xfrm>
        </p:grpSpPr>
        <p:sp>
          <p:nvSpPr>
            <p:cNvPr id="9398" name="Google Shape;9398;p68"/>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8"/>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8"/>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8"/>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8"/>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8"/>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4" name="Google Shape;9404;p68"/>
          <p:cNvGrpSpPr/>
          <p:nvPr/>
        </p:nvGrpSpPr>
        <p:grpSpPr>
          <a:xfrm>
            <a:off x="5301563" y="1820745"/>
            <a:ext cx="356221" cy="354670"/>
            <a:chOff x="-13512225" y="3647075"/>
            <a:chExt cx="353675" cy="352100"/>
          </a:xfrm>
        </p:grpSpPr>
        <p:sp>
          <p:nvSpPr>
            <p:cNvPr id="9405" name="Google Shape;9405;p68"/>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8"/>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8"/>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8"/>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8"/>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8"/>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8"/>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8"/>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8"/>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8"/>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68"/>
          <p:cNvGrpSpPr/>
          <p:nvPr/>
        </p:nvGrpSpPr>
        <p:grpSpPr>
          <a:xfrm>
            <a:off x="5311876" y="2264811"/>
            <a:ext cx="356221" cy="355451"/>
            <a:chOff x="-13512225" y="4080275"/>
            <a:chExt cx="353675" cy="352875"/>
          </a:xfrm>
        </p:grpSpPr>
        <p:sp>
          <p:nvSpPr>
            <p:cNvPr id="9416" name="Google Shape;9416;p68"/>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8"/>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8"/>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8"/>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8"/>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8"/>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8"/>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8"/>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8"/>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8"/>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8"/>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7" name="Google Shape;9427;p68"/>
          <p:cNvGrpSpPr/>
          <p:nvPr/>
        </p:nvGrpSpPr>
        <p:grpSpPr>
          <a:xfrm>
            <a:off x="7084956" y="1412172"/>
            <a:ext cx="356196" cy="290379"/>
            <a:chOff x="-11728250" y="3245400"/>
            <a:chExt cx="353650" cy="288275"/>
          </a:xfrm>
        </p:grpSpPr>
        <p:sp>
          <p:nvSpPr>
            <p:cNvPr id="9428" name="Google Shape;9428;p68"/>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8"/>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8"/>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8"/>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8"/>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3" name="Google Shape;9433;p68"/>
          <p:cNvGrpSpPr/>
          <p:nvPr/>
        </p:nvGrpSpPr>
        <p:grpSpPr>
          <a:xfrm>
            <a:off x="7117464" y="2264811"/>
            <a:ext cx="311804" cy="355451"/>
            <a:chOff x="-11703850" y="4081850"/>
            <a:chExt cx="309575" cy="352875"/>
          </a:xfrm>
        </p:grpSpPr>
        <p:sp>
          <p:nvSpPr>
            <p:cNvPr id="9434" name="Google Shape;9434;p68"/>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8"/>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8"/>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8"/>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8"/>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8"/>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8"/>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8"/>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2" name="Google Shape;9442;p68"/>
          <p:cNvGrpSpPr/>
          <p:nvPr/>
        </p:nvGrpSpPr>
        <p:grpSpPr>
          <a:xfrm>
            <a:off x="5306120" y="2738964"/>
            <a:ext cx="357002" cy="355451"/>
            <a:chOff x="-9958475" y="3180025"/>
            <a:chExt cx="354450" cy="352875"/>
          </a:xfrm>
        </p:grpSpPr>
        <p:sp>
          <p:nvSpPr>
            <p:cNvPr id="9443" name="Google Shape;9443;p68"/>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8"/>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8"/>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6" name="Google Shape;9446;p68"/>
          <p:cNvGrpSpPr/>
          <p:nvPr/>
        </p:nvGrpSpPr>
        <p:grpSpPr>
          <a:xfrm>
            <a:off x="5315247" y="3214945"/>
            <a:ext cx="337966" cy="355325"/>
            <a:chOff x="-9949025" y="3615575"/>
            <a:chExt cx="335550" cy="352750"/>
          </a:xfrm>
        </p:grpSpPr>
        <p:sp>
          <p:nvSpPr>
            <p:cNvPr id="9447" name="Google Shape;9447;p68"/>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8"/>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8"/>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0" name="Google Shape;9450;p68"/>
          <p:cNvGrpSpPr/>
          <p:nvPr/>
        </p:nvGrpSpPr>
        <p:grpSpPr>
          <a:xfrm>
            <a:off x="7950093" y="2738451"/>
            <a:ext cx="360175" cy="358423"/>
            <a:chOff x="-9961625" y="4048175"/>
            <a:chExt cx="357600" cy="355825"/>
          </a:xfrm>
        </p:grpSpPr>
        <p:sp>
          <p:nvSpPr>
            <p:cNvPr id="9451" name="Google Shape;9451;p68"/>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8"/>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8"/>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8"/>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8"/>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8"/>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7" name="Google Shape;9457;p68"/>
          <p:cNvGrpSpPr/>
          <p:nvPr/>
        </p:nvGrpSpPr>
        <p:grpSpPr>
          <a:xfrm>
            <a:off x="6636814" y="3213963"/>
            <a:ext cx="364959" cy="357289"/>
            <a:chOff x="-8680950" y="3624225"/>
            <a:chExt cx="362350" cy="354700"/>
          </a:xfrm>
        </p:grpSpPr>
        <p:sp>
          <p:nvSpPr>
            <p:cNvPr id="9458" name="Google Shape;9458;p68"/>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8"/>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8"/>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8"/>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8"/>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8"/>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68"/>
          <p:cNvGrpSpPr/>
          <p:nvPr/>
        </p:nvGrpSpPr>
        <p:grpSpPr>
          <a:xfrm>
            <a:off x="5773058" y="1379624"/>
            <a:ext cx="313365" cy="355476"/>
            <a:chOff x="-13056975" y="3212300"/>
            <a:chExt cx="311125" cy="352900"/>
          </a:xfrm>
        </p:grpSpPr>
        <p:sp>
          <p:nvSpPr>
            <p:cNvPr id="9465" name="Google Shape;9465;p68"/>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8"/>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8"/>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8"/>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9" name="Google Shape;9469;p68"/>
          <p:cNvGrpSpPr/>
          <p:nvPr/>
        </p:nvGrpSpPr>
        <p:grpSpPr>
          <a:xfrm>
            <a:off x="5750446" y="1820418"/>
            <a:ext cx="358588" cy="355325"/>
            <a:chOff x="-13077450" y="3647075"/>
            <a:chExt cx="356025" cy="352750"/>
          </a:xfrm>
        </p:grpSpPr>
        <p:sp>
          <p:nvSpPr>
            <p:cNvPr id="9470" name="Google Shape;9470;p68"/>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8"/>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8"/>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3" name="Google Shape;9473;p68"/>
          <p:cNvGrpSpPr/>
          <p:nvPr/>
        </p:nvGrpSpPr>
        <p:grpSpPr>
          <a:xfrm>
            <a:off x="5761552" y="2264018"/>
            <a:ext cx="357002" cy="357037"/>
            <a:chOff x="-13079025" y="4079475"/>
            <a:chExt cx="354450" cy="354450"/>
          </a:xfrm>
        </p:grpSpPr>
        <p:sp>
          <p:nvSpPr>
            <p:cNvPr id="9474" name="Google Shape;9474;p68"/>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8"/>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8"/>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8"/>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8" name="Google Shape;9478;p68"/>
          <p:cNvGrpSpPr/>
          <p:nvPr/>
        </p:nvGrpSpPr>
        <p:grpSpPr>
          <a:xfrm>
            <a:off x="7534619" y="1380027"/>
            <a:ext cx="356221" cy="354670"/>
            <a:chOff x="-11292700" y="3213875"/>
            <a:chExt cx="353675" cy="352100"/>
          </a:xfrm>
        </p:grpSpPr>
        <p:sp>
          <p:nvSpPr>
            <p:cNvPr id="9479" name="Google Shape;9479;p68"/>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8"/>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8"/>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8"/>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8"/>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8"/>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8"/>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6" name="Google Shape;9486;p68"/>
          <p:cNvGrpSpPr/>
          <p:nvPr/>
        </p:nvGrpSpPr>
        <p:grpSpPr>
          <a:xfrm>
            <a:off x="7528677" y="1819965"/>
            <a:ext cx="368106" cy="356232"/>
            <a:chOff x="-11299000" y="3647875"/>
            <a:chExt cx="365475" cy="353650"/>
          </a:xfrm>
        </p:grpSpPr>
        <p:sp>
          <p:nvSpPr>
            <p:cNvPr id="9487" name="Google Shape;9487;p68"/>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8"/>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8"/>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8"/>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8"/>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8"/>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68"/>
          <p:cNvGrpSpPr/>
          <p:nvPr/>
        </p:nvGrpSpPr>
        <p:grpSpPr>
          <a:xfrm>
            <a:off x="7544139" y="2275916"/>
            <a:ext cx="357808" cy="333240"/>
            <a:chOff x="-11295075" y="4092875"/>
            <a:chExt cx="355250" cy="330825"/>
          </a:xfrm>
        </p:grpSpPr>
        <p:sp>
          <p:nvSpPr>
            <p:cNvPr id="9494" name="Google Shape;9494;p68"/>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8"/>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8"/>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8"/>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8"/>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9" name="Google Shape;9499;p68"/>
          <p:cNvGrpSpPr/>
          <p:nvPr/>
        </p:nvGrpSpPr>
        <p:grpSpPr>
          <a:xfrm>
            <a:off x="5769739" y="2738964"/>
            <a:ext cx="312585" cy="355451"/>
            <a:chOff x="-9500075" y="3180800"/>
            <a:chExt cx="310350" cy="352875"/>
          </a:xfrm>
        </p:grpSpPr>
        <p:sp>
          <p:nvSpPr>
            <p:cNvPr id="9500" name="Google Shape;9500;p68"/>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8"/>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8"/>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8"/>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8"/>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8"/>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8"/>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8"/>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8"/>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9" name="Google Shape;9509;p68"/>
          <p:cNvGrpSpPr/>
          <p:nvPr/>
        </p:nvGrpSpPr>
        <p:grpSpPr>
          <a:xfrm>
            <a:off x="5747530" y="3214479"/>
            <a:ext cx="356221" cy="356257"/>
            <a:chOff x="-9523700" y="3614000"/>
            <a:chExt cx="353675" cy="353675"/>
          </a:xfrm>
        </p:grpSpPr>
        <p:sp>
          <p:nvSpPr>
            <p:cNvPr id="9510" name="Google Shape;9510;p68"/>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8"/>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8"/>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8"/>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8"/>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8"/>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8"/>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8"/>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8"/>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9" name="Google Shape;9519;p68"/>
          <p:cNvGrpSpPr/>
          <p:nvPr/>
        </p:nvGrpSpPr>
        <p:grpSpPr>
          <a:xfrm>
            <a:off x="7532481" y="3237121"/>
            <a:ext cx="356221" cy="354670"/>
            <a:chOff x="-9523700" y="4049550"/>
            <a:chExt cx="353675" cy="352100"/>
          </a:xfrm>
        </p:grpSpPr>
        <p:sp>
          <p:nvSpPr>
            <p:cNvPr id="9520" name="Google Shape;9520;p68"/>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8"/>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8"/>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8"/>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8"/>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8"/>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8"/>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7" name="Google Shape;9527;p68"/>
          <p:cNvGrpSpPr/>
          <p:nvPr/>
        </p:nvGrpSpPr>
        <p:grpSpPr>
          <a:xfrm>
            <a:off x="7088596" y="3237094"/>
            <a:ext cx="357002" cy="311029"/>
            <a:chOff x="-8209150" y="3659675"/>
            <a:chExt cx="354450" cy="308775"/>
          </a:xfrm>
        </p:grpSpPr>
        <p:sp>
          <p:nvSpPr>
            <p:cNvPr id="9528" name="Google Shape;9528;p68"/>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8"/>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8"/>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8"/>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8"/>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8"/>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68"/>
          <p:cNvGrpSpPr/>
          <p:nvPr/>
        </p:nvGrpSpPr>
        <p:grpSpPr>
          <a:xfrm>
            <a:off x="6202157" y="2266007"/>
            <a:ext cx="356221" cy="353059"/>
            <a:chOff x="-12643475" y="4081850"/>
            <a:chExt cx="353675" cy="350500"/>
          </a:xfrm>
        </p:grpSpPr>
        <p:sp>
          <p:nvSpPr>
            <p:cNvPr id="9535" name="Google Shape;9535;p68"/>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8"/>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8"/>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8"/>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9" name="Google Shape;9539;p68"/>
          <p:cNvSpPr/>
          <p:nvPr/>
        </p:nvSpPr>
        <p:spPr>
          <a:xfrm>
            <a:off x="8015262" y="18206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0" name="Google Shape;9540;p68"/>
          <p:cNvGrpSpPr/>
          <p:nvPr/>
        </p:nvGrpSpPr>
        <p:grpSpPr>
          <a:xfrm>
            <a:off x="7984757" y="2275916"/>
            <a:ext cx="356221" cy="333240"/>
            <a:chOff x="-10858725" y="4092875"/>
            <a:chExt cx="353675" cy="330825"/>
          </a:xfrm>
        </p:grpSpPr>
        <p:sp>
          <p:nvSpPr>
            <p:cNvPr id="9541" name="Google Shape;9541;p68"/>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8"/>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8"/>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8"/>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8"/>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8"/>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7" name="Google Shape;9547;p68"/>
          <p:cNvGrpSpPr/>
          <p:nvPr/>
        </p:nvGrpSpPr>
        <p:grpSpPr>
          <a:xfrm>
            <a:off x="6243280" y="3214882"/>
            <a:ext cx="252278" cy="355451"/>
            <a:chOff x="-9039300" y="3614000"/>
            <a:chExt cx="250475" cy="352875"/>
          </a:xfrm>
        </p:grpSpPr>
        <p:sp>
          <p:nvSpPr>
            <p:cNvPr id="9548" name="Google Shape;9548;p68"/>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8"/>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0" name="Google Shape;9550;p68"/>
          <p:cNvGrpSpPr/>
          <p:nvPr/>
        </p:nvGrpSpPr>
        <p:grpSpPr>
          <a:xfrm>
            <a:off x="7975246" y="3237121"/>
            <a:ext cx="354635" cy="354670"/>
            <a:chOff x="-9088150" y="4049550"/>
            <a:chExt cx="352100" cy="352100"/>
          </a:xfrm>
        </p:grpSpPr>
        <p:sp>
          <p:nvSpPr>
            <p:cNvPr id="9551" name="Google Shape;9551;p68"/>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8"/>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8"/>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8"/>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8"/>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8"/>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7" name="Google Shape;9557;p68"/>
          <p:cNvGrpSpPr/>
          <p:nvPr/>
        </p:nvGrpSpPr>
        <p:grpSpPr>
          <a:xfrm>
            <a:off x="7109610" y="2739354"/>
            <a:ext cx="315757" cy="354670"/>
            <a:chOff x="-8191825" y="3174500"/>
            <a:chExt cx="313500" cy="352100"/>
          </a:xfrm>
        </p:grpSpPr>
        <p:sp>
          <p:nvSpPr>
            <p:cNvPr id="9558" name="Google Shape;9558;p68"/>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8"/>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8"/>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1" name="Google Shape;9561;p68"/>
          <p:cNvGrpSpPr/>
          <p:nvPr/>
        </p:nvGrpSpPr>
        <p:grpSpPr>
          <a:xfrm>
            <a:off x="4858968" y="1379875"/>
            <a:ext cx="356221" cy="354973"/>
            <a:chOff x="-13947000" y="3212800"/>
            <a:chExt cx="353675" cy="352400"/>
          </a:xfrm>
        </p:grpSpPr>
        <p:sp>
          <p:nvSpPr>
            <p:cNvPr id="9562" name="Google Shape;9562;p68"/>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8"/>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4" name="Google Shape;9564;p68"/>
          <p:cNvSpPr/>
          <p:nvPr/>
        </p:nvSpPr>
        <p:spPr>
          <a:xfrm>
            <a:off x="4902088" y="22654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5" name="Google Shape;9565;p68"/>
          <p:cNvGrpSpPr/>
          <p:nvPr/>
        </p:nvGrpSpPr>
        <p:grpSpPr>
          <a:xfrm>
            <a:off x="5301563" y="1379233"/>
            <a:ext cx="356221" cy="356257"/>
            <a:chOff x="-13512225" y="3211525"/>
            <a:chExt cx="353675" cy="353675"/>
          </a:xfrm>
        </p:grpSpPr>
        <p:sp>
          <p:nvSpPr>
            <p:cNvPr id="9566" name="Google Shape;9566;p68"/>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8"/>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8"/>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8"/>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8"/>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68"/>
          <p:cNvGrpSpPr/>
          <p:nvPr/>
        </p:nvGrpSpPr>
        <p:grpSpPr>
          <a:xfrm>
            <a:off x="6191845" y="1379624"/>
            <a:ext cx="356221" cy="355476"/>
            <a:chOff x="-12643475" y="3212300"/>
            <a:chExt cx="353675" cy="352900"/>
          </a:xfrm>
        </p:grpSpPr>
        <p:sp>
          <p:nvSpPr>
            <p:cNvPr id="9572" name="Google Shape;9572;p68"/>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8"/>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8"/>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8"/>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8"/>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8"/>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8"/>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8"/>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8"/>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68"/>
          <p:cNvGrpSpPr/>
          <p:nvPr/>
        </p:nvGrpSpPr>
        <p:grpSpPr>
          <a:xfrm>
            <a:off x="6191845" y="1831398"/>
            <a:ext cx="356221" cy="333366"/>
            <a:chOff x="-12643475" y="3657325"/>
            <a:chExt cx="353675" cy="330950"/>
          </a:xfrm>
        </p:grpSpPr>
        <p:sp>
          <p:nvSpPr>
            <p:cNvPr id="9582" name="Google Shape;9582;p68"/>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8"/>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8"/>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8"/>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8"/>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8"/>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8" name="Google Shape;9588;p68"/>
          <p:cNvGrpSpPr/>
          <p:nvPr/>
        </p:nvGrpSpPr>
        <p:grpSpPr>
          <a:xfrm>
            <a:off x="7974847" y="1380027"/>
            <a:ext cx="355416" cy="354670"/>
            <a:chOff x="-10857925" y="3213875"/>
            <a:chExt cx="352875" cy="352100"/>
          </a:xfrm>
        </p:grpSpPr>
        <p:sp>
          <p:nvSpPr>
            <p:cNvPr id="9589" name="Google Shape;9589;p68"/>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8"/>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8"/>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8"/>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8"/>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8"/>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8"/>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8"/>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8"/>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8"/>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68"/>
          <p:cNvGrpSpPr/>
          <p:nvPr/>
        </p:nvGrpSpPr>
        <p:grpSpPr>
          <a:xfrm>
            <a:off x="6191762" y="2739455"/>
            <a:ext cx="356096" cy="354469"/>
            <a:chOff x="-9089725" y="3180200"/>
            <a:chExt cx="353550" cy="351900"/>
          </a:xfrm>
        </p:grpSpPr>
        <p:sp>
          <p:nvSpPr>
            <p:cNvPr id="9600" name="Google Shape;9600;p68"/>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8"/>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68"/>
          <p:cNvGrpSpPr/>
          <p:nvPr/>
        </p:nvGrpSpPr>
        <p:grpSpPr>
          <a:xfrm>
            <a:off x="7083760" y="1819260"/>
            <a:ext cx="358588" cy="357642"/>
            <a:chOff x="7083760" y="1971660"/>
            <a:chExt cx="358588" cy="357642"/>
          </a:xfrm>
        </p:grpSpPr>
        <p:sp>
          <p:nvSpPr>
            <p:cNvPr id="9603" name="Google Shape;9603;p68"/>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8"/>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8"/>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8"/>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8"/>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8"/>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8"/>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8"/>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8"/>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8"/>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8"/>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8"/>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5" name="Google Shape;9615;p68"/>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9616" name="Google Shape;9616;p68"/>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20"/>
        <p:cNvGrpSpPr/>
        <p:nvPr/>
      </p:nvGrpSpPr>
      <p:grpSpPr>
        <a:xfrm>
          <a:off x="0" y="0"/>
          <a:ext cx="0" cy="0"/>
          <a:chOff x="0" y="0"/>
          <a:chExt cx="0" cy="0"/>
        </a:xfrm>
      </p:grpSpPr>
      <p:sp>
        <p:nvSpPr>
          <p:cNvPr id="9621" name="Google Shape;9621;p69"/>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2" name="Google Shape;9622;p69"/>
          <p:cNvGrpSpPr/>
          <p:nvPr/>
        </p:nvGrpSpPr>
        <p:grpSpPr>
          <a:xfrm>
            <a:off x="748855" y="2243507"/>
            <a:ext cx="452798" cy="449473"/>
            <a:chOff x="-21322300" y="3693325"/>
            <a:chExt cx="306400" cy="304150"/>
          </a:xfrm>
        </p:grpSpPr>
        <p:sp>
          <p:nvSpPr>
            <p:cNvPr id="9623" name="Google Shape;9623;p69"/>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9"/>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9"/>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9"/>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69"/>
          <p:cNvGrpSpPr/>
          <p:nvPr/>
        </p:nvGrpSpPr>
        <p:grpSpPr>
          <a:xfrm>
            <a:off x="748263" y="2810244"/>
            <a:ext cx="453980" cy="422540"/>
            <a:chOff x="-21322300" y="4077125"/>
            <a:chExt cx="307200" cy="285925"/>
          </a:xfrm>
        </p:grpSpPr>
        <p:sp>
          <p:nvSpPr>
            <p:cNvPr id="9628" name="Google Shape;9628;p69"/>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9"/>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9"/>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9"/>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9"/>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9"/>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9"/>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9"/>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9"/>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9"/>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9"/>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9"/>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0" name="Google Shape;9640;p69"/>
          <p:cNvGrpSpPr/>
          <p:nvPr/>
        </p:nvGrpSpPr>
        <p:grpSpPr>
          <a:xfrm>
            <a:off x="3525440" y="1689128"/>
            <a:ext cx="451653" cy="450212"/>
            <a:chOff x="-19394200" y="3333800"/>
            <a:chExt cx="305625" cy="304650"/>
          </a:xfrm>
        </p:grpSpPr>
        <p:sp>
          <p:nvSpPr>
            <p:cNvPr id="9641" name="Google Shape;9641;p69"/>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9"/>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9"/>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9"/>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9"/>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9"/>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9"/>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9"/>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9"/>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69"/>
          <p:cNvGrpSpPr/>
          <p:nvPr/>
        </p:nvGrpSpPr>
        <p:grpSpPr>
          <a:xfrm>
            <a:off x="3524276" y="2243580"/>
            <a:ext cx="453980" cy="449325"/>
            <a:chOff x="-19396575" y="3708500"/>
            <a:chExt cx="307200" cy="304050"/>
          </a:xfrm>
        </p:grpSpPr>
        <p:sp>
          <p:nvSpPr>
            <p:cNvPr id="9651" name="Google Shape;9651;p69"/>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9"/>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9"/>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4" name="Google Shape;9654;p69"/>
          <p:cNvGrpSpPr/>
          <p:nvPr/>
        </p:nvGrpSpPr>
        <p:grpSpPr>
          <a:xfrm>
            <a:off x="3518457" y="2796461"/>
            <a:ext cx="465618" cy="450101"/>
            <a:chOff x="-19394200" y="4084200"/>
            <a:chExt cx="315075" cy="304575"/>
          </a:xfrm>
        </p:grpSpPr>
        <p:sp>
          <p:nvSpPr>
            <p:cNvPr id="9655" name="Google Shape;9655;p69"/>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9"/>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9"/>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9"/>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9"/>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9"/>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69"/>
          <p:cNvGrpSpPr/>
          <p:nvPr/>
        </p:nvGrpSpPr>
        <p:grpSpPr>
          <a:xfrm>
            <a:off x="6324167" y="1689001"/>
            <a:ext cx="400447" cy="450470"/>
            <a:chOff x="-17526750" y="3309200"/>
            <a:chExt cx="270975" cy="304825"/>
          </a:xfrm>
        </p:grpSpPr>
        <p:sp>
          <p:nvSpPr>
            <p:cNvPr id="9662" name="Google Shape;9662;p69"/>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9"/>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9"/>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9"/>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9"/>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7" name="Google Shape;9667;p69"/>
          <p:cNvGrpSpPr/>
          <p:nvPr/>
        </p:nvGrpSpPr>
        <p:grpSpPr>
          <a:xfrm>
            <a:off x="6300319" y="2244173"/>
            <a:ext cx="448143" cy="448143"/>
            <a:chOff x="-17542500" y="3684100"/>
            <a:chExt cx="303250" cy="303250"/>
          </a:xfrm>
        </p:grpSpPr>
        <p:sp>
          <p:nvSpPr>
            <p:cNvPr id="9668" name="Google Shape;9668;p69"/>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9"/>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9"/>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9"/>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9"/>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9"/>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9"/>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5" name="Google Shape;9675;p69"/>
          <p:cNvGrpSpPr/>
          <p:nvPr/>
        </p:nvGrpSpPr>
        <p:grpSpPr>
          <a:xfrm>
            <a:off x="6299728" y="2810817"/>
            <a:ext cx="449325" cy="421395"/>
            <a:chOff x="-17542500" y="4068450"/>
            <a:chExt cx="304050" cy="285150"/>
          </a:xfrm>
        </p:grpSpPr>
        <p:sp>
          <p:nvSpPr>
            <p:cNvPr id="9676" name="Google Shape;9676;p69"/>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9"/>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9"/>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9"/>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9"/>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9"/>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2" name="Google Shape;9682;p69"/>
          <p:cNvGrpSpPr/>
          <p:nvPr/>
        </p:nvGrpSpPr>
        <p:grpSpPr>
          <a:xfrm>
            <a:off x="3530150" y="3342211"/>
            <a:ext cx="343404" cy="449325"/>
            <a:chOff x="-15652200" y="3335975"/>
            <a:chExt cx="232375" cy="304050"/>
          </a:xfrm>
        </p:grpSpPr>
        <p:sp>
          <p:nvSpPr>
            <p:cNvPr id="9683" name="Google Shape;9683;p69"/>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9"/>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9"/>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9"/>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9"/>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9"/>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9"/>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9"/>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9"/>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69"/>
          <p:cNvGrpSpPr/>
          <p:nvPr/>
        </p:nvGrpSpPr>
        <p:grpSpPr>
          <a:xfrm>
            <a:off x="1304064" y="2243729"/>
            <a:ext cx="449325" cy="449030"/>
            <a:chOff x="-20945825" y="3692175"/>
            <a:chExt cx="304050" cy="303850"/>
          </a:xfrm>
        </p:grpSpPr>
        <p:sp>
          <p:nvSpPr>
            <p:cNvPr id="9693" name="Google Shape;9693;p69"/>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9"/>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9"/>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9"/>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7" name="Google Shape;9697;p69"/>
          <p:cNvGrpSpPr/>
          <p:nvPr/>
        </p:nvGrpSpPr>
        <p:grpSpPr>
          <a:xfrm>
            <a:off x="4110888" y="1689848"/>
            <a:ext cx="372516" cy="448771"/>
            <a:chOff x="-18994100" y="3334775"/>
            <a:chExt cx="252075" cy="303675"/>
          </a:xfrm>
        </p:grpSpPr>
        <p:sp>
          <p:nvSpPr>
            <p:cNvPr id="9698" name="Google Shape;9698;p69"/>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9"/>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9"/>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9"/>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69"/>
          <p:cNvGrpSpPr/>
          <p:nvPr/>
        </p:nvGrpSpPr>
        <p:grpSpPr>
          <a:xfrm>
            <a:off x="4125445" y="2244743"/>
            <a:ext cx="343404" cy="446998"/>
            <a:chOff x="-18983850" y="3710075"/>
            <a:chExt cx="232375" cy="302475"/>
          </a:xfrm>
        </p:grpSpPr>
        <p:sp>
          <p:nvSpPr>
            <p:cNvPr id="9703" name="Google Shape;9703;p69"/>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9"/>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9"/>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9"/>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7" name="Google Shape;9707;p69"/>
          <p:cNvGrpSpPr/>
          <p:nvPr/>
        </p:nvGrpSpPr>
        <p:grpSpPr>
          <a:xfrm>
            <a:off x="1303491" y="1689573"/>
            <a:ext cx="450470" cy="449325"/>
            <a:chOff x="-20946600" y="3317850"/>
            <a:chExt cx="304825" cy="304050"/>
          </a:xfrm>
        </p:grpSpPr>
        <p:sp>
          <p:nvSpPr>
            <p:cNvPr id="9708" name="Google Shape;9708;p69"/>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9"/>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9"/>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1" name="Google Shape;9711;p69"/>
          <p:cNvGrpSpPr/>
          <p:nvPr/>
        </p:nvGrpSpPr>
        <p:grpSpPr>
          <a:xfrm>
            <a:off x="1329667" y="2797442"/>
            <a:ext cx="398119" cy="448143"/>
            <a:chOff x="-20930075" y="4066100"/>
            <a:chExt cx="269400" cy="303250"/>
          </a:xfrm>
        </p:grpSpPr>
        <p:sp>
          <p:nvSpPr>
            <p:cNvPr id="9712" name="Google Shape;9712;p69"/>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9"/>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4" name="Google Shape;9714;p69"/>
          <p:cNvGrpSpPr/>
          <p:nvPr/>
        </p:nvGrpSpPr>
        <p:grpSpPr>
          <a:xfrm>
            <a:off x="4071911" y="2797422"/>
            <a:ext cx="450470" cy="448180"/>
            <a:chOff x="-19020075" y="4084200"/>
            <a:chExt cx="304825" cy="303275"/>
          </a:xfrm>
        </p:grpSpPr>
        <p:sp>
          <p:nvSpPr>
            <p:cNvPr id="9715" name="Google Shape;9715;p69"/>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9"/>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9"/>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9"/>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9"/>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9"/>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9"/>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9"/>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9"/>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4" name="Google Shape;9724;p69"/>
          <p:cNvGrpSpPr/>
          <p:nvPr/>
        </p:nvGrpSpPr>
        <p:grpSpPr>
          <a:xfrm>
            <a:off x="6889176" y="1689001"/>
            <a:ext cx="396937" cy="450470"/>
            <a:chOff x="-17149475" y="3309200"/>
            <a:chExt cx="268600" cy="304825"/>
          </a:xfrm>
        </p:grpSpPr>
        <p:sp>
          <p:nvSpPr>
            <p:cNvPr id="9725" name="Google Shape;9725;p69"/>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9"/>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7" name="Google Shape;9727;p69"/>
          <p:cNvGrpSpPr/>
          <p:nvPr/>
        </p:nvGrpSpPr>
        <p:grpSpPr>
          <a:xfrm>
            <a:off x="6862982" y="2258120"/>
            <a:ext cx="449325" cy="420249"/>
            <a:chOff x="-17168375" y="3692750"/>
            <a:chExt cx="304050" cy="284375"/>
          </a:xfrm>
        </p:grpSpPr>
        <p:sp>
          <p:nvSpPr>
            <p:cNvPr id="9728" name="Google Shape;9728;p69"/>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9"/>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9"/>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9"/>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9"/>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9"/>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9"/>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5" name="Google Shape;9735;p69"/>
          <p:cNvGrpSpPr/>
          <p:nvPr/>
        </p:nvGrpSpPr>
        <p:grpSpPr>
          <a:xfrm>
            <a:off x="6859491" y="2796852"/>
            <a:ext cx="456308" cy="449325"/>
            <a:chOff x="-17170750" y="4058800"/>
            <a:chExt cx="308775" cy="304050"/>
          </a:xfrm>
        </p:grpSpPr>
        <p:sp>
          <p:nvSpPr>
            <p:cNvPr id="9736" name="Google Shape;9736;p69"/>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9"/>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9"/>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9"/>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9"/>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9"/>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9"/>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9"/>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9"/>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9"/>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9"/>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9"/>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9"/>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9"/>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9"/>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9"/>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9"/>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3" name="Google Shape;9753;p69"/>
          <p:cNvGrpSpPr/>
          <p:nvPr/>
        </p:nvGrpSpPr>
        <p:grpSpPr>
          <a:xfrm>
            <a:off x="5721388" y="3343358"/>
            <a:ext cx="450470" cy="446998"/>
            <a:chOff x="-15688425" y="3707725"/>
            <a:chExt cx="304825" cy="302475"/>
          </a:xfrm>
        </p:grpSpPr>
        <p:sp>
          <p:nvSpPr>
            <p:cNvPr id="9754" name="Google Shape;9754;p69"/>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9"/>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9"/>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9"/>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9"/>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9"/>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0" name="Google Shape;9760;p69"/>
          <p:cNvGrpSpPr/>
          <p:nvPr/>
        </p:nvGrpSpPr>
        <p:grpSpPr>
          <a:xfrm>
            <a:off x="1865544" y="1690441"/>
            <a:ext cx="451653" cy="447589"/>
            <a:chOff x="-20572500" y="3319025"/>
            <a:chExt cx="305625" cy="302875"/>
          </a:xfrm>
        </p:grpSpPr>
        <p:sp>
          <p:nvSpPr>
            <p:cNvPr id="9761" name="Google Shape;9761;p69"/>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9"/>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3" name="Google Shape;9763;p69"/>
          <p:cNvGrpSpPr/>
          <p:nvPr/>
        </p:nvGrpSpPr>
        <p:grpSpPr>
          <a:xfrm>
            <a:off x="1866708" y="2305410"/>
            <a:ext cx="449325" cy="325670"/>
            <a:chOff x="-20571700" y="3722875"/>
            <a:chExt cx="304050" cy="220375"/>
          </a:xfrm>
        </p:grpSpPr>
        <p:sp>
          <p:nvSpPr>
            <p:cNvPr id="9764" name="Google Shape;9764;p69"/>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9"/>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9"/>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9"/>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9"/>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9"/>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9"/>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1" name="Google Shape;9771;p69"/>
          <p:cNvGrpSpPr/>
          <p:nvPr/>
        </p:nvGrpSpPr>
        <p:grpSpPr>
          <a:xfrm>
            <a:off x="1866135" y="2796278"/>
            <a:ext cx="450470" cy="450470"/>
            <a:chOff x="-20571700" y="4066875"/>
            <a:chExt cx="304825" cy="304825"/>
          </a:xfrm>
        </p:grpSpPr>
        <p:sp>
          <p:nvSpPr>
            <p:cNvPr id="9772" name="Google Shape;9772;p69"/>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9"/>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9"/>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9"/>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9"/>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9"/>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8" name="Google Shape;9778;p69"/>
          <p:cNvGrpSpPr/>
          <p:nvPr/>
        </p:nvGrpSpPr>
        <p:grpSpPr>
          <a:xfrm>
            <a:off x="4632837" y="1688259"/>
            <a:ext cx="453980" cy="451948"/>
            <a:chOff x="-18645175" y="3334200"/>
            <a:chExt cx="307200" cy="305825"/>
          </a:xfrm>
        </p:grpSpPr>
        <p:sp>
          <p:nvSpPr>
            <p:cNvPr id="9779" name="Google Shape;9779;p69"/>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9"/>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9"/>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9"/>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9"/>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69"/>
          <p:cNvGrpSpPr/>
          <p:nvPr/>
        </p:nvGrpSpPr>
        <p:grpSpPr>
          <a:xfrm>
            <a:off x="4633429" y="2242989"/>
            <a:ext cx="452798" cy="450507"/>
            <a:chOff x="-18645175" y="3708500"/>
            <a:chExt cx="306400" cy="304850"/>
          </a:xfrm>
        </p:grpSpPr>
        <p:sp>
          <p:nvSpPr>
            <p:cNvPr id="9785" name="Google Shape;9785;p69"/>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9"/>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9"/>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9"/>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9"/>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9"/>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9"/>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2" name="Google Shape;9792;p69"/>
          <p:cNvGrpSpPr/>
          <p:nvPr/>
        </p:nvGrpSpPr>
        <p:grpSpPr>
          <a:xfrm>
            <a:off x="4631101" y="2795630"/>
            <a:ext cx="457453" cy="451763"/>
            <a:chOff x="-18647525" y="4082625"/>
            <a:chExt cx="309550" cy="305700"/>
          </a:xfrm>
        </p:grpSpPr>
        <p:sp>
          <p:nvSpPr>
            <p:cNvPr id="9793" name="Google Shape;9793;p69"/>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9"/>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9"/>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9"/>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7" name="Google Shape;9797;p69"/>
          <p:cNvGrpSpPr/>
          <p:nvPr/>
        </p:nvGrpSpPr>
        <p:grpSpPr>
          <a:xfrm>
            <a:off x="7441485" y="1689592"/>
            <a:ext cx="395755" cy="449288"/>
            <a:chOff x="-16775350" y="3309200"/>
            <a:chExt cx="267800" cy="304025"/>
          </a:xfrm>
        </p:grpSpPr>
        <p:sp>
          <p:nvSpPr>
            <p:cNvPr id="9798" name="Google Shape;9798;p69"/>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9"/>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9"/>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1" name="Google Shape;9801;p69"/>
          <p:cNvGrpSpPr/>
          <p:nvPr/>
        </p:nvGrpSpPr>
        <p:grpSpPr>
          <a:xfrm>
            <a:off x="7441485" y="2241827"/>
            <a:ext cx="395755" cy="452835"/>
            <a:chOff x="-16775350" y="3683300"/>
            <a:chExt cx="267800" cy="306425"/>
          </a:xfrm>
        </p:grpSpPr>
        <p:sp>
          <p:nvSpPr>
            <p:cNvPr id="9802" name="Google Shape;9802;p69"/>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9"/>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9"/>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5" name="Google Shape;9805;p69"/>
          <p:cNvGrpSpPr/>
          <p:nvPr/>
        </p:nvGrpSpPr>
        <p:grpSpPr>
          <a:xfrm>
            <a:off x="7413536" y="2796870"/>
            <a:ext cx="451653" cy="449288"/>
            <a:chOff x="-16794250" y="4058225"/>
            <a:chExt cx="305625" cy="304025"/>
          </a:xfrm>
        </p:grpSpPr>
        <p:sp>
          <p:nvSpPr>
            <p:cNvPr id="9806" name="Google Shape;9806;p69"/>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9"/>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9"/>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9"/>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9"/>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9"/>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9"/>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9"/>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9"/>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5" name="Google Shape;9815;p69"/>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6" name="Google Shape;9816;p69"/>
          <p:cNvGrpSpPr/>
          <p:nvPr/>
        </p:nvGrpSpPr>
        <p:grpSpPr>
          <a:xfrm>
            <a:off x="2414953" y="1689573"/>
            <a:ext cx="457453" cy="449325"/>
            <a:chOff x="-20199150" y="3317850"/>
            <a:chExt cx="309550" cy="304050"/>
          </a:xfrm>
        </p:grpSpPr>
        <p:sp>
          <p:nvSpPr>
            <p:cNvPr id="9817" name="Google Shape;9817;p69"/>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9"/>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9"/>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9"/>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9"/>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9"/>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9"/>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69"/>
          <p:cNvGrpSpPr/>
          <p:nvPr/>
        </p:nvGrpSpPr>
        <p:grpSpPr>
          <a:xfrm>
            <a:off x="2417281" y="2242861"/>
            <a:ext cx="452798" cy="450766"/>
            <a:chOff x="-20199150" y="3693150"/>
            <a:chExt cx="306400" cy="305025"/>
          </a:xfrm>
        </p:grpSpPr>
        <p:sp>
          <p:nvSpPr>
            <p:cNvPr id="9825" name="Google Shape;9825;p69"/>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9"/>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9"/>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9"/>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9"/>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9"/>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1" name="Google Shape;9831;p69"/>
          <p:cNvGrpSpPr/>
          <p:nvPr/>
        </p:nvGrpSpPr>
        <p:grpSpPr>
          <a:xfrm>
            <a:off x="2417854" y="2795687"/>
            <a:ext cx="451653" cy="451653"/>
            <a:chOff x="-20197575" y="4066875"/>
            <a:chExt cx="305625" cy="305625"/>
          </a:xfrm>
        </p:grpSpPr>
        <p:sp>
          <p:nvSpPr>
            <p:cNvPr id="9832" name="Google Shape;9832;p69"/>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9"/>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9"/>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9"/>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9"/>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9"/>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9"/>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9"/>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0" name="Google Shape;9840;p69"/>
          <p:cNvGrpSpPr/>
          <p:nvPr/>
        </p:nvGrpSpPr>
        <p:grpSpPr>
          <a:xfrm>
            <a:off x="5200071" y="1687520"/>
            <a:ext cx="449325" cy="453426"/>
            <a:chOff x="-18271050" y="3333200"/>
            <a:chExt cx="304050" cy="306825"/>
          </a:xfrm>
        </p:grpSpPr>
        <p:sp>
          <p:nvSpPr>
            <p:cNvPr id="9841" name="Google Shape;9841;p69"/>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9"/>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9"/>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9"/>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9"/>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6" name="Google Shape;9846;p69"/>
          <p:cNvGrpSpPr/>
          <p:nvPr/>
        </p:nvGrpSpPr>
        <p:grpSpPr>
          <a:xfrm>
            <a:off x="5200644" y="2244171"/>
            <a:ext cx="448180" cy="448143"/>
            <a:chOff x="-18270275" y="3710875"/>
            <a:chExt cx="303275" cy="303250"/>
          </a:xfrm>
        </p:grpSpPr>
        <p:sp>
          <p:nvSpPr>
            <p:cNvPr id="9847" name="Google Shape;9847;p69"/>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9"/>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9"/>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9"/>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9"/>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9"/>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3" name="Google Shape;9853;p69"/>
          <p:cNvGrpSpPr/>
          <p:nvPr/>
        </p:nvGrpSpPr>
        <p:grpSpPr>
          <a:xfrm>
            <a:off x="5254196" y="2797422"/>
            <a:ext cx="341076" cy="448180"/>
            <a:chOff x="-18234025" y="4084200"/>
            <a:chExt cx="230800" cy="303275"/>
          </a:xfrm>
        </p:grpSpPr>
        <p:sp>
          <p:nvSpPr>
            <p:cNvPr id="9854" name="Google Shape;9854;p69"/>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9"/>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9"/>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7" name="Google Shape;9857;p69"/>
          <p:cNvGrpSpPr/>
          <p:nvPr/>
        </p:nvGrpSpPr>
        <p:grpSpPr>
          <a:xfrm>
            <a:off x="2366751" y="3341641"/>
            <a:ext cx="449325" cy="450470"/>
            <a:chOff x="-16419350" y="3308400"/>
            <a:chExt cx="304050" cy="304825"/>
          </a:xfrm>
        </p:grpSpPr>
        <p:sp>
          <p:nvSpPr>
            <p:cNvPr id="9858" name="Google Shape;9858;p69"/>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9"/>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9"/>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9"/>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9"/>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9"/>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9"/>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5" name="Google Shape;9865;p69"/>
          <p:cNvGrpSpPr/>
          <p:nvPr/>
        </p:nvGrpSpPr>
        <p:grpSpPr>
          <a:xfrm>
            <a:off x="4638306" y="3340423"/>
            <a:ext cx="395755" cy="452872"/>
            <a:chOff x="-16401225" y="3683275"/>
            <a:chExt cx="267800" cy="306450"/>
          </a:xfrm>
        </p:grpSpPr>
        <p:sp>
          <p:nvSpPr>
            <p:cNvPr id="9866" name="Google Shape;9866;p69"/>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9"/>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9"/>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9"/>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9"/>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9"/>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9"/>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3" name="Google Shape;9873;p69"/>
          <p:cNvGrpSpPr/>
          <p:nvPr/>
        </p:nvGrpSpPr>
        <p:grpSpPr>
          <a:xfrm>
            <a:off x="8003755" y="2797062"/>
            <a:ext cx="450470" cy="448180"/>
            <a:chOff x="-16419350" y="4058200"/>
            <a:chExt cx="304825" cy="303275"/>
          </a:xfrm>
        </p:grpSpPr>
        <p:sp>
          <p:nvSpPr>
            <p:cNvPr id="9874" name="Google Shape;9874;p69"/>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9"/>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9"/>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9"/>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9"/>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9"/>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9"/>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1" name="Google Shape;9881;p69"/>
          <p:cNvGrpSpPr/>
          <p:nvPr/>
        </p:nvGrpSpPr>
        <p:grpSpPr>
          <a:xfrm>
            <a:off x="4030643" y="3343080"/>
            <a:ext cx="450507" cy="447589"/>
            <a:chOff x="-15296200" y="3326900"/>
            <a:chExt cx="304850" cy="302875"/>
          </a:xfrm>
        </p:grpSpPr>
        <p:sp>
          <p:nvSpPr>
            <p:cNvPr id="9882" name="Google Shape;9882;p69"/>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9"/>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9"/>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9"/>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9"/>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7" name="Google Shape;9887;p69"/>
          <p:cNvGrpSpPr/>
          <p:nvPr/>
        </p:nvGrpSpPr>
        <p:grpSpPr>
          <a:xfrm>
            <a:off x="2946296" y="1706881"/>
            <a:ext cx="486566" cy="414708"/>
            <a:chOff x="-19835275" y="3330250"/>
            <a:chExt cx="329250" cy="280625"/>
          </a:xfrm>
        </p:grpSpPr>
        <p:sp>
          <p:nvSpPr>
            <p:cNvPr id="9888" name="Google Shape;9888;p69"/>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9"/>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9"/>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69"/>
          <p:cNvGrpSpPr/>
          <p:nvPr/>
        </p:nvGrpSpPr>
        <p:grpSpPr>
          <a:xfrm>
            <a:off x="2964325" y="2243470"/>
            <a:ext cx="450507" cy="449547"/>
            <a:chOff x="-19822675" y="3692750"/>
            <a:chExt cx="304850" cy="304200"/>
          </a:xfrm>
        </p:grpSpPr>
        <p:sp>
          <p:nvSpPr>
            <p:cNvPr id="9892" name="Google Shape;9892;p69"/>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9"/>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9"/>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9"/>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9"/>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7" name="Google Shape;9897;p69"/>
          <p:cNvGrpSpPr/>
          <p:nvPr/>
        </p:nvGrpSpPr>
        <p:grpSpPr>
          <a:xfrm>
            <a:off x="2964916" y="2796278"/>
            <a:ext cx="449325" cy="450470"/>
            <a:chOff x="-19822675" y="4066875"/>
            <a:chExt cx="304050" cy="304825"/>
          </a:xfrm>
        </p:grpSpPr>
        <p:sp>
          <p:nvSpPr>
            <p:cNvPr id="9898" name="Google Shape;9898;p69"/>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9"/>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9"/>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9"/>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9"/>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9"/>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4" name="Google Shape;9904;p69"/>
          <p:cNvGrpSpPr/>
          <p:nvPr/>
        </p:nvGrpSpPr>
        <p:grpSpPr>
          <a:xfrm>
            <a:off x="5773985" y="1689571"/>
            <a:ext cx="399302" cy="449325"/>
            <a:chOff x="-17878825" y="3334400"/>
            <a:chExt cx="270200" cy="304050"/>
          </a:xfrm>
        </p:grpSpPr>
        <p:sp>
          <p:nvSpPr>
            <p:cNvPr id="9905" name="Google Shape;9905;p69"/>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9"/>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9"/>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9"/>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9"/>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9"/>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9"/>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69"/>
          <p:cNvGrpSpPr/>
          <p:nvPr/>
        </p:nvGrpSpPr>
        <p:grpSpPr>
          <a:xfrm>
            <a:off x="5747809" y="2242416"/>
            <a:ext cx="451653" cy="451653"/>
            <a:chOff x="-17896150" y="3709300"/>
            <a:chExt cx="305625" cy="305625"/>
          </a:xfrm>
        </p:grpSpPr>
        <p:sp>
          <p:nvSpPr>
            <p:cNvPr id="9913" name="Google Shape;9913;p69"/>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9"/>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9"/>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9"/>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7" name="Google Shape;9917;p69"/>
          <p:cNvGrpSpPr/>
          <p:nvPr/>
        </p:nvGrpSpPr>
        <p:grpSpPr>
          <a:xfrm>
            <a:off x="5775740" y="2795686"/>
            <a:ext cx="395792" cy="451653"/>
            <a:chOff x="-17878025" y="4082625"/>
            <a:chExt cx="267825" cy="305625"/>
          </a:xfrm>
        </p:grpSpPr>
        <p:sp>
          <p:nvSpPr>
            <p:cNvPr id="9918" name="Google Shape;9918;p69"/>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9"/>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9"/>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9"/>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9"/>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9"/>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9"/>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69"/>
          <p:cNvGrpSpPr/>
          <p:nvPr/>
        </p:nvGrpSpPr>
        <p:grpSpPr>
          <a:xfrm>
            <a:off x="2919632" y="3355015"/>
            <a:ext cx="450507" cy="423722"/>
            <a:chOff x="-16044450" y="3317850"/>
            <a:chExt cx="304850" cy="286725"/>
          </a:xfrm>
        </p:grpSpPr>
        <p:sp>
          <p:nvSpPr>
            <p:cNvPr id="9926" name="Google Shape;9926;p69"/>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9"/>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9"/>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9"/>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0" name="Google Shape;9930;p69"/>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1" name="Google Shape;9931;p69"/>
          <p:cNvGrpSpPr/>
          <p:nvPr/>
        </p:nvGrpSpPr>
        <p:grpSpPr>
          <a:xfrm>
            <a:off x="8042149" y="2243724"/>
            <a:ext cx="373662" cy="449030"/>
            <a:chOff x="-16018450" y="4058400"/>
            <a:chExt cx="252850" cy="303850"/>
          </a:xfrm>
        </p:grpSpPr>
        <p:sp>
          <p:nvSpPr>
            <p:cNvPr id="9932" name="Google Shape;9932;p69"/>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9"/>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9"/>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9"/>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6" name="Google Shape;9936;p69"/>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9"/>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941"/>
        <p:cNvGrpSpPr/>
        <p:nvPr/>
      </p:nvGrpSpPr>
      <p:grpSpPr>
        <a:xfrm>
          <a:off x="0" y="0"/>
          <a:ext cx="0" cy="0"/>
          <a:chOff x="0" y="0"/>
          <a:chExt cx="0" cy="0"/>
        </a:xfrm>
      </p:grpSpPr>
      <p:grpSp>
        <p:nvGrpSpPr>
          <p:cNvPr id="9942" name="Google Shape;9942;p70"/>
          <p:cNvGrpSpPr/>
          <p:nvPr/>
        </p:nvGrpSpPr>
        <p:grpSpPr>
          <a:xfrm>
            <a:off x="845901" y="1689241"/>
            <a:ext cx="442337" cy="419623"/>
            <a:chOff x="-6696925" y="3272575"/>
            <a:chExt cx="307200" cy="291425"/>
          </a:xfrm>
        </p:grpSpPr>
        <p:sp>
          <p:nvSpPr>
            <p:cNvPr id="9943" name="Google Shape;9943;p70"/>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0"/>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5" name="Google Shape;9945;p70"/>
          <p:cNvGrpSpPr/>
          <p:nvPr/>
        </p:nvGrpSpPr>
        <p:grpSpPr>
          <a:xfrm>
            <a:off x="845884" y="2204636"/>
            <a:ext cx="442373" cy="420775"/>
            <a:chOff x="-6690625" y="3631325"/>
            <a:chExt cx="307225" cy="292225"/>
          </a:xfrm>
        </p:grpSpPr>
        <p:sp>
          <p:nvSpPr>
            <p:cNvPr id="9946" name="Google Shape;9946;p70"/>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0"/>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0"/>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0"/>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0"/>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1" name="Google Shape;9951;p70"/>
          <p:cNvGrpSpPr/>
          <p:nvPr/>
        </p:nvGrpSpPr>
        <p:grpSpPr>
          <a:xfrm>
            <a:off x="868005" y="2756972"/>
            <a:ext cx="421927" cy="419371"/>
            <a:chOff x="-6689825" y="3992050"/>
            <a:chExt cx="293025" cy="291250"/>
          </a:xfrm>
        </p:grpSpPr>
        <p:sp>
          <p:nvSpPr>
            <p:cNvPr id="9952" name="Google Shape;9952;p70"/>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0"/>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0"/>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0"/>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0"/>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0"/>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0"/>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0"/>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0"/>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0"/>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0"/>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0"/>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4" name="Google Shape;9964;p70"/>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5" name="Google Shape;9965;p70"/>
          <p:cNvGrpSpPr/>
          <p:nvPr/>
        </p:nvGrpSpPr>
        <p:grpSpPr>
          <a:xfrm>
            <a:off x="3551317" y="2205192"/>
            <a:ext cx="423043" cy="419659"/>
            <a:chOff x="-4837325" y="3612425"/>
            <a:chExt cx="293800" cy="291450"/>
          </a:xfrm>
        </p:grpSpPr>
        <p:sp>
          <p:nvSpPr>
            <p:cNvPr id="9966" name="Google Shape;9966;p70"/>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0"/>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0"/>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9" name="Google Shape;9969;p70"/>
          <p:cNvGrpSpPr/>
          <p:nvPr/>
        </p:nvGrpSpPr>
        <p:grpSpPr>
          <a:xfrm>
            <a:off x="3564349" y="2756826"/>
            <a:ext cx="420775" cy="419659"/>
            <a:chOff x="-4837325" y="3971575"/>
            <a:chExt cx="292225" cy="291450"/>
          </a:xfrm>
        </p:grpSpPr>
        <p:sp>
          <p:nvSpPr>
            <p:cNvPr id="9970" name="Google Shape;9970;p70"/>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0"/>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0"/>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0"/>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0"/>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0"/>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6" name="Google Shape;9976;p70"/>
          <p:cNvGrpSpPr/>
          <p:nvPr/>
        </p:nvGrpSpPr>
        <p:grpSpPr>
          <a:xfrm>
            <a:off x="6256364" y="1714185"/>
            <a:ext cx="430998" cy="369730"/>
            <a:chOff x="-3037625" y="3254850"/>
            <a:chExt cx="299325" cy="256775"/>
          </a:xfrm>
        </p:grpSpPr>
        <p:sp>
          <p:nvSpPr>
            <p:cNvPr id="9977" name="Google Shape;9977;p70"/>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0"/>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0"/>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0"/>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1" name="Google Shape;9981;p70"/>
          <p:cNvGrpSpPr/>
          <p:nvPr/>
        </p:nvGrpSpPr>
        <p:grpSpPr>
          <a:xfrm>
            <a:off x="6260324" y="2204615"/>
            <a:ext cx="423079" cy="420811"/>
            <a:chOff x="-3031325" y="3597450"/>
            <a:chExt cx="293825" cy="292250"/>
          </a:xfrm>
        </p:grpSpPr>
        <p:sp>
          <p:nvSpPr>
            <p:cNvPr id="9982" name="Google Shape;9982;p70"/>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0"/>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0"/>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0"/>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0"/>
          <p:cNvGrpSpPr/>
          <p:nvPr/>
        </p:nvGrpSpPr>
        <p:grpSpPr>
          <a:xfrm>
            <a:off x="6272798" y="2781214"/>
            <a:ext cx="421927" cy="370882"/>
            <a:chOff x="-3030525" y="3973150"/>
            <a:chExt cx="293025" cy="257575"/>
          </a:xfrm>
        </p:grpSpPr>
        <p:sp>
          <p:nvSpPr>
            <p:cNvPr id="9987" name="Google Shape;9987;p70"/>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0"/>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9" name="Google Shape;9989;p70"/>
          <p:cNvGrpSpPr/>
          <p:nvPr/>
        </p:nvGrpSpPr>
        <p:grpSpPr>
          <a:xfrm>
            <a:off x="1374391" y="3369426"/>
            <a:ext cx="421927" cy="297195"/>
            <a:chOff x="-1199300" y="3279250"/>
            <a:chExt cx="293025" cy="206400"/>
          </a:xfrm>
        </p:grpSpPr>
        <p:sp>
          <p:nvSpPr>
            <p:cNvPr id="9990" name="Google Shape;9990;p70"/>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0"/>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0"/>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0"/>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4" name="Google Shape;9994;p70"/>
          <p:cNvGrpSpPr/>
          <p:nvPr/>
        </p:nvGrpSpPr>
        <p:grpSpPr>
          <a:xfrm>
            <a:off x="1381477" y="1688773"/>
            <a:ext cx="444605" cy="420559"/>
            <a:chOff x="-6338550" y="3272950"/>
            <a:chExt cx="308775" cy="292075"/>
          </a:xfrm>
        </p:grpSpPr>
        <p:sp>
          <p:nvSpPr>
            <p:cNvPr id="9995" name="Google Shape;9995;p70"/>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0"/>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0"/>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8" name="Google Shape;9998;p70"/>
          <p:cNvGrpSpPr/>
          <p:nvPr/>
        </p:nvGrpSpPr>
        <p:grpSpPr>
          <a:xfrm>
            <a:off x="1392817" y="2205194"/>
            <a:ext cx="421927" cy="419659"/>
            <a:chOff x="-6329100" y="3632100"/>
            <a:chExt cx="293025" cy="291450"/>
          </a:xfrm>
        </p:grpSpPr>
        <p:sp>
          <p:nvSpPr>
            <p:cNvPr id="9999" name="Google Shape;9999;p70"/>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0"/>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0"/>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2" name="Google Shape;10002;p70"/>
          <p:cNvGrpSpPr/>
          <p:nvPr/>
        </p:nvGrpSpPr>
        <p:grpSpPr>
          <a:xfrm>
            <a:off x="1405867" y="2756828"/>
            <a:ext cx="419623" cy="419659"/>
            <a:chOff x="-6329875" y="3992050"/>
            <a:chExt cx="291425" cy="291450"/>
          </a:xfrm>
        </p:grpSpPr>
        <p:sp>
          <p:nvSpPr>
            <p:cNvPr id="10003" name="Google Shape;10003;p70"/>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0"/>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0"/>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0"/>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7" name="Google Shape;10007;p70"/>
          <p:cNvGrpSpPr/>
          <p:nvPr/>
        </p:nvGrpSpPr>
        <p:grpSpPr>
          <a:xfrm>
            <a:off x="4092004" y="1687530"/>
            <a:ext cx="423079" cy="423043"/>
            <a:chOff x="-4478975" y="3251700"/>
            <a:chExt cx="293825" cy="293800"/>
          </a:xfrm>
        </p:grpSpPr>
        <p:sp>
          <p:nvSpPr>
            <p:cNvPr id="10008" name="Google Shape;10008;p70"/>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0"/>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0"/>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1" name="Google Shape;10011;p70"/>
          <p:cNvGrpSpPr/>
          <p:nvPr/>
        </p:nvGrpSpPr>
        <p:grpSpPr>
          <a:xfrm>
            <a:off x="4092004" y="2205192"/>
            <a:ext cx="423079" cy="419659"/>
            <a:chOff x="-4475825" y="3612425"/>
            <a:chExt cx="293825" cy="291450"/>
          </a:xfrm>
        </p:grpSpPr>
        <p:sp>
          <p:nvSpPr>
            <p:cNvPr id="10012" name="Google Shape;10012;p70"/>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0"/>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0"/>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5" name="Google Shape;10015;p70"/>
          <p:cNvGrpSpPr/>
          <p:nvPr/>
        </p:nvGrpSpPr>
        <p:grpSpPr>
          <a:xfrm>
            <a:off x="4101077" y="2756844"/>
            <a:ext cx="428730" cy="419623"/>
            <a:chOff x="-4480550" y="3970800"/>
            <a:chExt cx="297750" cy="291425"/>
          </a:xfrm>
        </p:grpSpPr>
        <p:sp>
          <p:nvSpPr>
            <p:cNvPr id="10016" name="Google Shape;10016;p70"/>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0"/>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8" name="Google Shape;10018;p70"/>
          <p:cNvGrpSpPr/>
          <p:nvPr/>
        </p:nvGrpSpPr>
        <p:grpSpPr>
          <a:xfrm>
            <a:off x="6804910" y="1689221"/>
            <a:ext cx="415123" cy="419659"/>
            <a:chOff x="-2668225" y="3239075"/>
            <a:chExt cx="288300" cy="291450"/>
          </a:xfrm>
        </p:grpSpPr>
        <p:sp>
          <p:nvSpPr>
            <p:cNvPr id="10019" name="Google Shape;10019;p70"/>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0"/>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0"/>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0"/>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0"/>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4" name="Google Shape;10024;p70"/>
          <p:cNvGrpSpPr/>
          <p:nvPr/>
        </p:nvGrpSpPr>
        <p:grpSpPr>
          <a:xfrm>
            <a:off x="6802066" y="2205191"/>
            <a:ext cx="420811" cy="419659"/>
            <a:chOff x="-2671375" y="3597450"/>
            <a:chExt cx="292250" cy="291450"/>
          </a:xfrm>
        </p:grpSpPr>
        <p:sp>
          <p:nvSpPr>
            <p:cNvPr id="10025" name="Google Shape;10025;p70"/>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0"/>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70"/>
          <p:cNvGrpSpPr/>
          <p:nvPr/>
        </p:nvGrpSpPr>
        <p:grpSpPr>
          <a:xfrm>
            <a:off x="6812849" y="2755691"/>
            <a:ext cx="423043" cy="421927"/>
            <a:chOff x="-2670575" y="3956600"/>
            <a:chExt cx="293800" cy="293025"/>
          </a:xfrm>
        </p:grpSpPr>
        <p:sp>
          <p:nvSpPr>
            <p:cNvPr id="10028" name="Google Shape;10028;p70"/>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0"/>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0"/>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0"/>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70"/>
          <p:cNvGrpSpPr/>
          <p:nvPr/>
        </p:nvGrpSpPr>
        <p:grpSpPr>
          <a:xfrm>
            <a:off x="3070370" y="3311947"/>
            <a:ext cx="426462" cy="418363"/>
            <a:chOff x="-1183550" y="3586525"/>
            <a:chExt cx="296175" cy="290550"/>
          </a:xfrm>
        </p:grpSpPr>
        <p:sp>
          <p:nvSpPr>
            <p:cNvPr id="10033" name="Google Shape;10033;p70"/>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0"/>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0"/>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0"/>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0"/>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0"/>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0"/>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0"/>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0"/>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2" name="Google Shape;10042;p70"/>
          <p:cNvGrpSpPr/>
          <p:nvPr/>
        </p:nvGrpSpPr>
        <p:grpSpPr>
          <a:xfrm>
            <a:off x="1933980" y="1689799"/>
            <a:ext cx="420811" cy="418507"/>
            <a:chOff x="-5971525" y="3273750"/>
            <a:chExt cx="292250" cy="290650"/>
          </a:xfrm>
        </p:grpSpPr>
        <p:sp>
          <p:nvSpPr>
            <p:cNvPr id="10043" name="Google Shape;10043;p70"/>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0"/>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5" name="Google Shape;10045;p70"/>
          <p:cNvGrpSpPr/>
          <p:nvPr/>
        </p:nvGrpSpPr>
        <p:grpSpPr>
          <a:xfrm>
            <a:off x="1928310" y="2203826"/>
            <a:ext cx="432150" cy="422395"/>
            <a:chOff x="-5974675" y="3632100"/>
            <a:chExt cx="300125" cy="293350"/>
          </a:xfrm>
        </p:grpSpPr>
        <p:sp>
          <p:nvSpPr>
            <p:cNvPr id="10046" name="Google Shape;10046;p70"/>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0"/>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0"/>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70"/>
          <p:cNvGrpSpPr/>
          <p:nvPr/>
        </p:nvGrpSpPr>
        <p:grpSpPr>
          <a:xfrm>
            <a:off x="1958351" y="2755694"/>
            <a:ext cx="395865" cy="421927"/>
            <a:chOff x="-5971525" y="3990475"/>
            <a:chExt cx="274925" cy="293025"/>
          </a:xfrm>
        </p:grpSpPr>
        <p:sp>
          <p:nvSpPr>
            <p:cNvPr id="10050" name="Google Shape;10050;p70"/>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0"/>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0"/>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0"/>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0"/>
          <p:cNvGrpSpPr/>
          <p:nvPr/>
        </p:nvGrpSpPr>
        <p:grpSpPr>
          <a:xfrm>
            <a:off x="4631558" y="1689798"/>
            <a:ext cx="420775" cy="418507"/>
            <a:chOff x="-4118225" y="3253275"/>
            <a:chExt cx="292225" cy="290650"/>
          </a:xfrm>
        </p:grpSpPr>
        <p:sp>
          <p:nvSpPr>
            <p:cNvPr id="10055" name="Google Shape;10055;p70"/>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0"/>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0"/>
          <p:cNvGrpSpPr/>
          <p:nvPr/>
        </p:nvGrpSpPr>
        <p:grpSpPr>
          <a:xfrm>
            <a:off x="4682008" y="2204922"/>
            <a:ext cx="319874" cy="420199"/>
            <a:chOff x="-4082800" y="3612425"/>
            <a:chExt cx="222150" cy="291825"/>
          </a:xfrm>
        </p:grpSpPr>
        <p:sp>
          <p:nvSpPr>
            <p:cNvPr id="10058" name="Google Shape;10058;p70"/>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0"/>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0"/>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1" name="Google Shape;10061;p70"/>
          <p:cNvGrpSpPr/>
          <p:nvPr/>
        </p:nvGrpSpPr>
        <p:grpSpPr>
          <a:xfrm>
            <a:off x="4643456" y="2769876"/>
            <a:ext cx="420775" cy="393561"/>
            <a:chOff x="-4118225" y="3990475"/>
            <a:chExt cx="292225" cy="273325"/>
          </a:xfrm>
        </p:grpSpPr>
        <p:sp>
          <p:nvSpPr>
            <p:cNvPr id="10062" name="Google Shape;10062;p70"/>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0"/>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0"/>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0"/>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6" name="Google Shape;10066;p70"/>
          <p:cNvGrpSpPr/>
          <p:nvPr/>
        </p:nvGrpSpPr>
        <p:grpSpPr>
          <a:xfrm>
            <a:off x="7354110" y="1688087"/>
            <a:ext cx="394713" cy="421927"/>
            <a:chOff x="-2312225" y="3238300"/>
            <a:chExt cx="274125" cy="293025"/>
          </a:xfrm>
        </p:grpSpPr>
        <p:sp>
          <p:nvSpPr>
            <p:cNvPr id="10067" name="Google Shape;10067;p70"/>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0"/>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9" name="Google Shape;10069;p70"/>
          <p:cNvGrpSpPr/>
          <p:nvPr/>
        </p:nvGrpSpPr>
        <p:grpSpPr>
          <a:xfrm>
            <a:off x="7341062" y="2153586"/>
            <a:ext cx="420811" cy="522864"/>
            <a:chOff x="-2310650" y="3525775"/>
            <a:chExt cx="292250" cy="363125"/>
          </a:xfrm>
        </p:grpSpPr>
        <p:sp>
          <p:nvSpPr>
            <p:cNvPr id="10070" name="Google Shape;10070;p70"/>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0"/>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0"/>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0"/>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4" name="Google Shape;10074;p70"/>
          <p:cNvGrpSpPr/>
          <p:nvPr/>
        </p:nvGrpSpPr>
        <p:grpSpPr>
          <a:xfrm>
            <a:off x="7351827" y="2756825"/>
            <a:ext cx="423079" cy="419659"/>
            <a:chOff x="-2310650" y="3958175"/>
            <a:chExt cx="293825" cy="291450"/>
          </a:xfrm>
        </p:grpSpPr>
        <p:sp>
          <p:nvSpPr>
            <p:cNvPr id="10075" name="Google Shape;10075;p70"/>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0"/>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7" name="Google Shape;10077;p70"/>
          <p:cNvGrpSpPr/>
          <p:nvPr/>
        </p:nvGrpSpPr>
        <p:grpSpPr>
          <a:xfrm>
            <a:off x="4718688" y="3308459"/>
            <a:ext cx="424159" cy="419659"/>
            <a:chOff x="-1182750" y="3962900"/>
            <a:chExt cx="294575" cy="291450"/>
          </a:xfrm>
        </p:grpSpPr>
        <p:sp>
          <p:nvSpPr>
            <p:cNvPr id="10078" name="Google Shape;10078;p70"/>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0"/>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0"/>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0"/>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0"/>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0"/>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0"/>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5" name="Google Shape;10085;p70"/>
          <p:cNvGrpSpPr/>
          <p:nvPr/>
        </p:nvGrpSpPr>
        <p:grpSpPr>
          <a:xfrm>
            <a:off x="2471824" y="1689223"/>
            <a:ext cx="424195" cy="419659"/>
            <a:chOff x="-5611575" y="3272950"/>
            <a:chExt cx="294600" cy="291450"/>
          </a:xfrm>
        </p:grpSpPr>
        <p:sp>
          <p:nvSpPr>
            <p:cNvPr id="10086" name="Google Shape;10086;p70"/>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0"/>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0"/>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0"/>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0"/>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1" name="Google Shape;10091;p70"/>
          <p:cNvGrpSpPr/>
          <p:nvPr/>
        </p:nvGrpSpPr>
        <p:grpSpPr>
          <a:xfrm>
            <a:off x="2471824" y="2205770"/>
            <a:ext cx="424195" cy="418507"/>
            <a:chOff x="-5613150" y="3632900"/>
            <a:chExt cx="294600" cy="290650"/>
          </a:xfrm>
        </p:grpSpPr>
        <p:sp>
          <p:nvSpPr>
            <p:cNvPr id="10092" name="Google Shape;10092;p70"/>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0"/>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4" name="Google Shape;10094;p70"/>
          <p:cNvGrpSpPr/>
          <p:nvPr/>
        </p:nvGrpSpPr>
        <p:grpSpPr>
          <a:xfrm>
            <a:off x="2483722" y="2756270"/>
            <a:ext cx="424195" cy="420775"/>
            <a:chOff x="-5613150" y="3991275"/>
            <a:chExt cx="294600" cy="292225"/>
          </a:xfrm>
        </p:grpSpPr>
        <p:sp>
          <p:nvSpPr>
            <p:cNvPr id="10095" name="Google Shape;10095;p70"/>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0"/>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0"/>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0"/>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0"/>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0"/>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0"/>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0"/>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0"/>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4" name="Google Shape;10104;p70"/>
          <p:cNvGrpSpPr/>
          <p:nvPr/>
        </p:nvGrpSpPr>
        <p:grpSpPr>
          <a:xfrm>
            <a:off x="5155210" y="1689438"/>
            <a:ext cx="434634" cy="419227"/>
            <a:chOff x="-3768700" y="3253275"/>
            <a:chExt cx="301850" cy="291150"/>
          </a:xfrm>
        </p:grpSpPr>
        <p:sp>
          <p:nvSpPr>
            <p:cNvPr id="10105" name="Google Shape;10105;p70"/>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0"/>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0"/>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8" name="Google Shape;10108;p70"/>
          <p:cNvGrpSpPr/>
          <p:nvPr/>
        </p:nvGrpSpPr>
        <p:grpSpPr>
          <a:xfrm>
            <a:off x="5159293" y="2217090"/>
            <a:ext cx="426462" cy="395865"/>
            <a:chOff x="-3808700" y="3628950"/>
            <a:chExt cx="296175" cy="274925"/>
          </a:xfrm>
        </p:grpSpPr>
        <p:sp>
          <p:nvSpPr>
            <p:cNvPr id="10109" name="Google Shape;10109;p70"/>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0"/>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0"/>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2" name="Google Shape;10112;p70"/>
          <p:cNvGrpSpPr/>
          <p:nvPr/>
        </p:nvGrpSpPr>
        <p:grpSpPr>
          <a:xfrm>
            <a:off x="5224504" y="2756412"/>
            <a:ext cx="419443" cy="420487"/>
            <a:chOff x="-3771675" y="3971775"/>
            <a:chExt cx="291300" cy="292025"/>
          </a:xfrm>
        </p:grpSpPr>
        <p:sp>
          <p:nvSpPr>
            <p:cNvPr id="10113" name="Google Shape;10113;p70"/>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0"/>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0"/>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0"/>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0"/>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8" name="Google Shape;10118;p70"/>
          <p:cNvGrpSpPr/>
          <p:nvPr/>
        </p:nvGrpSpPr>
        <p:grpSpPr>
          <a:xfrm>
            <a:off x="7885948" y="1716461"/>
            <a:ext cx="420271" cy="320774"/>
            <a:chOff x="-1951475" y="3273100"/>
            <a:chExt cx="291875" cy="222775"/>
          </a:xfrm>
        </p:grpSpPr>
        <p:sp>
          <p:nvSpPr>
            <p:cNvPr id="10119" name="Google Shape;10119;p70"/>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0"/>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0"/>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2" name="Google Shape;10122;p70"/>
          <p:cNvGrpSpPr/>
          <p:nvPr/>
        </p:nvGrpSpPr>
        <p:grpSpPr>
          <a:xfrm>
            <a:off x="7883429" y="2205191"/>
            <a:ext cx="425310" cy="419659"/>
            <a:chOff x="-1951475" y="3597450"/>
            <a:chExt cx="295375" cy="291450"/>
          </a:xfrm>
        </p:grpSpPr>
        <p:sp>
          <p:nvSpPr>
            <p:cNvPr id="10123" name="Google Shape;10123;p70"/>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0"/>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0"/>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0"/>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7" name="Google Shape;10127;p70"/>
          <p:cNvGrpSpPr/>
          <p:nvPr/>
        </p:nvGrpSpPr>
        <p:grpSpPr>
          <a:xfrm>
            <a:off x="7885680" y="2756825"/>
            <a:ext cx="444605" cy="419659"/>
            <a:chOff x="-1960150" y="3956600"/>
            <a:chExt cx="308775" cy="291450"/>
          </a:xfrm>
        </p:grpSpPr>
        <p:sp>
          <p:nvSpPr>
            <p:cNvPr id="10128" name="Google Shape;10128;p70"/>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0"/>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0" name="Google Shape;10130;p70"/>
          <p:cNvGrpSpPr/>
          <p:nvPr/>
        </p:nvGrpSpPr>
        <p:grpSpPr>
          <a:xfrm>
            <a:off x="1939718" y="3307636"/>
            <a:ext cx="420775" cy="420775"/>
            <a:chOff x="-804700" y="3226500"/>
            <a:chExt cx="292225" cy="292225"/>
          </a:xfrm>
        </p:grpSpPr>
        <p:sp>
          <p:nvSpPr>
            <p:cNvPr id="10131" name="Google Shape;10131;p70"/>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0"/>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0"/>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0"/>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0"/>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0"/>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0"/>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8" name="Google Shape;10138;p70"/>
          <p:cNvGrpSpPr/>
          <p:nvPr/>
        </p:nvGrpSpPr>
        <p:grpSpPr>
          <a:xfrm>
            <a:off x="3019809" y="1688647"/>
            <a:ext cx="420775" cy="420811"/>
            <a:chOff x="-5251625" y="3272950"/>
            <a:chExt cx="292225" cy="292250"/>
          </a:xfrm>
        </p:grpSpPr>
        <p:sp>
          <p:nvSpPr>
            <p:cNvPr id="10139" name="Google Shape;10139;p70"/>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0"/>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0"/>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2" name="Google Shape;10142;p70"/>
          <p:cNvGrpSpPr/>
          <p:nvPr/>
        </p:nvGrpSpPr>
        <p:grpSpPr>
          <a:xfrm>
            <a:off x="3016407" y="2204348"/>
            <a:ext cx="427578" cy="421351"/>
            <a:chOff x="-5254775" y="3631325"/>
            <a:chExt cx="296950" cy="292625"/>
          </a:xfrm>
        </p:grpSpPr>
        <p:sp>
          <p:nvSpPr>
            <p:cNvPr id="10143" name="Google Shape;10143;p70"/>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0"/>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0"/>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0"/>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0"/>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0"/>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0"/>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70"/>
          <p:cNvGrpSpPr/>
          <p:nvPr/>
        </p:nvGrpSpPr>
        <p:grpSpPr>
          <a:xfrm>
            <a:off x="3032265" y="2756270"/>
            <a:ext cx="419659" cy="420775"/>
            <a:chOff x="-5251625" y="3991275"/>
            <a:chExt cx="291450" cy="292225"/>
          </a:xfrm>
        </p:grpSpPr>
        <p:sp>
          <p:nvSpPr>
            <p:cNvPr id="10151" name="Google Shape;10151;p70"/>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0"/>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0"/>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0"/>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0"/>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6" name="Google Shape;10156;p70"/>
          <p:cNvGrpSpPr/>
          <p:nvPr/>
        </p:nvGrpSpPr>
        <p:grpSpPr>
          <a:xfrm>
            <a:off x="5772848" y="1689240"/>
            <a:ext cx="319874" cy="419623"/>
            <a:chOff x="-3365275" y="3253275"/>
            <a:chExt cx="222150" cy="291425"/>
          </a:xfrm>
        </p:grpSpPr>
        <p:sp>
          <p:nvSpPr>
            <p:cNvPr id="10157" name="Google Shape;10157;p70"/>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0"/>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9" name="Google Shape;10159;p70"/>
          <p:cNvGrpSpPr/>
          <p:nvPr/>
        </p:nvGrpSpPr>
        <p:grpSpPr>
          <a:xfrm>
            <a:off x="5746786" y="2204058"/>
            <a:ext cx="371998" cy="421927"/>
            <a:chOff x="-3383375" y="3611625"/>
            <a:chExt cx="258350" cy="293025"/>
          </a:xfrm>
        </p:grpSpPr>
        <p:sp>
          <p:nvSpPr>
            <p:cNvPr id="10160" name="Google Shape;10160;p70"/>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0"/>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2" name="Google Shape;10162;p70"/>
          <p:cNvGrpSpPr/>
          <p:nvPr/>
        </p:nvGrpSpPr>
        <p:grpSpPr>
          <a:xfrm>
            <a:off x="5809135" y="2756826"/>
            <a:ext cx="271097" cy="419659"/>
            <a:chOff x="-3347950" y="3971575"/>
            <a:chExt cx="188275" cy="291450"/>
          </a:xfrm>
        </p:grpSpPr>
        <p:sp>
          <p:nvSpPr>
            <p:cNvPr id="10163" name="Google Shape;10163;p70"/>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0"/>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0"/>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6" name="Google Shape;10166;p70"/>
          <p:cNvGrpSpPr/>
          <p:nvPr/>
        </p:nvGrpSpPr>
        <p:grpSpPr>
          <a:xfrm>
            <a:off x="858994" y="3307061"/>
            <a:ext cx="371998" cy="421927"/>
            <a:chOff x="-1575775" y="3238300"/>
            <a:chExt cx="258350" cy="293025"/>
          </a:xfrm>
        </p:grpSpPr>
        <p:sp>
          <p:nvSpPr>
            <p:cNvPr id="10167" name="Google Shape;10167;p70"/>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0"/>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0"/>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0"/>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0"/>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2" name="Google Shape;10172;p70"/>
          <p:cNvGrpSpPr/>
          <p:nvPr/>
        </p:nvGrpSpPr>
        <p:grpSpPr>
          <a:xfrm>
            <a:off x="2503892" y="3309051"/>
            <a:ext cx="423079" cy="424159"/>
            <a:chOff x="-1591550" y="3597475"/>
            <a:chExt cx="293825" cy="294575"/>
          </a:xfrm>
        </p:grpSpPr>
        <p:sp>
          <p:nvSpPr>
            <p:cNvPr id="10173" name="Google Shape;10173;p70"/>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0"/>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0"/>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0"/>
          <p:cNvGrpSpPr/>
          <p:nvPr/>
        </p:nvGrpSpPr>
        <p:grpSpPr>
          <a:xfrm>
            <a:off x="4153362" y="3318663"/>
            <a:ext cx="421927" cy="399248"/>
            <a:chOff x="-1592325" y="3957400"/>
            <a:chExt cx="293025" cy="277275"/>
          </a:xfrm>
        </p:grpSpPr>
        <p:sp>
          <p:nvSpPr>
            <p:cNvPr id="10177" name="Google Shape;10177;p70"/>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0"/>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0"/>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0"/>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1" name="Google Shape;10181;p70"/>
          <p:cNvGrpSpPr/>
          <p:nvPr/>
        </p:nvGrpSpPr>
        <p:grpSpPr>
          <a:xfrm>
            <a:off x="3640232" y="3310744"/>
            <a:ext cx="369730" cy="420775"/>
            <a:chOff x="-778700" y="3612425"/>
            <a:chExt cx="256775" cy="292225"/>
          </a:xfrm>
        </p:grpSpPr>
        <p:sp>
          <p:nvSpPr>
            <p:cNvPr id="10182" name="Google Shape;10182;p70"/>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0"/>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0"/>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0"/>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0"/>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0"/>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0"/>
          <p:cNvGrpSpPr/>
          <p:nvPr/>
        </p:nvGrpSpPr>
        <p:grpSpPr>
          <a:xfrm>
            <a:off x="6111733" y="3828305"/>
            <a:ext cx="340731" cy="387641"/>
            <a:chOff x="7728464" y="1561258"/>
            <a:chExt cx="349719" cy="397866"/>
          </a:xfrm>
        </p:grpSpPr>
        <p:sp>
          <p:nvSpPr>
            <p:cNvPr id="10189" name="Google Shape;10189;p70"/>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0"/>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1" name="Google Shape;10191;p70"/>
          <p:cNvGrpSpPr/>
          <p:nvPr/>
        </p:nvGrpSpPr>
        <p:grpSpPr>
          <a:xfrm>
            <a:off x="4034702" y="3828305"/>
            <a:ext cx="387681" cy="387641"/>
            <a:chOff x="5611350" y="1561258"/>
            <a:chExt cx="397907" cy="397866"/>
          </a:xfrm>
        </p:grpSpPr>
        <p:sp>
          <p:nvSpPr>
            <p:cNvPr id="10192" name="Google Shape;10192;p70"/>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0"/>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0"/>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0"/>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0"/>
          <p:cNvGrpSpPr/>
          <p:nvPr/>
        </p:nvGrpSpPr>
        <p:grpSpPr>
          <a:xfrm>
            <a:off x="4553987" y="3925571"/>
            <a:ext cx="387610" cy="193109"/>
            <a:chOff x="6140660" y="1661097"/>
            <a:chExt cx="397835" cy="198202"/>
          </a:xfrm>
        </p:grpSpPr>
        <p:sp>
          <p:nvSpPr>
            <p:cNvPr id="10197" name="Google Shape;10197;p70"/>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0"/>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0"/>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0"/>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1" name="Google Shape;10201;p70"/>
          <p:cNvGrpSpPr/>
          <p:nvPr/>
        </p:nvGrpSpPr>
        <p:grpSpPr>
          <a:xfrm>
            <a:off x="5073202" y="3828305"/>
            <a:ext cx="387681" cy="387641"/>
            <a:chOff x="6669907" y="1561258"/>
            <a:chExt cx="397907" cy="397866"/>
          </a:xfrm>
        </p:grpSpPr>
        <p:sp>
          <p:nvSpPr>
            <p:cNvPr id="10202" name="Google Shape;10202;p70"/>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0"/>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0"/>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0"/>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0"/>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70"/>
          <p:cNvGrpSpPr/>
          <p:nvPr/>
        </p:nvGrpSpPr>
        <p:grpSpPr>
          <a:xfrm>
            <a:off x="1958433" y="3885842"/>
            <a:ext cx="387681" cy="272572"/>
            <a:chOff x="3386036" y="1746339"/>
            <a:chExt cx="397907" cy="279762"/>
          </a:xfrm>
        </p:grpSpPr>
        <p:sp>
          <p:nvSpPr>
            <p:cNvPr id="10208" name="Google Shape;10208;p70"/>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0"/>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0"/>
          <p:cNvGrpSpPr/>
          <p:nvPr/>
        </p:nvGrpSpPr>
        <p:grpSpPr>
          <a:xfrm>
            <a:off x="2996130" y="3828288"/>
            <a:ext cx="387681" cy="387681"/>
            <a:chOff x="4417380" y="1687279"/>
            <a:chExt cx="397907" cy="397907"/>
          </a:xfrm>
        </p:grpSpPr>
        <p:sp>
          <p:nvSpPr>
            <p:cNvPr id="10211" name="Google Shape;10211;p70"/>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0"/>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3" name="Google Shape;10213;p70"/>
          <p:cNvGrpSpPr/>
          <p:nvPr/>
        </p:nvGrpSpPr>
        <p:grpSpPr>
          <a:xfrm>
            <a:off x="7942611" y="3308537"/>
            <a:ext cx="387661" cy="387661"/>
            <a:chOff x="2869999" y="1687279"/>
            <a:chExt cx="397887" cy="397887"/>
          </a:xfrm>
        </p:grpSpPr>
        <p:sp>
          <p:nvSpPr>
            <p:cNvPr id="10214" name="Google Shape;10214;p70"/>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0"/>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6" name="Google Shape;10216;p70"/>
          <p:cNvGrpSpPr/>
          <p:nvPr/>
        </p:nvGrpSpPr>
        <p:grpSpPr>
          <a:xfrm>
            <a:off x="2477718" y="3828664"/>
            <a:ext cx="386807" cy="386929"/>
            <a:chOff x="3902887" y="1687655"/>
            <a:chExt cx="397010" cy="397135"/>
          </a:xfrm>
        </p:grpSpPr>
        <p:sp>
          <p:nvSpPr>
            <p:cNvPr id="10217" name="Google Shape;10217;p70"/>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0"/>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9" name="Google Shape;10219;p70"/>
          <p:cNvGrpSpPr/>
          <p:nvPr/>
        </p:nvGrpSpPr>
        <p:grpSpPr>
          <a:xfrm>
            <a:off x="3515416" y="3828344"/>
            <a:ext cx="387681" cy="387681"/>
            <a:chOff x="4933458" y="1687279"/>
            <a:chExt cx="397907" cy="397907"/>
          </a:xfrm>
        </p:grpSpPr>
        <p:sp>
          <p:nvSpPr>
            <p:cNvPr id="10220" name="Google Shape;10220;p70"/>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0"/>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2" name="Google Shape;10222;p70"/>
          <p:cNvGrpSpPr/>
          <p:nvPr/>
        </p:nvGrpSpPr>
        <p:grpSpPr>
          <a:xfrm>
            <a:off x="5286246" y="3308537"/>
            <a:ext cx="387681" cy="387661"/>
            <a:chOff x="266768" y="1721375"/>
            <a:chExt cx="397907" cy="397887"/>
          </a:xfrm>
        </p:grpSpPr>
        <p:sp>
          <p:nvSpPr>
            <p:cNvPr id="10223" name="Google Shape;10223;p70"/>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0"/>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5" name="Google Shape;10225;p70"/>
          <p:cNvGrpSpPr/>
          <p:nvPr/>
        </p:nvGrpSpPr>
        <p:grpSpPr>
          <a:xfrm>
            <a:off x="7411672" y="3308924"/>
            <a:ext cx="387539" cy="386888"/>
            <a:chOff x="2408992" y="1722875"/>
            <a:chExt cx="397761" cy="397093"/>
          </a:xfrm>
        </p:grpSpPr>
        <p:sp>
          <p:nvSpPr>
            <p:cNvPr id="10226" name="Google Shape;10226;p70"/>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0"/>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8" name="Google Shape;10228;p70"/>
          <p:cNvGrpSpPr/>
          <p:nvPr/>
        </p:nvGrpSpPr>
        <p:grpSpPr>
          <a:xfrm>
            <a:off x="5592488" y="3828305"/>
            <a:ext cx="387641" cy="387641"/>
            <a:chOff x="7199196" y="1561258"/>
            <a:chExt cx="397866" cy="397866"/>
          </a:xfrm>
        </p:grpSpPr>
        <p:sp>
          <p:nvSpPr>
            <p:cNvPr id="10229" name="Google Shape;10229;p70"/>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0"/>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0"/>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2" name="Google Shape;10232;p70"/>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10233" name="Google Shape;10233;p70"/>
          <p:cNvGrpSpPr/>
          <p:nvPr/>
        </p:nvGrpSpPr>
        <p:grpSpPr>
          <a:xfrm>
            <a:off x="6348367" y="3308537"/>
            <a:ext cx="387661" cy="387661"/>
            <a:chOff x="1379798" y="1723250"/>
            <a:chExt cx="397887" cy="397887"/>
          </a:xfrm>
        </p:grpSpPr>
        <p:sp>
          <p:nvSpPr>
            <p:cNvPr id="10234" name="Google Shape;10234;p70"/>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0"/>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0"/>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0"/>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8" name="Google Shape;10238;p70"/>
          <p:cNvGrpSpPr/>
          <p:nvPr/>
        </p:nvGrpSpPr>
        <p:grpSpPr>
          <a:xfrm>
            <a:off x="5817327" y="3308537"/>
            <a:ext cx="387641" cy="387661"/>
            <a:chOff x="864491" y="1723250"/>
            <a:chExt cx="397866" cy="397887"/>
          </a:xfrm>
        </p:grpSpPr>
        <p:sp>
          <p:nvSpPr>
            <p:cNvPr id="10239" name="Google Shape;10239;p70"/>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0"/>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0"/>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2" name="Google Shape;10242;p70"/>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3" name="Google Shape;10243;p70"/>
          <p:cNvGrpSpPr/>
          <p:nvPr/>
        </p:nvGrpSpPr>
        <p:grpSpPr>
          <a:xfrm>
            <a:off x="6584154" y="3827060"/>
            <a:ext cx="388966" cy="388966"/>
            <a:chOff x="1190625" y="238125"/>
            <a:chExt cx="5235075" cy="5235075"/>
          </a:xfrm>
        </p:grpSpPr>
        <p:sp>
          <p:nvSpPr>
            <p:cNvPr id="10244" name="Google Shape;10244;p70"/>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0"/>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0249"/>
        <p:cNvGrpSpPr/>
        <p:nvPr/>
      </p:nvGrpSpPr>
      <p:grpSpPr>
        <a:xfrm>
          <a:off x="0" y="0"/>
          <a:ext cx="0" cy="0"/>
          <a:chOff x="0" y="0"/>
          <a:chExt cx="0" cy="0"/>
        </a:xfrm>
      </p:grpSpPr>
      <p:sp>
        <p:nvSpPr>
          <p:cNvPr id="10250" name="Google Shape;10250;p71"/>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1" name="Google Shape;10251;p71"/>
          <p:cNvGrpSpPr/>
          <p:nvPr/>
        </p:nvGrpSpPr>
        <p:grpSpPr>
          <a:xfrm>
            <a:off x="6869704" y="3731340"/>
            <a:ext cx="201221" cy="201192"/>
            <a:chOff x="583100" y="3982600"/>
            <a:chExt cx="296175" cy="296175"/>
          </a:xfrm>
        </p:grpSpPr>
        <p:sp>
          <p:nvSpPr>
            <p:cNvPr id="10252" name="Google Shape;10252;p71"/>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1"/>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1"/>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1"/>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1"/>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1"/>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1"/>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9" name="Google Shape;10259;p71"/>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1"/>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1" name="Google Shape;10261;p71"/>
          <p:cNvGrpSpPr/>
          <p:nvPr/>
        </p:nvGrpSpPr>
        <p:grpSpPr>
          <a:xfrm>
            <a:off x="6078082" y="1755032"/>
            <a:ext cx="201221" cy="201192"/>
            <a:chOff x="3497300" y="3227275"/>
            <a:chExt cx="296175" cy="296175"/>
          </a:xfrm>
        </p:grpSpPr>
        <p:sp>
          <p:nvSpPr>
            <p:cNvPr id="10262" name="Google Shape;10262;p71"/>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1"/>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1"/>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1"/>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1"/>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1"/>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1"/>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1"/>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0" name="Google Shape;10270;p71"/>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71" name="Google Shape;10271;p71"/>
          <p:cNvGrpSpPr/>
          <p:nvPr/>
        </p:nvGrpSpPr>
        <p:grpSpPr>
          <a:xfrm>
            <a:off x="7655950" y="1754675"/>
            <a:ext cx="201221" cy="201905"/>
            <a:chOff x="4991425" y="3234750"/>
            <a:chExt cx="296175" cy="297225"/>
          </a:xfrm>
        </p:grpSpPr>
        <p:sp>
          <p:nvSpPr>
            <p:cNvPr id="10272" name="Google Shape;10272;p71"/>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1"/>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1"/>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1"/>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1"/>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1"/>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8" name="Google Shape;10278;p71"/>
          <p:cNvSpPr/>
          <p:nvPr/>
        </p:nvSpPr>
        <p:spPr>
          <a:xfrm>
            <a:off x="199871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1"/>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1"/>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1" name="Google Shape;10281;p71"/>
          <p:cNvGrpSpPr/>
          <p:nvPr/>
        </p:nvGrpSpPr>
        <p:grpSpPr>
          <a:xfrm>
            <a:off x="3214959" y="3616099"/>
            <a:ext cx="197356" cy="197404"/>
            <a:chOff x="4456875" y="1435075"/>
            <a:chExt cx="481825" cy="481825"/>
          </a:xfrm>
        </p:grpSpPr>
        <p:sp>
          <p:nvSpPr>
            <p:cNvPr id="10282" name="Google Shape;10282;p71"/>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83" name="Google Shape;10283;p71"/>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84" name="Google Shape;10284;p71"/>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85" name="Google Shape;10285;p71"/>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86" name="Google Shape;10286;p71"/>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87" name="Google Shape;10287;p71"/>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88" name="Google Shape;10288;p71"/>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89" name="Google Shape;10289;p71"/>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0" name="Google Shape;10290;p71"/>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1" name="Google Shape;10291;p71"/>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2" name="Google Shape;10292;p71"/>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3" name="Google Shape;10293;p71"/>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4" name="Google Shape;10294;p71"/>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5" name="Google Shape;10295;p71"/>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6" name="Google Shape;10296;p71"/>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7" name="Google Shape;10297;p71"/>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8" name="Google Shape;10298;p71"/>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9" name="Google Shape;10299;p71"/>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00" name="Google Shape;10300;p71"/>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01" name="Google Shape;10301;p71"/>
          <p:cNvGrpSpPr/>
          <p:nvPr/>
        </p:nvGrpSpPr>
        <p:grpSpPr>
          <a:xfrm>
            <a:off x="1310190" y="3616094"/>
            <a:ext cx="199291" cy="197414"/>
            <a:chOff x="5049725" y="1435050"/>
            <a:chExt cx="486550" cy="481850"/>
          </a:xfrm>
        </p:grpSpPr>
        <p:sp>
          <p:nvSpPr>
            <p:cNvPr id="10302" name="Google Shape;10302;p71"/>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03" name="Google Shape;10303;p71"/>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04" name="Google Shape;10304;p71"/>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05" name="Google Shape;10305;p71"/>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06" name="Google Shape;10306;p71"/>
          <p:cNvGrpSpPr/>
          <p:nvPr/>
        </p:nvGrpSpPr>
        <p:grpSpPr>
          <a:xfrm>
            <a:off x="2263986" y="3617981"/>
            <a:ext cx="193649" cy="193696"/>
            <a:chOff x="6239925" y="2032450"/>
            <a:chExt cx="472775" cy="472775"/>
          </a:xfrm>
        </p:grpSpPr>
        <p:sp>
          <p:nvSpPr>
            <p:cNvPr id="10307" name="Google Shape;10307;p71"/>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08" name="Google Shape;10308;p71"/>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309" name="Google Shape;10309;p71"/>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0" name="Google Shape;10310;p71"/>
          <p:cNvGrpSpPr/>
          <p:nvPr/>
        </p:nvGrpSpPr>
        <p:grpSpPr>
          <a:xfrm>
            <a:off x="1312952" y="1620834"/>
            <a:ext cx="197386" cy="197404"/>
            <a:chOff x="2685825" y="840375"/>
            <a:chExt cx="481900" cy="481825"/>
          </a:xfrm>
        </p:grpSpPr>
        <p:sp>
          <p:nvSpPr>
            <p:cNvPr id="10311" name="Google Shape;10311;p71"/>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12" name="Google Shape;10312;p71"/>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313" name="Google Shape;10313;p71"/>
          <p:cNvSpPr/>
          <p:nvPr/>
        </p:nvSpPr>
        <p:spPr>
          <a:xfrm>
            <a:off x="199871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4" name="Google Shape;10314;p71"/>
          <p:cNvGrpSpPr/>
          <p:nvPr/>
        </p:nvGrpSpPr>
        <p:grpSpPr>
          <a:xfrm>
            <a:off x="2258881" y="1620650"/>
            <a:ext cx="203858" cy="197772"/>
            <a:chOff x="3270675" y="841800"/>
            <a:chExt cx="497700" cy="482725"/>
          </a:xfrm>
        </p:grpSpPr>
        <p:sp>
          <p:nvSpPr>
            <p:cNvPr id="10315" name="Google Shape;10315;p71"/>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16" name="Google Shape;10316;p71"/>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17" name="Google Shape;10317;p71"/>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318" name="Google Shape;10318;p71"/>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9" name="Google Shape;10319;p71"/>
          <p:cNvGrpSpPr/>
          <p:nvPr/>
        </p:nvGrpSpPr>
        <p:grpSpPr>
          <a:xfrm>
            <a:off x="3214958" y="1620862"/>
            <a:ext cx="197356" cy="197404"/>
            <a:chOff x="3271200" y="1435075"/>
            <a:chExt cx="481825" cy="481825"/>
          </a:xfrm>
        </p:grpSpPr>
        <p:sp>
          <p:nvSpPr>
            <p:cNvPr id="10320" name="Google Shape;10320;p71"/>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21" name="Google Shape;10321;p71"/>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322" name="Google Shape;10322;p71"/>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1"/>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1"/>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1"/>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1"/>
          <p:cNvSpPr/>
          <p:nvPr/>
        </p:nvSpPr>
        <p:spPr>
          <a:xfrm>
            <a:off x="2134225"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1"/>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1"/>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1"/>
          <p:cNvSpPr/>
          <p:nvPr/>
        </p:nvSpPr>
        <p:spPr>
          <a:xfrm>
            <a:off x="2134225"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1"/>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1"/>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Add the title here</a:t>
            </a:r>
            <a:endParaRPr sz="1000">
              <a:solidFill>
                <a:srgbClr val="FFFFFF"/>
              </a:solidFill>
            </a:endParaRPr>
          </a:p>
        </p:txBody>
      </p:sp>
      <p:sp>
        <p:nvSpPr>
          <p:cNvPr id="10332" name="Google Shape;10332;p71"/>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1</a:t>
            </a:r>
            <a:endParaRPr sz="900">
              <a:solidFill>
                <a:srgbClr val="FFFFFF"/>
              </a:solidFill>
            </a:endParaRPr>
          </a:p>
        </p:txBody>
      </p:sp>
      <p:sp>
        <p:nvSpPr>
          <p:cNvPr id="10333" name="Google Shape;10333;p71"/>
          <p:cNvSpPr txBox="1"/>
          <p:nvPr/>
        </p:nvSpPr>
        <p:spPr>
          <a:xfrm>
            <a:off x="1998710" y="1909835"/>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2</a:t>
            </a:r>
            <a:endParaRPr sz="900">
              <a:solidFill>
                <a:srgbClr val="FFFFFF"/>
              </a:solidFill>
            </a:endParaRPr>
          </a:p>
        </p:txBody>
      </p:sp>
      <p:sp>
        <p:nvSpPr>
          <p:cNvPr id="10334" name="Google Shape;10334;p71"/>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3</a:t>
            </a:r>
            <a:endParaRPr sz="900">
              <a:solidFill>
                <a:srgbClr val="FFFFFF"/>
              </a:solidFill>
            </a:endParaRPr>
          </a:p>
        </p:txBody>
      </p:sp>
      <p:sp>
        <p:nvSpPr>
          <p:cNvPr id="10335" name="Google Shape;10335;p71"/>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4</a:t>
            </a:r>
            <a:endParaRPr sz="900">
              <a:solidFill>
                <a:srgbClr val="FFFFFF"/>
              </a:solidFill>
            </a:endParaRPr>
          </a:p>
        </p:txBody>
      </p:sp>
      <p:sp>
        <p:nvSpPr>
          <p:cNvPr id="10336" name="Google Shape;10336;p71"/>
          <p:cNvSpPr txBox="1"/>
          <p:nvPr/>
        </p:nvSpPr>
        <p:spPr>
          <a:xfrm>
            <a:off x="1998710"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5</a:t>
            </a:r>
            <a:endParaRPr sz="900">
              <a:solidFill>
                <a:srgbClr val="FFFFFF"/>
              </a:solidFill>
            </a:endParaRPr>
          </a:p>
        </p:txBody>
      </p:sp>
      <p:sp>
        <p:nvSpPr>
          <p:cNvPr id="10337" name="Google Shape;10337;p71"/>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6</a:t>
            </a:r>
            <a:endParaRPr sz="900">
              <a:solidFill>
                <a:srgbClr val="FFFFFF"/>
              </a:solidFill>
            </a:endParaRPr>
          </a:p>
        </p:txBody>
      </p:sp>
      <p:sp>
        <p:nvSpPr>
          <p:cNvPr id="10338" name="Google Shape;10338;p71"/>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1"/>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1"/>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1"/>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1"/>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1"/>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1"/>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1"/>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1"/>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1"/>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1"/>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1"/>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50" name="Google Shape;10350;p71"/>
          <p:cNvCxnSpPr>
            <a:stCxn id="10338" idx="4"/>
            <a:endCxn id="10344"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0351" name="Google Shape;10351;p71"/>
          <p:cNvCxnSpPr>
            <a:stCxn id="10340" idx="4"/>
            <a:endCxn id="10346"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0352" name="Google Shape;10352;p71"/>
          <p:cNvCxnSpPr>
            <a:stCxn id="10339" idx="4"/>
            <a:endCxn id="10345"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0353" name="Google Shape;10353;p71"/>
          <p:cNvCxnSpPr>
            <a:stCxn id="10341" idx="0"/>
            <a:endCxn id="10347"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0354" name="Google Shape;10354;p71"/>
          <p:cNvCxnSpPr>
            <a:stCxn id="10343" idx="0"/>
            <a:endCxn id="10349"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0355" name="Google Shape;10355;p71"/>
          <p:cNvCxnSpPr>
            <a:stCxn id="10342" idx="0"/>
            <a:endCxn id="10348"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0356" name="Google Shape;10356;p71"/>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1"/>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1"/>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0359" name="Google Shape;10359;p71"/>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0360" name="Google Shape;10360;p71"/>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0361" name="Google Shape;10361;p71"/>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1"/>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1"/>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1"/>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1"/>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1"/>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1"/>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2016</a:t>
            </a:r>
            <a:endParaRPr sz="900" b="1">
              <a:solidFill>
                <a:srgbClr val="FFFFFF"/>
              </a:solidFill>
            </a:endParaRPr>
          </a:p>
        </p:txBody>
      </p:sp>
      <p:sp>
        <p:nvSpPr>
          <p:cNvPr id="10368" name="Google Shape;10368;p71"/>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1"/>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1"/>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1"/>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1"/>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73" name="Google Shape;10373;p71"/>
          <p:cNvCxnSpPr>
            <a:stCxn id="10362" idx="0"/>
            <a:endCxn id="10368"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0374" name="Google Shape;10374;p71"/>
          <p:cNvCxnSpPr>
            <a:stCxn id="10363" idx="0"/>
            <a:endCxn id="10369"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0375" name="Google Shape;10375;p71"/>
          <p:cNvCxnSpPr>
            <a:stCxn id="10364" idx="0"/>
            <a:endCxn id="10370"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0376" name="Google Shape;10376;p71"/>
          <p:cNvCxnSpPr>
            <a:stCxn id="10365" idx="4"/>
            <a:endCxn id="10371"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0377" name="Google Shape;10377;p71"/>
          <p:cNvCxnSpPr>
            <a:stCxn id="10366" idx="4"/>
            <a:endCxn id="10372"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0378" name="Google Shape;10378;p71"/>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2017</a:t>
            </a:r>
            <a:endParaRPr sz="900" b="1">
              <a:solidFill>
                <a:srgbClr val="FFFFFF"/>
              </a:solidFill>
            </a:endParaRPr>
          </a:p>
        </p:txBody>
      </p:sp>
      <p:sp>
        <p:nvSpPr>
          <p:cNvPr id="10379" name="Google Shape;10379;p71"/>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2018</a:t>
            </a:r>
            <a:endParaRPr sz="900" b="1">
              <a:solidFill>
                <a:srgbClr val="FFFFFF"/>
              </a:solidFill>
            </a:endParaRPr>
          </a:p>
        </p:txBody>
      </p:sp>
      <p:sp>
        <p:nvSpPr>
          <p:cNvPr id="10380" name="Google Shape;10380;p71"/>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2019</a:t>
            </a:r>
            <a:endParaRPr sz="900" b="1">
              <a:solidFill>
                <a:srgbClr val="FFFFFF"/>
              </a:solidFill>
            </a:endParaRPr>
          </a:p>
        </p:txBody>
      </p:sp>
      <p:sp>
        <p:nvSpPr>
          <p:cNvPr id="10381" name="Google Shape;10381;p71"/>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2020</a:t>
            </a:r>
            <a:endParaRPr sz="900" b="1">
              <a:solidFill>
                <a:srgbClr val="FFFFFF"/>
              </a:solidFill>
            </a:endParaRPr>
          </a:p>
        </p:txBody>
      </p:sp>
      <p:grpSp>
        <p:nvGrpSpPr>
          <p:cNvPr id="10382" name="Google Shape;10382;p71"/>
          <p:cNvGrpSpPr/>
          <p:nvPr/>
        </p:nvGrpSpPr>
        <p:grpSpPr>
          <a:xfrm>
            <a:off x="5307356" y="3748469"/>
            <a:ext cx="206115" cy="206115"/>
            <a:chOff x="1049375" y="2680675"/>
            <a:chExt cx="297725" cy="297725"/>
          </a:xfrm>
        </p:grpSpPr>
        <p:sp>
          <p:nvSpPr>
            <p:cNvPr id="10383" name="Google Shape;10383;p7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5" name="Google Shape;10385;p71"/>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0386" name="Google Shape;10386;p71"/>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0387" name="Google Shape;10387;p71"/>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10388" name="Google Shape;10388;p71"/>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0389" name="Google Shape;10389;p71"/>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“Venus is the second planet from the Sun and is terribly hot”</a:t>
            </a:r>
            <a:endParaRPr sz="800">
              <a:solidFill>
                <a:srgbClr val="A5B7C6"/>
              </a:solidFill>
            </a:endParaRPr>
          </a:p>
        </p:txBody>
      </p:sp>
      <p:grpSp>
        <p:nvGrpSpPr>
          <p:cNvPr id="10390" name="Google Shape;10390;p71"/>
          <p:cNvGrpSpPr/>
          <p:nvPr/>
        </p:nvGrpSpPr>
        <p:grpSpPr>
          <a:xfrm>
            <a:off x="4500213" y="1773492"/>
            <a:ext cx="201221" cy="164272"/>
            <a:chOff x="3860400" y="3254050"/>
            <a:chExt cx="296175" cy="241825"/>
          </a:xfrm>
        </p:grpSpPr>
        <p:sp>
          <p:nvSpPr>
            <p:cNvPr id="10391" name="Google Shape;10391;p71"/>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1"/>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1"/>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1"/>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1"/>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1"/>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1"/>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8" name="Google Shape;10398;p7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infographics</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0402"/>
        <p:cNvGrpSpPr/>
        <p:nvPr/>
      </p:nvGrpSpPr>
      <p:grpSpPr>
        <a:xfrm>
          <a:off x="0" y="0"/>
          <a:ext cx="0" cy="0"/>
          <a:chOff x="0" y="0"/>
          <a:chExt cx="0" cy="0"/>
        </a:xfrm>
      </p:grpSpPr>
      <p:sp>
        <p:nvSpPr>
          <p:cNvPr id="10403" name="Google Shape;10403;p72"/>
          <p:cNvSpPr/>
          <p:nvPr/>
        </p:nvSpPr>
        <p:spPr>
          <a:xfrm>
            <a:off x="6549404" y="1748915"/>
            <a:ext cx="1542300" cy="702000"/>
          </a:xfrm>
          <a:prstGeom prst="roundRect">
            <a:avLst>
              <a:gd name="adj" fmla="val 1666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2"/>
          <p:cNvSpPr txBox="1"/>
          <p:nvPr/>
        </p:nvSpPr>
        <p:spPr>
          <a:xfrm>
            <a:off x="6993115" y="1878962"/>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10405" name="Google Shape;10405;p72"/>
          <p:cNvSpPr/>
          <p:nvPr/>
        </p:nvSpPr>
        <p:spPr>
          <a:xfrm>
            <a:off x="6549404" y="2541015"/>
            <a:ext cx="1542300" cy="702000"/>
          </a:xfrm>
          <a:prstGeom prst="roundRect">
            <a:avLst>
              <a:gd name="adj" fmla="val 1666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2"/>
          <p:cNvSpPr txBox="1"/>
          <p:nvPr/>
        </p:nvSpPr>
        <p:spPr>
          <a:xfrm>
            <a:off x="6993115" y="2671062"/>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10407" name="Google Shape;10407;p72"/>
          <p:cNvSpPr/>
          <p:nvPr/>
        </p:nvSpPr>
        <p:spPr>
          <a:xfrm>
            <a:off x="6549404" y="3333115"/>
            <a:ext cx="1542300" cy="702000"/>
          </a:xfrm>
          <a:prstGeom prst="roundRect">
            <a:avLst>
              <a:gd name="adj" fmla="val 1666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2"/>
          <p:cNvSpPr txBox="1"/>
          <p:nvPr/>
        </p:nvSpPr>
        <p:spPr>
          <a:xfrm>
            <a:off x="6993115" y="3463162"/>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10409" name="Google Shape;10409;p72"/>
          <p:cNvSpPr/>
          <p:nvPr/>
        </p:nvSpPr>
        <p:spPr>
          <a:xfrm>
            <a:off x="1048350" y="4004861"/>
            <a:ext cx="1655700" cy="73800"/>
          </a:xfrm>
          <a:prstGeom prst="rect">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10" name="Google Shape;10410;p72"/>
          <p:cNvGrpSpPr/>
          <p:nvPr/>
        </p:nvGrpSpPr>
        <p:grpSpPr>
          <a:xfrm>
            <a:off x="1494592" y="1588245"/>
            <a:ext cx="763219" cy="763219"/>
            <a:chOff x="4049800" y="640400"/>
            <a:chExt cx="858900" cy="858900"/>
          </a:xfrm>
        </p:grpSpPr>
        <p:sp>
          <p:nvSpPr>
            <p:cNvPr id="10411" name="Google Shape;10411;p72"/>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2"/>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13" name="Google Shape;10413;p72"/>
          <p:cNvSpPr/>
          <p:nvPr/>
        </p:nvSpPr>
        <p:spPr>
          <a:xfrm>
            <a:off x="1210102" y="2572331"/>
            <a:ext cx="1332000" cy="1131600"/>
          </a:xfrm>
          <a:prstGeom prst="roundRect">
            <a:avLst>
              <a:gd name="adj" fmla="val 16667"/>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2"/>
          <p:cNvSpPr/>
          <p:nvPr/>
        </p:nvSpPr>
        <p:spPr>
          <a:xfrm>
            <a:off x="1759085" y="3924657"/>
            <a:ext cx="234300" cy="2343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15" name="Google Shape;10415;p72"/>
          <p:cNvCxnSpPr>
            <a:stCxn id="10411" idx="4"/>
            <a:endCxn id="10413" idx="0"/>
          </p:cNvCxnSpPr>
          <p:nvPr/>
        </p:nvCxnSpPr>
        <p:spPr>
          <a:xfrm>
            <a:off x="1876201" y="2351463"/>
            <a:ext cx="0" cy="220800"/>
          </a:xfrm>
          <a:prstGeom prst="straightConnector1">
            <a:avLst/>
          </a:prstGeom>
          <a:noFill/>
          <a:ln w="9525" cap="flat" cmpd="sng">
            <a:solidFill>
              <a:srgbClr val="D7DFE5"/>
            </a:solidFill>
            <a:prstDash val="solid"/>
            <a:round/>
            <a:headEnd type="none" w="med" len="med"/>
            <a:tailEnd type="none" w="med" len="med"/>
          </a:ln>
        </p:spPr>
      </p:cxnSp>
      <p:cxnSp>
        <p:nvCxnSpPr>
          <p:cNvPr id="10416" name="Google Shape;10416;p72"/>
          <p:cNvCxnSpPr/>
          <p:nvPr/>
        </p:nvCxnSpPr>
        <p:spPr>
          <a:xfrm>
            <a:off x="1876179" y="3703780"/>
            <a:ext cx="0" cy="220800"/>
          </a:xfrm>
          <a:prstGeom prst="straightConnector1">
            <a:avLst/>
          </a:prstGeom>
          <a:noFill/>
          <a:ln w="9525" cap="flat" cmpd="sng">
            <a:solidFill>
              <a:srgbClr val="D7DFE5"/>
            </a:solidFill>
            <a:prstDash val="solid"/>
            <a:round/>
            <a:headEnd type="none" w="med" len="med"/>
            <a:tailEnd type="none" w="med" len="med"/>
          </a:ln>
        </p:spPr>
      </p:cxnSp>
      <p:sp>
        <p:nvSpPr>
          <p:cNvPr id="10417" name="Google Shape;10417;p72"/>
          <p:cNvSpPr txBox="1"/>
          <p:nvPr/>
        </p:nvSpPr>
        <p:spPr>
          <a:xfrm>
            <a:off x="1297398" y="3120399"/>
            <a:ext cx="1157700" cy="45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40566D"/>
                </a:solidFill>
              </a:rPr>
              <a:t>“Mercury is closest planet to the Sun and the smallest”</a:t>
            </a:r>
            <a:endParaRPr sz="800">
              <a:solidFill>
                <a:srgbClr val="40566D"/>
              </a:solidFill>
            </a:endParaRPr>
          </a:p>
        </p:txBody>
      </p:sp>
      <p:cxnSp>
        <p:nvCxnSpPr>
          <p:cNvPr id="10418" name="Google Shape;10418;p72"/>
          <p:cNvCxnSpPr/>
          <p:nvPr/>
        </p:nvCxnSpPr>
        <p:spPr>
          <a:xfrm>
            <a:off x="1621737" y="2989637"/>
            <a:ext cx="508800" cy="0"/>
          </a:xfrm>
          <a:prstGeom prst="straightConnector1">
            <a:avLst/>
          </a:prstGeom>
          <a:noFill/>
          <a:ln w="19050" cap="flat" cmpd="sng">
            <a:solidFill>
              <a:srgbClr val="40566D"/>
            </a:solidFill>
            <a:prstDash val="solid"/>
            <a:round/>
            <a:headEnd type="none" w="med" len="med"/>
            <a:tailEnd type="none" w="med" len="med"/>
          </a:ln>
        </p:spPr>
      </p:cxnSp>
      <p:sp>
        <p:nvSpPr>
          <p:cNvPr id="10419" name="Google Shape;10419;p72"/>
          <p:cNvSpPr txBox="1"/>
          <p:nvPr/>
        </p:nvSpPr>
        <p:spPr>
          <a:xfrm>
            <a:off x="1454136" y="2735931"/>
            <a:ext cx="844200" cy="22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b="1">
                <a:solidFill>
                  <a:srgbClr val="40566D"/>
                </a:solidFill>
              </a:rPr>
              <a:t>TITLE 1</a:t>
            </a:r>
            <a:endParaRPr sz="800" b="1">
              <a:solidFill>
                <a:srgbClr val="40566D"/>
              </a:solidFill>
            </a:endParaRPr>
          </a:p>
        </p:txBody>
      </p:sp>
      <p:sp>
        <p:nvSpPr>
          <p:cNvPr id="10420" name="Google Shape;10420;p72"/>
          <p:cNvSpPr txBox="1"/>
          <p:nvPr/>
        </p:nvSpPr>
        <p:spPr>
          <a:xfrm>
            <a:off x="1585964" y="1787173"/>
            <a:ext cx="580500" cy="36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b="1">
                <a:solidFill>
                  <a:srgbClr val="A5B7C6"/>
                </a:solidFill>
              </a:rPr>
              <a:t>75%</a:t>
            </a:r>
            <a:endParaRPr sz="1300" b="1">
              <a:solidFill>
                <a:srgbClr val="A5B7C6"/>
              </a:solidFill>
            </a:endParaRPr>
          </a:p>
        </p:txBody>
      </p:sp>
      <p:sp>
        <p:nvSpPr>
          <p:cNvPr id="10421" name="Google Shape;10421;p72"/>
          <p:cNvSpPr/>
          <p:nvPr/>
        </p:nvSpPr>
        <p:spPr>
          <a:xfrm>
            <a:off x="3439355" y="1997865"/>
            <a:ext cx="1788300" cy="17883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2" name="Google Shape;10422;p72"/>
          <p:cNvGrpSpPr/>
          <p:nvPr/>
        </p:nvGrpSpPr>
        <p:grpSpPr>
          <a:xfrm>
            <a:off x="3576486" y="2170831"/>
            <a:ext cx="1443832" cy="1443832"/>
            <a:chOff x="5681300" y="2527788"/>
            <a:chExt cx="805800" cy="805800"/>
          </a:xfrm>
        </p:grpSpPr>
        <p:sp>
          <p:nvSpPr>
            <p:cNvPr id="10423" name="Google Shape;10423;p7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2"/>
          <p:cNvGrpSpPr/>
          <p:nvPr/>
        </p:nvGrpSpPr>
        <p:grpSpPr>
          <a:xfrm>
            <a:off x="6240887" y="1786604"/>
            <a:ext cx="626590" cy="626590"/>
            <a:chOff x="5681300" y="2527788"/>
            <a:chExt cx="805800" cy="805800"/>
          </a:xfrm>
        </p:grpSpPr>
        <p:sp>
          <p:nvSpPr>
            <p:cNvPr id="10426" name="Google Shape;10426;p7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2"/>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8" name="Google Shape;10428;p72"/>
          <p:cNvGrpSpPr/>
          <p:nvPr/>
        </p:nvGrpSpPr>
        <p:grpSpPr>
          <a:xfrm>
            <a:off x="6240887" y="2578704"/>
            <a:ext cx="626590" cy="626590"/>
            <a:chOff x="5681300" y="2527788"/>
            <a:chExt cx="805800" cy="805800"/>
          </a:xfrm>
        </p:grpSpPr>
        <p:sp>
          <p:nvSpPr>
            <p:cNvPr id="10429" name="Google Shape;10429;p7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2"/>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1" name="Google Shape;10431;p72"/>
          <p:cNvGrpSpPr/>
          <p:nvPr/>
        </p:nvGrpSpPr>
        <p:grpSpPr>
          <a:xfrm>
            <a:off x="6240887" y="3370804"/>
            <a:ext cx="626590" cy="626590"/>
            <a:chOff x="5681300" y="2527788"/>
            <a:chExt cx="805800" cy="805800"/>
          </a:xfrm>
        </p:grpSpPr>
        <p:sp>
          <p:nvSpPr>
            <p:cNvPr id="10432" name="Google Shape;10432;p7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2"/>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4" name="Google Shape;10434;p72"/>
          <p:cNvSpPr/>
          <p:nvPr/>
        </p:nvSpPr>
        <p:spPr>
          <a:xfrm>
            <a:off x="4229854" y="1932440"/>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2"/>
          <p:cNvSpPr/>
          <p:nvPr/>
        </p:nvSpPr>
        <p:spPr>
          <a:xfrm>
            <a:off x="4229854" y="3715965"/>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2"/>
          <p:cNvSpPr/>
          <p:nvPr/>
        </p:nvSpPr>
        <p:spPr>
          <a:xfrm>
            <a:off x="5157904" y="2824203"/>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37" name="Google Shape;10437;p72"/>
          <p:cNvCxnSpPr>
            <a:stCxn id="10436" idx="6"/>
            <a:endCxn id="10427" idx="2"/>
          </p:cNvCxnSpPr>
          <p:nvPr/>
        </p:nvCxnSpPr>
        <p:spPr>
          <a:xfrm rot="10800000" flipH="1">
            <a:off x="5295004" y="2099853"/>
            <a:ext cx="945900" cy="7929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0438" name="Google Shape;10438;p72"/>
          <p:cNvCxnSpPr>
            <a:stCxn id="10436" idx="6"/>
            <a:endCxn id="10433" idx="2"/>
          </p:cNvCxnSpPr>
          <p:nvPr/>
        </p:nvCxnSpPr>
        <p:spPr>
          <a:xfrm>
            <a:off x="5295004" y="2892753"/>
            <a:ext cx="945900" cy="7914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0439" name="Google Shape;10439;p72"/>
          <p:cNvCxnSpPr>
            <a:stCxn id="10436" idx="6"/>
            <a:endCxn id="10430" idx="2"/>
          </p:cNvCxnSpPr>
          <p:nvPr/>
        </p:nvCxnSpPr>
        <p:spPr>
          <a:xfrm rot="10800000" flipH="1">
            <a:off x="5295004" y="2891853"/>
            <a:ext cx="945900" cy="9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0440" name="Google Shape;10440;p72"/>
          <p:cNvSpPr txBox="1"/>
          <p:nvPr/>
        </p:nvSpPr>
        <p:spPr>
          <a:xfrm>
            <a:off x="3800713" y="2579408"/>
            <a:ext cx="995400" cy="62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rgbClr val="213B55"/>
                </a:solidFill>
              </a:rPr>
              <a:t>75%</a:t>
            </a:r>
            <a:endParaRPr sz="3000" b="1">
              <a:solidFill>
                <a:srgbClr val="213B55"/>
              </a:solidFill>
            </a:endParaRPr>
          </a:p>
        </p:txBody>
      </p:sp>
      <p:sp>
        <p:nvSpPr>
          <p:cNvPr id="10441" name="Google Shape;10441;p7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infographics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43"/>
        <p:cNvGrpSpPr/>
        <p:nvPr/>
      </p:nvGrpSpPr>
      <p:grpSpPr>
        <a:xfrm>
          <a:off x="0" y="0"/>
          <a:ext cx="0" cy="0"/>
          <a:chOff x="0" y="0"/>
          <a:chExt cx="0" cy="0"/>
        </a:xfrm>
      </p:grpSpPr>
      <p:grpSp>
        <p:nvGrpSpPr>
          <p:cNvPr id="544" name="Google Shape;544;p32"/>
          <p:cNvGrpSpPr/>
          <p:nvPr/>
        </p:nvGrpSpPr>
        <p:grpSpPr>
          <a:xfrm flipH="1">
            <a:off x="7219545" y="678226"/>
            <a:ext cx="1322274" cy="2944938"/>
            <a:chOff x="545414" y="678226"/>
            <a:chExt cx="1322274" cy="2944938"/>
          </a:xfrm>
        </p:grpSpPr>
        <p:sp>
          <p:nvSpPr>
            <p:cNvPr id="545" name="Google Shape;545;p32"/>
            <p:cNvSpPr/>
            <p:nvPr/>
          </p:nvSpPr>
          <p:spPr>
            <a:xfrm>
              <a:off x="738970" y="678226"/>
              <a:ext cx="1128718" cy="540471"/>
            </a:xfrm>
            <a:custGeom>
              <a:avLst/>
              <a:gdLst/>
              <a:ahLst/>
              <a:cxnLst/>
              <a:rect l="l" t="t" r="r" b="b"/>
              <a:pathLst>
                <a:path w="108635" h="51339" extrusionOk="0">
                  <a:moveTo>
                    <a:pt x="27052" y="0"/>
                  </a:moveTo>
                  <a:lnTo>
                    <a:pt x="8268" y="18785"/>
                  </a:lnTo>
                  <a:lnTo>
                    <a:pt x="17356" y="18785"/>
                  </a:lnTo>
                  <a:cubicBezTo>
                    <a:pt x="21125" y="18815"/>
                    <a:pt x="24195" y="21885"/>
                    <a:pt x="24195" y="25684"/>
                  </a:cubicBezTo>
                  <a:cubicBezTo>
                    <a:pt x="24195" y="29484"/>
                    <a:pt x="21125" y="32554"/>
                    <a:pt x="17326" y="32554"/>
                  </a:cubicBezTo>
                  <a:lnTo>
                    <a:pt x="9392" y="32554"/>
                  </a:lnTo>
                  <a:cubicBezTo>
                    <a:pt x="4225" y="32554"/>
                    <a:pt x="0" y="36779"/>
                    <a:pt x="0" y="41946"/>
                  </a:cubicBezTo>
                  <a:cubicBezTo>
                    <a:pt x="0" y="47144"/>
                    <a:pt x="4225" y="51338"/>
                    <a:pt x="9392" y="51338"/>
                  </a:cubicBezTo>
                  <a:lnTo>
                    <a:pt x="56627" y="51338"/>
                  </a:lnTo>
                  <a:cubicBezTo>
                    <a:pt x="61825" y="51338"/>
                    <a:pt x="66020" y="47144"/>
                    <a:pt x="66020" y="41946"/>
                  </a:cubicBezTo>
                  <a:cubicBezTo>
                    <a:pt x="66020" y="36748"/>
                    <a:pt x="61825" y="32554"/>
                    <a:pt x="56627" y="32554"/>
                  </a:cubicBezTo>
                  <a:lnTo>
                    <a:pt x="47448" y="32554"/>
                  </a:lnTo>
                  <a:cubicBezTo>
                    <a:pt x="43648" y="32554"/>
                    <a:pt x="40578" y="29484"/>
                    <a:pt x="40578" y="25684"/>
                  </a:cubicBezTo>
                  <a:cubicBezTo>
                    <a:pt x="40578" y="21885"/>
                    <a:pt x="43648" y="18815"/>
                    <a:pt x="47417" y="18785"/>
                  </a:cubicBezTo>
                  <a:lnTo>
                    <a:pt x="99242" y="18785"/>
                  </a:lnTo>
                  <a:cubicBezTo>
                    <a:pt x="104440" y="18785"/>
                    <a:pt x="108634" y="14590"/>
                    <a:pt x="108634" y="9392"/>
                  </a:cubicBezTo>
                  <a:cubicBezTo>
                    <a:pt x="108634" y="4195"/>
                    <a:pt x="104409" y="0"/>
                    <a:pt x="99242" y="0"/>
                  </a:cubicBezTo>
                  <a:close/>
                </a:path>
              </a:pathLst>
            </a:custGeom>
            <a:gradFill>
              <a:gsLst>
                <a:gs pos="0">
                  <a:srgbClr val="FFF2CC"/>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2"/>
            <p:cNvSpPr/>
            <p:nvPr/>
          </p:nvSpPr>
          <p:spPr>
            <a:xfrm>
              <a:off x="545414" y="2637279"/>
              <a:ext cx="1128623" cy="985885"/>
            </a:xfrm>
            <a:custGeom>
              <a:avLst/>
              <a:gdLst/>
              <a:ahLst/>
              <a:cxnLst/>
              <a:rect l="l" t="t" r="r" b="b"/>
              <a:pathLst>
                <a:path w="97358" h="83923" extrusionOk="0">
                  <a:moveTo>
                    <a:pt x="0" y="0"/>
                  </a:moveTo>
                  <a:lnTo>
                    <a:pt x="0" y="51338"/>
                  </a:lnTo>
                  <a:lnTo>
                    <a:pt x="6079" y="51338"/>
                  </a:lnTo>
                  <a:cubicBezTo>
                    <a:pt x="9848" y="51369"/>
                    <a:pt x="12918" y="54439"/>
                    <a:pt x="12918" y="58238"/>
                  </a:cubicBezTo>
                  <a:cubicBezTo>
                    <a:pt x="12918" y="62038"/>
                    <a:pt x="9848" y="65138"/>
                    <a:pt x="6049" y="65138"/>
                  </a:cubicBezTo>
                  <a:lnTo>
                    <a:pt x="0" y="65138"/>
                  </a:lnTo>
                  <a:lnTo>
                    <a:pt x="0" y="83923"/>
                  </a:lnTo>
                  <a:lnTo>
                    <a:pt x="45350" y="83923"/>
                  </a:lnTo>
                  <a:cubicBezTo>
                    <a:pt x="50548" y="83923"/>
                    <a:pt x="54743" y="79698"/>
                    <a:pt x="54743" y="74530"/>
                  </a:cubicBezTo>
                  <a:cubicBezTo>
                    <a:pt x="54743" y="69333"/>
                    <a:pt x="50548" y="65138"/>
                    <a:pt x="45350" y="65138"/>
                  </a:cubicBezTo>
                  <a:lnTo>
                    <a:pt x="36171" y="65138"/>
                  </a:lnTo>
                  <a:cubicBezTo>
                    <a:pt x="32371" y="65138"/>
                    <a:pt x="29302" y="62038"/>
                    <a:pt x="29302" y="58238"/>
                  </a:cubicBezTo>
                  <a:cubicBezTo>
                    <a:pt x="29302" y="54439"/>
                    <a:pt x="32371" y="51369"/>
                    <a:pt x="36141" y="51338"/>
                  </a:cubicBezTo>
                  <a:lnTo>
                    <a:pt x="87965" y="51338"/>
                  </a:lnTo>
                  <a:cubicBezTo>
                    <a:pt x="93163" y="51338"/>
                    <a:pt x="97358" y="47144"/>
                    <a:pt x="97358" y="41946"/>
                  </a:cubicBezTo>
                  <a:cubicBezTo>
                    <a:pt x="97358" y="36779"/>
                    <a:pt x="93133" y="32554"/>
                    <a:pt x="87965" y="32554"/>
                  </a:cubicBezTo>
                  <a:lnTo>
                    <a:pt x="14803" y="32554"/>
                  </a:lnTo>
                  <a:cubicBezTo>
                    <a:pt x="11003" y="32554"/>
                    <a:pt x="7903" y="29484"/>
                    <a:pt x="7903" y="25685"/>
                  </a:cubicBezTo>
                  <a:cubicBezTo>
                    <a:pt x="7903" y="21885"/>
                    <a:pt x="11003" y="18815"/>
                    <a:pt x="14772" y="18785"/>
                  </a:cubicBezTo>
                  <a:lnTo>
                    <a:pt x="31520" y="18785"/>
                  </a:lnTo>
                  <a:cubicBezTo>
                    <a:pt x="36718" y="18785"/>
                    <a:pt x="40913" y="14590"/>
                    <a:pt x="40913" y="9393"/>
                  </a:cubicBezTo>
                  <a:cubicBezTo>
                    <a:pt x="40913" y="4225"/>
                    <a:pt x="36718" y="0"/>
                    <a:pt x="31520" y="0"/>
                  </a:cubicBezTo>
                  <a:close/>
                </a:path>
              </a:pathLst>
            </a:custGeom>
            <a:gradFill>
              <a:gsLst>
                <a:gs pos="0">
                  <a:srgbClr val="FFF2CC"/>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 name="Google Shape;547;p32"/>
          <p:cNvGrpSpPr/>
          <p:nvPr/>
        </p:nvGrpSpPr>
        <p:grpSpPr>
          <a:xfrm>
            <a:off x="554899" y="678226"/>
            <a:ext cx="1312788" cy="2944938"/>
            <a:chOff x="554899" y="678226"/>
            <a:chExt cx="1312788" cy="2944938"/>
          </a:xfrm>
        </p:grpSpPr>
        <p:sp>
          <p:nvSpPr>
            <p:cNvPr id="548" name="Google Shape;548;p32"/>
            <p:cNvSpPr/>
            <p:nvPr/>
          </p:nvSpPr>
          <p:spPr>
            <a:xfrm>
              <a:off x="738970" y="678226"/>
              <a:ext cx="1128718" cy="540471"/>
            </a:xfrm>
            <a:custGeom>
              <a:avLst/>
              <a:gdLst/>
              <a:ahLst/>
              <a:cxnLst/>
              <a:rect l="l" t="t" r="r" b="b"/>
              <a:pathLst>
                <a:path w="108635" h="51339" extrusionOk="0">
                  <a:moveTo>
                    <a:pt x="27052" y="0"/>
                  </a:moveTo>
                  <a:lnTo>
                    <a:pt x="8268" y="18785"/>
                  </a:lnTo>
                  <a:lnTo>
                    <a:pt x="17356" y="18785"/>
                  </a:lnTo>
                  <a:cubicBezTo>
                    <a:pt x="21125" y="18815"/>
                    <a:pt x="24195" y="21885"/>
                    <a:pt x="24195" y="25684"/>
                  </a:cubicBezTo>
                  <a:cubicBezTo>
                    <a:pt x="24195" y="29484"/>
                    <a:pt x="21125" y="32554"/>
                    <a:pt x="17326" y="32554"/>
                  </a:cubicBezTo>
                  <a:lnTo>
                    <a:pt x="9392" y="32554"/>
                  </a:lnTo>
                  <a:cubicBezTo>
                    <a:pt x="4225" y="32554"/>
                    <a:pt x="0" y="36779"/>
                    <a:pt x="0" y="41946"/>
                  </a:cubicBezTo>
                  <a:cubicBezTo>
                    <a:pt x="0" y="47144"/>
                    <a:pt x="4225" y="51338"/>
                    <a:pt x="9392" y="51338"/>
                  </a:cubicBezTo>
                  <a:lnTo>
                    <a:pt x="56627" y="51338"/>
                  </a:lnTo>
                  <a:cubicBezTo>
                    <a:pt x="61825" y="51338"/>
                    <a:pt x="66020" y="47144"/>
                    <a:pt x="66020" y="41946"/>
                  </a:cubicBezTo>
                  <a:cubicBezTo>
                    <a:pt x="66020" y="36748"/>
                    <a:pt x="61825" y="32554"/>
                    <a:pt x="56627" y="32554"/>
                  </a:cubicBezTo>
                  <a:lnTo>
                    <a:pt x="47448" y="32554"/>
                  </a:lnTo>
                  <a:cubicBezTo>
                    <a:pt x="43648" y="32554"/>
                    <a:pt x="40578" y="29484"/>
                    <a:pt x="40578" y="25684"/>
                  </a:cubicBezTo>
                  <a:cubicBezTo>
                    <a:pt x="40578" y="21885"/>
                    <a:pt x="43648" y="18815"/>
                    <a:pt x="47417" y="18785"/>
                  </a:cubicBezTo>
                  <a:lnTo>
                    <a:pt x="99242" y="18785"/>
                  </a:lnTo>
                  <a:cubicBezTo>
                    <a:pt x="104440" y="18785"/>
                    <a:pt x="108634" y="14590"/>
                    <a:pt x="108634" y="9392"/>
                  </a:cubicBezTo>
                  <a:cubicBezTo>
                    <a:pt x="108634" y="4195"/>
                    <a:pt x="104409" y="0"/>
                    <a:pt x="99242" y="0"/>
                  </a:cubicBezTo>
                  <a:close/>
                </a:path>
              </a:pathLst>
            </a:custGeom>
            <a:gradFill>
              <a:gsLst>
                <a:gs pos="0">
                  <a:srgbClr val="FFF2CC"/>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2"/>
            <p:cNvSpPr/>
            <p:nvPr/>
          </p:nvSpPr>
          <p:spPr>
            <a:xfrm>
              <a:off x="554899" y="2637279"/>
              <a:ext cx="1128623" cy="985885"/>
            </a:xfrm>
            <a:custGeom>
              <a:avLst/>
              <a:gdLst/>
              <a:ahLst/>
              <a:cxnLst/>
              <a:rect l="l" t="t" r="r" b="b"/>
              <a:pathLst>
                <a:path w="97358" h="83923" extrusionOk="0">
                  <a:moveTo>
                    <a:pt x="0" y="0"/>
                  </a:moveTo>
                  <a:lnTo>
                    <a:pt x="0" y="51338"/>
                  </a:lnTo>
                  <a:lnTo>
                    <a:pt x="6079" y="51338"/>
                  </a:lnTo>
                  <a:cubicBezTo>
                    <a:pt x="9848" y="51369"/>
                    <a:pt x="12918" y="54439"/>
                    <a:pt x="12918" y="58238"/>
                  </a:cubicBezTo>
                  <a:cubicBezTo>
                    <a:pt x="12918" y="62038"/>
                    <a:pt x="9848" y="65138"/>
                    <a:pt x="6049" y="65138"/>
                  </a:cubicBezTo>
                  <a:lnTo>
                    <a:pt x="0" y="65138"/>
                  </a:lnTo>
                  <a:lnTo>
                    <a:pt x="0" y="83923"/>
                  </a:lnTo>
                  <a:lnTo>
                    <a:pt x="45350" y="83923"/>
                  </a:lnTo>
                  <a:cubicBezTo>
                    <a:pt x="50548" y="83923"/>
                    <a:pt x="54743" y="79698"/>
                    <a:pt x="54743" y="74530"/>
                  </a:cubicBezTo>
                  <a:cubicBezTo>
                    <a:pt x="54743" y="69333"/>
                    <a:pt x="50548" y="65138"/>
                    <a:pt x="45350" y="65138"/>
                  </a:cubicBezTo>
                  <a:lnTo>
                    <a:pt x="36171" y="65138"/>
                  </a:lnTo>
                  <a:cubicBezTo>
                    <a:pt x="32371" y="65138"/>
                    <a:pt x="29302" y="62038"/>
                    <a:pt x="29302" y="58238"/>
                  </a:cubicBezTo>
                  <a:cubicBezTo>
                    <a:pt x="29302" y="54439"/>
                    <a:pt x="32371" y="51369"/>
                    <a:pt x="36141" y="51338"/>
                  </a:cubicBezTo>
                  <a:lnTo>
                    <a:pt x="87965" y="51338"/>
                  </a:lnTo>
                  <a:cubicBezTo>
                    <a:pt x="93163" y="51338"/>
                    <a:pt x="97358" y="47144"/>
                    <a:pt x="97358" y="41946"/>
                  </a:cubicBezTo>
                  <a:cubicBezTo>
                    <a:pt x="97358" y="36779"/>
                    <a:pt x="93133" y="32554"/>
                    <a:pt x="87965" y="32554"/>
                  </a:cubicBezTo>
                  <a:lnTo>
                    <a:pt x="14803" y="32554"/>
                  </a:lnTo>
                  <a:cubicBezTo>
                    <a:pt x="11003" y="32554"/>
                    <a:pt x="7903" y="29484"/>
                    <a:pt x="7903" y="25685"/>
                  </a:cubicBezTo>
                  <a:cubicBezTo>
                    <a:pt x="7903" y="21885"/>
                    <a:pt x="11003" y="18815"/>
                    <a:pt x="14772" y="18785"/>
                  </a:cubicBezTo>
                  <a:lnTo>
                    <a:pt x="31520" y="18785"/>
                  </a:lnTo>
                  <a:cubicBezTo>
                    <a:pt x="36718" y="18785"/>
                    <a:pt x="40913" y="14590"/>
                    <a:pt x="40913" y="9393"/>
                  </a:cubicBezTo>
                  <a:cubicBezTo>
                    <a:pt x="40913" y="4225"/>
                    <a:pt x="36718" y="0"/>
                    <a:pt x="31520" y="0"/>
                  </a:cubicBezTo>
                  <a:close/>
                </a:path>
              </a:pathLst>
            </a:custGeom>
            <a:gradFill>
              <a:gsLst>
                <a:gs pos="0">
                  <a:srgbClr val="FFF2CC"/>
                </a:gs>
                <a:gs pos="100000">
                  <a:srgbClr val="FFFFF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 name="Google Shape;550;p32"/>
          <p:cNvSpPr/>
          <p:nvPr/>
        </p:nvSpPr>
        <p:spPr>
          <a:xfrm>
            <a:off x="1619825" y="3406125"/>
            <a:ext cx="5904300" cy="497100"/>
          </a:xfrm>
          <a:prstGeom prst="snip2DiagRect">
            <a:avLst>
              <a:gd name="adj1" fmla="val 26206"/>
              <a:gd name="adj2" fmla="val 30889"/>
            </a:avLst>
          </a:prstGeom>
          <a:gradFill>
            <a:gsLst>
              <a:gs pos="0">
                <a:schemeClr val="dk2"/>
              </a:gs>
              <a:gs pos="100000">
                <a:schemeClr val="lt2"/>
              </a:gs>
            </a:gsLst>
            <a:lin ang="5400012" scaled="0"/>
          </a:gra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2"/>
          <p:cNvSpPr txBox="1">
            <a:spLocks noGrp="1"/>
          </p:cNvSpPr>
          <p:nvPr>
            <p:ph type="title"/>
          </p:nvPr>
        </p:nvSpPr>
        <p:spPr>
          <a:xfrm>
            <a:off x="2163624" y="3457413"/>
            <a:ext cx="4817100" cy="394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—Someone Famous</a:t>
            </a:r>
            <a:endParaRPr/>
          </a:p>
        </p:txBody>
      </p:sp>
      <p:sp>
        <p:nvSpPr>
          <p:cNvPr id="552" name="Google Shape;552;p32"/>
          <p:cNvSpPr txBox="1">
            <a:spLocks noGrp="1"/>
          </p:cNvSpPr>
          <p:nvPr>
            <p:ph type="subTitle" idx="1"/>
          </p:nvPr>
        </p:nvSpPr>
        <p:spPr>
          <a:xfrm>
            <a:off x="1802825" y="1341763"/>
            <a:ext cx="5538600" cy="1737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0445"/>
        <p:cNvGrpSpPr/>
        <p:nvPr/>
      </p:nvGrpSpPr>
      <p:grpSpPr>
        <a:xfrm>
          <a:off x="0" y="0"/>
          <a:ext cx="0" cy="0"/>
          <a:chOff x="0" y="0"/>
          <a:chExt cx="0" cy="0"/>
        </a:xfrm>
      </p:grpSpPr>
      <p:grpSp>
        <p:nvGrpSpPr>
          <p:cNvPr id="10446" name="Google Shape;10446;p73"/>
          <p:cNvGrpSpPr/>
          <p:nvPr/>
        </p:nvGrpSpPr>
        <p:grpSpPr>
          <a:xfrm>
            <a:off x="7827088" y="2886927"/>
            <a:ext cx="265146" cy="348861"/>
            <a:chOff x="1713400" y="238125"/>
            <a:chExt cx="3815050" cy="5005175"/>
          </a:xfrm>
        </p:grpSpPr>
        <p:sp>
          <p:nvSpPr>
            <p:cNvPr id="10447" name="Google Shape;10447;p73"/>
            <p:cNvSpPr/>
            <p:nvPr/>
          </p:nvSpPr>
          <p:spPr>
            <a:xfrm>
              <a:off x="2158300" y="2473750"/>
              <a:ext cx="2936375" cy="2769550"/>
            </a:xfrm>
            <a:custGeom>
              <a:avLst/>
              <a:gdLst/>
              <a:ahLst/>
              <a:cxnLst/>
              <a:rect l="l" t="t" r="r" b="b"/>
              <a:pathLst>
                <a:path w="117455" h="110782" extrusionOk="0">
                  <a:moveTo>
                    <a:pt x="65279" y="75593"/>
                  </a:moveTo>
                  <a:cubicBezTo>
                    <a:pt x="72708" y="75593"/>
                    <a:pt x="72708" y="87688"/>
                    <a:pt x="65279" y="87688"/>
                  </a:cubicBezTo>
                  <a:cubicBezTo>
                    <a:pt x="65031" y="87688"/>
                    <a:pt x="64775" y="87675"/>
                    <a:pt x="64511" y="87647"/>
                  </a:cubicBezTo>
                  <a:lnTo>
                    <a:pt x="52499" y="87647"/>
                  </a:lnTo>
                  <a:cubicBezTo>
                    <a:pt x="52234" y="87675"/>
                    <a:pt x="51978" y="87688"/>
                    <a:pt x="51730" y="87688"/>
                  </a:cubicBezTo>
                  <a:cubicBezTo>
                    <a:pt x="44302" y="87688"/>
                    <a:pt x="44302" y="75593"/>
                    <a:pt x="51730" y="75593"/>
                  </a:cubicBezTo>
                  <a:cubicBezTo>
                    <a:pt x="51978" y="75593"/>
                    <a:pt x="52234" y="75607"/>
                    <a:pt x="52499" y="75635"/>
                  </a:cubicBezTo>
                  <a:lnTo>
                    <a:pt x="64511" y="75635"/>
                  </a:lnTo>
                  <a:cubicBezTo>
                    <a:pt x="64775" y="75607"/>
                    <a:pt x="65031" y="75593"/>
                    <a:pt x="65279" y="75593"/>
                  </a:cubicBezTo>
                  <a:close/>
                  <a:moveTo>
                    <a:pt x="23135" y="1"/>
                  </a:moveTo>
                  <a:cubicBezTo>
                    <a:pt x="17796" y="3560"/>
                    <a:pt x="12012" y="4895"/>
                    <a:pt x="5784" y="5340"/>
                  </a:cubicBezTo>
                  <a:cubicBezTo>
                    <a:pt x="4004" y="4895"/>
                    <a:pt x="1780" y="4895"/>
                    <a:pt x="0" y="4450"/>
                  </a:cubicBezTo>
                  <a:lnTo>
                    <a:pt x="0" y="93431"/>
                  </a:lnTo>
                  <a:cubicBezTo>
                    <a:pt x="445" y="103219"/>
                    <a:pt x="8008" y="110782"/>
                    <a:pt x="17351" y="110782"/>
                  </a:cubicBezTo>
                  <a:lnTo>
                    <a:pt x="99658" y="110782"/>
                  </a:lnTo>
                  <a:cubicBezTo>
                    <a:pt x="109446" y="110782"/>
                    <a:pt x="117454" y="102774"/>
                    <a:pt x="117454" y="92986"/>
                  </a:cubicBezTo>
                  <a:lnTo>
                    <a:pt x="117454" y="4005"/>
                  </a:lnTo>
                  <a:cubicBezTo>
                    <a:pt x="115881" y="4320"/>
                    <a:pt x="114531" y="4634"/>
                    <a:pt x="113088" y="4634"/>
                  </a:cubicBezTo>
                  <a:cubicBezTo>
                    <a:pt x="112490" y="4634"/>
                    <a:pt x="111877" y="4580"/>
                    <a:pt x="111226" y="4450"/>
                  </a:cubicBezTo>
                  <a:cubicBezTo>
                    <a:pt x="110635" y="4495"/>
                    <a:pt x="110040" y="4517"/>
                    <a:pt x="109442" y="4517"/>
                  </a:cubicBezTo>
                  <a:cubicBezTo>
                    <a:pt x="104179" y="4517"/>
                    <a:pt x="98668" y="2797"/>
                    <a:pt x="93874" y="1"/>
                  </a:cubicBezTo>
                  <a:cubicBezTo>
                    <a:pt x="88313" y="3338"/>
                    <a:pt x="82196" y="5006"/>
                    <a:pt x="76134" y="5006"/>
                  </a:cubicBezTo>
                  <a:cubicBezTo>
                    <a:pt x="70072" y="5006"/>
                    <a:pt x="64066" y="3338"/>
                    <a:pt x="58727" y="1"/>
                  </a:cubicBezTo>
                  <a:cubicBezTo>
                    <a:pt x="53166" y="3338"/>
                    <a:pt x="47048" y="5006"/>
                    <a:pt x="40931" y="5006"/>
                  </a:cubicBezTo>
                  <a:cubicBezTo>
                    <a:pt x="34814" y="5006"/>
                    <a:pt x="28696" y="3338"/>
                    <a:pt x="231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3"/>
            <p:cNvSpPr/>
            <p:nvPr/>
          </p:nvSpPr>
          <p:spPr>
            <a:xfrm>
              <a:off x="1713400" y="1272525"/>
              <a:ext cx="3815050" cy="1034425"/>
            </a:xfrm>
            <a:custGeom>
              <a:avLst/>
              <a:gdLst/>
              <a:ahLst/>
              <a:cxnLst/>
              <a:rect l="l" t="t" r="r" b="b"/>
              <a:pathLst>
                <a:path w="152602" h="41377" extrusionOk="0">
                  <a:moveTo>
                    <a:pt x="0" y="0"/>
                  </a:moveTo>
                  <a:lnTo>
                    <a:pt x="0" y="17796"/>
                  </a:lnTo>
                  <a:cubicBezTo>
                    <a:pt x="0" y="32152"/>
                    <a:pt x="11575" y="41298"/>
                    <a:pt x="23545" y="41298"/>
                  </a:cubicBezTo>
                  <a:cubicBezTo>
                    <a:pt x="29754" y="41298"/>
                    <a:pt x="36069" y="38838"/>
                    <a:pt x="40931" y="33368"/>
                  </a:cubicBezTo>
                  <a:cubicBezTo>
                    <a:pt x="45602" y="38707"/>
                    <a:pt x="52054" y="41376"/>
                    <a:pt x="58560" y="41376"/>
                  </a:cubicBezTo>
                  <a:cubicBezTo>
                    <a:pt x="65067" y="41376"/>
                    <a:pt x="71629" y="38707"/>
                    <a:pt x="76523" y="33368"/>
                  </a:cubicBezTo>
                  <a:cubicBezTo>
                    <a:pt x="81195" y="38707"/>
                    <a:pt x="87646" y="41376"/>
                    <a:pt x="94097" y="41376"/>
                  </a:cubicBezTo>
                  <a:cubicBezTo>
                    <a:pt x="100548" y="41376"/>
                    <a:pt x="106999" y="38707"/>
                    <a:pt x="111670" y="33368"/>
                  </a:cubicBezTo>
                  <a:cubicBezTo>
                    <a:pt x="116119" y="38262"/>
                    <a:pt x="122348" y="41376"/>
                    <a:pt x="129022" y="41376"/>
                  </a:cubicBezTo>
                  <a:cubicBezTo>
                    <a:pt x="141479" y="40931"/>
                    <a:pt x="151267" y="32033"/>
                    <a:pt x="152601" y="20021"/>
                  </a:cubicBezTo>
                  <a:lnTo>
                    <a:pt x="1526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3"/>
            <p:cNvSpPr/>
            <p:nvPr/>
          </p:nvSpPr>
          <p:spPr>
            <a:xfrm>
              <a:off x="1780125" y="238125"/>
              <a:ext cx="3692700" cy="745225"/>
            </a:xfrm>
            <a:custGeom>
              <a:avLst/>
              <a:gdLst/>
              <a:ahLst/>
              <a:cxnLst/>
              <a:rect l="l" t="t" r="r" b="b"/>
              <a:pathLst>
                <a:path w="147708" h="29809" extrusionOk="0">
                  <a:moveTo>
                    <a:pt x="20911" y="0"/>
                  </a:moveTo>
                  <a:cubicBezTo>
                    <a:pt x="18686" y="0"/>
                    <a:pt x="16907" y="890"/>
                    <a:pt x="16017" y="2669"/>
                  </a:cubicBezTo>
                  <a:lnTo>
                    <a:pt x="0" y="29809"/>
                  </a:lnTo>
                  <a:lnTo>
                    <a:pt x="147708" y="29809"/>
                  </a:lnTo>
                  <a:lnTo>
                    <a:pt x="131691" y="2669"/>
                  </a:lnTo>
                  <a:cubicBezTo>
                    <a:pt x="130357" y="890"/>
                    <a:pt x="128577" y="0"/>
                    <a:pt x="126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0" name="Google Shape;10450;p73"/>
          <p:cNvGrpSpPr/>
          <p:nvPr/>
        </p:nvGrpSpPr>
        <p:grpSpPr>
          <a:xfrm>
            <a:off x="1017751" y="1792928"/>
            <a:ext cx="350346" cy="307365"/>
            <a:chOff x="1054950" y="2380900"/>
            <a:chExt cx="269725" cy="235800"/>
          </a:xfrm>
        </p:grpSpPr>
        <p:sp>
          <p:nvSpPr>
            <p:cNvPr id="10451" name="Google Shape;10451;p73"/>
            <p:cNvSpPr/>
            <p:nvPr/>
          </p:nvSpPr>
          <p:spPr>
            <a:xfrm>
              <a:off x="1166275" y="2380900"/>
              <a:ext cx="126850" cy="219925"/>
            </a:xfrm>
            <a:custGeom>
              <a:avLst/>
              <a:gdLst/>
              <a:ahLst/>
              <a:cxnLst/>
              <a:rect l="l" t="t" r="r" b="b"/>
              <a:pathLst>
                <a:path w="5074" h="8797" extrusionOk="0">
                  <a:moveTo>
                    <a:pt x="4759" y="1"/>
                  </a:moveTo>
                  <a:cubicBezTo>
                    <a:pt x="4676" y="1"/>
                    <a:pt x="4597" y="32"/>
                    <a:pt x="4549" y="96"/>
                  </a:cubicBezTo>
                  <a:cubicBezTo>
                    <a:pt x="4526" y="120"/>
                    <a:pt x="2263" y="2287"/>
                    <a:pt x="1" y="2501"/>
                  </a:cubicBezTo>
                  <a:lnTo>
                    <a:pt x="1" y="6311"/>
                  </a:lnTo>
                  <a:cubicBezTo>
                    <a:pt x="2263" y="6502"/>
                    <a:pt x="4526" y="8669"/>
                    <a:pt x="4549" y="8693"/>
                  </a:cubicBezTo>
                  <a:cubicBezTo>
                    <a:pt x="4613" y="8764"/>
                    <a:pt x="4692" y="8796"/>
                    <a:pt x="4770" y="8796"/>
                  </a:cubicBezTo>
                  <a:cubicBezTo>
                    <a:pt x="4925" y="8796"/>
                    <a:pt x="5073" y="8669"/>
                    <a:pt x="5073" y="8479"/>
                  </a:cubicBezTo>
                  <a:lnTo>
                    <a:pt x="5073" y="310"/>
                  </a:lnTo>
                  <a:cubicBezTo>
                    <a:pt x="5073" y="191"/>
                    <a:pt x="5002" y="72"/>
                    <a:pt x="4883" y="24"/>
                  </a:cubicBezTo>
                  <a:cubicBezTo>
                    <a:pt x="4843" y="9"/>
                    <a:pt x="4801" y="1"/>
                    <a:pt x="4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3"/>
            <p:cNvSpPr/>
            <p:nvPr/>
          </p:nvSpPr>
          <p:spPr>
            <a:xfrm>
              <a:off x="1309175" y="2463650"/>
              <a:ext cx="15500" cy="54200"/>
            </a:xfrm>
            <a:custGeom>
              <a:avLst/>
              <a:gdLst/>
              <a:ahLst/>
              <a:cxnLst/>
              <a:rect l="l" t="t" r="r" b="b"/>
              <a:pathLst>
                <a:path w="620" h="2168" extrusionOk="0">
                  <a:moveTo>
                    <a:pt x="0" y="1"/>
                  </a:moveTo>
                  <a:lnTo>
                    <a:pt x="0" y="2168"/>
                  </a:lnTo>
                  <a:cubicBezTo>
                    <a:pt x="381" y="1954"/>
                    <a:pt x="619" y="1525"/>
                    <a:pt x="619" y="1096"/>
                  </a:cubicBezTo>
                  <a:cubicBezTo>
                    <a:pt x="619" y="644"/>
                    <a:pt x="381" y="21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3"/>
            <p:cNvSpPr/>
            <p:nvPr/>
          </p:nvSpPr>
          <p:spPr>
            <a:xfrm>
              <a:off x="1097225" y="2552950"/>
              <a:ext cx="83375" cy="63750"/>
            </a:xfrm>
            <a:custGeom>
              <a:avLst/>
              <a:gdLst/>
              <a:ahLst/>
              <a:cxnLst/>
              <a:rect l="l" t="t" r="r" b="b"/>
              <a:pathLst>
                <a:path w="3335" h="2550" extrusionOk="0">
                  <a:moveTo>
                    <a:pt x="0" y="1"/>
                  </a:moveTo>
                  <a:lnTo>
                    <a:pt x="0" y="1"/>
                  </a:lnTo>
                  <a:cubicBezTo>
                    <a:pt x="119" y="811"/>
                    <a:pt x="310" y="1597"/>
                    <a:pt x="596" y="2335"/>
                  </a:cubicBezTo>
                  <a:cubicBezTo>
                    <a:pt x="643" y="2478"/>
                    <a:pt x="762" y="2549"/>
                    <a:pt x="905" y="2549"/>
                  </a:cubicBezTo>
                  <a:lnTo>
                    <a:pt x="2477" y="2549"/>
                  </a:lnTo>
                  <a:cubicBezTo>
                    <a:pt x="2715" y="2549"/>
                    <a:pt x="2858" y="2287"/>
                    <a:pt x="2739" y="2073"/>
                  </a:cubicBezTo>
                  <a:cubicBezTo>
                    <a:pt x="2596" y="1811"/>
                    <a:pt x="2477" y="1549"/>
                    <a:pt x="2358" y="1287"/>
                  </a:cubicBezTo>
                  <a:lnTo>
                    <a:pt x="3001" y="1287"/>
                  </a:lnTo>
                  <a:cubicBezTo>
                    <a:pt x="3096" y="1287"/>
                    <a:pt x="3191" y="1239"/>
                    <a:pt x="3239" y="1168"/>
                  </a:cubicBezTo>
                  <a:cubicBezTo>
                    <a:pt x="3311" y="1073"/>
                    <a:pt x="3334" y="977"/>
                    <a:pt x="3287" y="882"/>
                  </a:cubicBezTo>
                  <a:cubicBezTo>
                    <a:pt x="3215" y="620"/>
                    <a:pt x="3144" y="358"/>
                    <a:pt x="3120" y="96"/>
                  </a:cubicBezTo>
                  <a:cubicBezTo>
                    <a:pt x="2906" y="49"/>
                    <a:pt x="2691" y="25"/>
                    <a:pt x="2477" y="25"/>
                  </a:cubicBezTo>
                  <a:cubicBezTo>
                    <a:pt x="2501" y="239"/>
                    <a:pt x="2525" y="453"/>
                    <a:pt x="2572" y="668"/>
                  </a:cubicBezTo>
                  <a:lnTo>
                    <a:pt x="2120" y="668"/>
                  </a:lnTo>
                  <a:cubicBezTo>
                    <a:pt x="2048" y="453"/>
                    <a:pt x="1977" y="239"/>
                    <a:pt x="1929" y="25"/>
                  </a:cubicBezTo>
                  <a:lnTo>
                    <a:pt x="262" y="25"/>
                  </a:lnTo>
                  <a:cubicBezTo>
                    <a:pt x="167" y="25"/>
                    <a:pt x="96"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3"/>
            <p:cNvSpPr/>
            <p:nvPr/>
          </p:nvSpPr>
          <p:spPr>
            <a:xfrm>
              <a:off x="1054950" y="2443400"/>
              <a:ext cx="95875" cy="94750"/>
            </a:xfrm>
            <a:custGeom>
              <a:avLst/>
              <a:gdLst/>
              <a:ahLst/>
              <a:cxnLst/>
              <a:rect l="l" t="t" r="r" b="b"/>
              <a:pathLst>
                <a:path w="3835" h="3790" extrusionOk="0">
                  <a:moveTo>
                    <a:pt x="1910" y="1"/>
                  </a:moveTo>
                  <a:cubicBezTo>
                    <a:pt x="858" y="1"/>
                    <a:pt x="0" y="849"/>
                    <a:pt x="0" y="1906"/>
                  </a:cubicBezTo>
                  <a:cubicBezTo>
                    <a:pt x="0" y="2949"/>
                    <a:pt x="858" y="3789"/>
                    <a:pt x="1892" y="3789"/>
                  </a:cubicBezTo>
                  <a:cubicBezTo>
                    <a:pt x="1920" y="3789"/>
                    <a:pt x="1949" y="3789"/>
                    <a:pt x="1977" y="3788"/>
                  </a:cubicBezTo>
                  <a:lnTo>
                    <a:pt x="3835" y="3788"/>
                  </a:lnTo>
                  <a:lnTo>
                    <a:pt x="3835" y="1"/>
                  </a:lnTo>
                  <a:lnTo>
                    <a:pt x="1953" y="1"/>
                  </a:lnTo>
                  <a:cubicBezTo>
                    <a:pt x="1939" y="1"/>
                    <a:pt x="1924" y="1"/>
                    <a:pt x="1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5" name="Google Shape;10455;p73"/>
          <p:cNvGrpSpPr/>
          <p:nvPr/>
        </p:nvGrpSpPr>
        <p:grpSpPr>
          <a:xfrm>
            <a:off x="1771678" y="1792552"/>
            <a:ext cx="363490" cy="307268"/>
            <a:chOff x="1771678" y="1944952"/>
            <a:chExt cx="363490" cy="307268"/>
          </a:xfrm>
        </p:grpSpPr>
        <p:sp>
          <p:nvSpPr>
            <p:cNvPr id="10456" name="Google Shape;10456;p73"/>
            <p:cNvSpPr/>
            <p:nvPr/>
          </p:nvSpPr>
          <p:spPr>
            <a:xfrm>
              <a:off x="2057039" y="1987282"/>
              <a:ext cx="78129" cy="223159"/>
            </a:xfrm>
            <a:custGeom>
              <a:avLst/>
              <a:gdLst/>
              <a:ahLst/>
              <a:cxnLst/>
              <a:rect l="l" t="t" r="r" b="b"/>
              <a:pathLst>
                <a:path w="2406" h="6848" extrusionOk="0">
                  <a:moveTo>
                    <a:pt x="337" y="1"/>
                  </a:moveTo>
                  <a:cubicBezTo>
                    <a:pt x="256" y="1"/>
                    <a:pt x="179" y="30"/>
                    <a:pt x="119" y="90"/>
                  </a:cubicBezTo>
                  <a:cubicBezTo>
                    <a:pt x="0" y="209"/>
                    <a:pt x="0" y="399"/>
                    <a:pt x="119" y="542"/>
                  </a:cubicBezTo>
                  <a:cubicBezTo>
                    <a:pt x="1715" y="2114"/>
                    <a:pt x="1715" y="4710"/>
                    <a:pt x="119" y="6305"/>
                  </a:cubicBezTo>
                  <a:cubicBezTo>
                    <a:pt x="0" y="6424"/>
                    <a:pt x="0" y="6615"/>
                    <a:pt x="119" y="6758"/>
                  </a:cubicBezTo>
                  <a:cubicBezTo>
                    <a:pt x="179" y="6817"/>
                    <a:pt x="262" y="6847"/>
                    <a:pt x="345" y="6847"/>
                  </a:cubicBezTo>
                  <a:cubicBezTo>
                    <a:pt x="429" y="6847"/>
                    <a:pt x="512" y="6817"/>
                    <a:pt x="572" y="6758"/>
                  </a:cubicBezTo>
                  <a:cubicBezTo>
                    <a:pt x="2405" y="4900"/>
                    <a:pt x="2405" y="1924"/>
                    <a:pt x="572" y="90"/>
                  </a:cubicBezTo>
                  <a:cubicBezTo>
                    <a:pt x="500" y="30"/>
                    <a:pt x="417" y="1"/>
                    <a:pt x="3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3"/>
            <p:cNvSpPr/>
            <p:nvPr/>
          </p:nvSpPr>
          <p:spPr>
            <a:xfrm>
              <a:off x="2013722" y="2030751"/>
              <a:ext cx="54164" cy="136216"/>
            </a:xfrm>
            <a:custGeom>
              <a:avLst/>
              <a:gdLst/>
              <a:ahLst/>
              <a:cxnLst/>
              <a:rect l="l" t="t" r="r" b="b"/>
              <a:pathLst>
                <a:path w="1668" h="4180" extrusionOk="0">
                  <a:moveTo>
                    <a:pt x="337" y="0"/>
                  </a:moveTo>
                  <a:cubicBezTo>
                    <a:pt x="257" y="0"/>
                    <a:pt x="179" y="30"/>
                    <a:pt x="120" y="89"/>
                  </a:cubicBezTo>
                  <a:cubicBezTo>
                    <a:pt x="1" y="209"/>
                    <a:pt x="1" y="399"/>
                    <a:pt x="120" y="542"/>
                  </a:cubicBezTo>
                  <a:cubicBezTo>
                    <a:pt x="977" y="1375"/>
                    <a:pt x="977" y="2780"/>
                    <a:pt x="120" y="3638"/>
                  </a:cubicBezTo>
                  <a:cubicBezTo>
                    <a:pt x="1" y="3757"/>
                    <a:pt x="1" y="3971"/>
                    <a:pt x="120" y="4090"/>
                  </a:cubicBezTo>
                  <a:cubicBezTo>
                    <a:pt x="179" y="4150"/>
                    <a:pt x="257" y="4180"/>
                    <a:pt x="337" y="4180"/>
                  </a:cubicBezTo>
                  <a:cubicBezTo>
                    <a:pt x="417" y="4180"/>
                    <a:pt x="501" y="4150"/>
                    <a:pt x="572" y="4090"/>
                  </a:cubicBezTo>
                  <a:cubicBezTo>
                    <a:pt x="1668" y="2971"/>
                    <a:pt x="1668" y="1185"/>
                    <a:pt x="572" y="89"/>
                  </a:cubicBezTo>
                  <a:cubicBezTo>
                    <a:pt x="501" y="30"/>
                    <a:pt x="417" y="0"/>
                    <a:pt x="3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3"/>
            <p:cNvSpPr/>
            <p:nvPr/>
          </p:nvSpPr>
          <p:spPr>
            <a:xfrm>
              <a:off x="1771678" y="2026678"/>
              <a:ext cx="61113" cy="143678"/>
            </a:xfrm>
            <a:custGeom>
              <a:avLst/>
              <a:gdLst/>
              <a:ahLst/>
              <a:cxnLst/>
              <a:rect l="l" t="t" r="r" b="b"/>
              <a:pathLst>
                <a:path w="1882" h="4409" extrusionOk="0">
                  <a:moveTo>
                    <a:pt x="310" y="0"/>
                  </a:moveTo>
                  <a:cubicBezTo>
                    <a:pt x="143" y="0"/>
                    <a:pt x="1" y="143"/>
                    <a:pt x="1" y="334"/>
                  </a:cubicBezTo>
                  <a:lnTo>
                    <a:pt x="1" y="4096"/>
                  </a:lnTo>
                  <a:cubicBezTo>
                    <a:pt x="1" y="4252"/>
                    <a:pt x="126" y="4408"/>
                    <a:pt x="278" y="4408"/>
                  </a:cubicBezTo>
                  <a:cubicBezTo>
                    <a:pt x="289" y="4408"/>
                    <a:pt x="299" y="4407"/>
                    <a:pt x="310" y="4406"/>
                  </a:cubicBezTo>
                  <a:lnTo>
                    <a:pt x="1882" y="4406"/>
                  </a:ln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3"/>
            <p:cNvSpPr/>
            <p:nvPr/>
          </p:nvSpPr>
          <p:spPr>
            <a:xfrm>
              <a:off x="1853636" y="1944952"/>
              <a:ext cx="102905" cy="307268"/>
            </a:xfrm>
            <a:custGeom>
              <a:avLst/>
              <a:gdLst/>
              <a:ahLst/>
              <a:cxnLst/>
              <a:rect l="l" t="t" r="r" b="b"/>
              <a:pathLst>
                <a:path w="3169" h="9429" extrusionOk="0">
                  <a:moveTo>
                    <a:pt x="2859" y="1"/>
                  </a:moveTo>
                  <a:cubicBezTo>
                    <a:pt x="2770" y="1"/>
                    <a:pt x="2681" y="40"/>
                    <a:pt x="2621" y="127"/>
                  </a:cubicBezTo>
                  <a:cubicBezTo>
                    <a:pt x="2001" y="936"/>
                    <a:pt x="811" y="2175"/>
                    <a:pt x="1" y="2460"/>
                  </a:cubicBezTo>
                  <a:lnTo>
                    <a:pt x="1" y="6985"/>
                  </a:lnTo>
                  <a:cubicBezTo>
                    <a:pt x="811" y="7271"/>
                    <a:pt x="2001" y="8486"/>
                    <a:pt x="2621" y="9319"/>
                  </a:cubicBezTo>
                  <a:cubicBezTo>
                    <a:pt x="2679" y="9395"/>
                    <a:pt x="2765" y="9429"/>
                    <a:pt x="2851" y="9429"/>
                  </a:cubicBezTo>
                  <a:cubicBezTo>
                    <a:pt x="3009" y="9429"/>
                    <a:pt x="3168" y="9314"/>
                    <a:pt x="3168" y="9129"/>
                  </a:cubicBezTo>
                  <a:lnTo>
                    <a:pt x="3168" y="317"/>
                  </a:lnTo>
                  <a:cubicBezTo>
                    <a:pt x="3168" y="120"/>
                    <a:pt x="3014" y="1"/>
                    <a:pt x="2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3"/>
            <p:cNvSpPr/>
            <p:nvPr/>
          </p:nvSpPr>
          <p:spPr>
            <a:xfrm>
              <a:off x="1977386" y="2063924"/>
              <a:ext cx="20133" cy="70650"/>
            </a:xfrm>
            <a:custGeom>
              <a:avLst/>
              <a:gdLst/>
              <a:ahLst/>
              <a:cxnLst/>
              <a:rect l="l" t="t" r="r" b="b"/>
              <a:pathLst>
                <a:path w="620" h="2168" extrusionOk="0">
                  <a:moveTo>
                    <a:pt x="0" y="0"/>
                  </a:moveTo>
                  <a:lnTo>
                    <a:pt x="0" y="2167"/>
                  </a:lnTo>
                  <a:cubicBezTo>
                    <a:pt x="381" y="1929"/>
                    <a:pt x="619" y="1524"/>
                    <a:pt x="619" y="1072"/>
                  </a:cubicBezTo>
                  <a:cubicBezTo>
                    <a:pt x="619" y="619"/>
                    <a:pt x="381" y="21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3"/>
          <p:cNvGrpSpPr/>
          <p:nvPr/>
        </p:nvGrpSpPr>
        <p:grpSpPr>
          <a:xfrm>
            <a:off x="2523404" y="1771779"/>
            <a:ext cx="348008" cy="349468"/>
            <a:chOff x="2214125" y="2364675"/>
            <a:chExt cx="267925" cy="268100"/>
          </a:xfrm>
        </p:grpSpPr>
        <p:sp>
          <p:nvSpPr>
            <p:cNvPr id="10462" name="Google Shape;10462;p73"/>
            <p:cNvSpPr/>
            <p:nvPr/>
          </p:nvSpPr>
          <p:spPr>
            <a:xfrm>
              <a:off x="2222450" y="2427925"/>
              <a:ext cx="39925" cy="59575"/>
            </a:xfrm>
            <a:custGeom>
              <a:avLst/>
              <a:gdLst/>
              <a:ahLst/>
              <a:cxnLst/>
              <a:rect l="l" t="t" r="r" b="b"/>
              <a:pathLst>
                <a:path w="1597" h="2383" extrusionOk="0">
                  <a:moveTo>
                    <a:pt x="1596" y="1"/>
                  </a:moveTo>
                  <a:lnTo>
                    <a:pt x="1" y="1192"/>
                  </a:lnTo>
                  <a:lnTo>
                    <a:pt x="1596" y="2382"/>
                  </a:lnTo>
                  <a:lnTo>
                    <a:pt x="15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3"/>
            <p:cNvSpPr/>
            <p:nvPr/>
          </p:nvSpPr>
          <p:spPr>
            <a:xfrm>
              <a:off x="2435000" y="2427925"/>
              <a:ext cx="39925" cy="58975"/>
            </a:xfrm>
            <a:custGeom>
              <a:avLst/>
              <a:gdLst/>
              <a:ahLst/>
              <a:cxnLst/>
              <a:rect l="l" t="t" r="r" b="b"/>
              <a:pathLst>
                <a:path w="1597" h="2359" extrusionOk="0">
                  <a:moveTo>
                    <a:pt x="0" y="1"/>
                  </a:moveTo>
                  <a:lnTo>
                    <a:pt x="0" y="2359"/>
                  </a:lnTo>
                  <a:lnTo>
                    <a:pt x="1596" y="1168"/>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3"/>
            <p:cNvSpPr/>
            <p:nvPr/>
          </p:nvSpPr>
          <p:spPr>
            <a:xfrm>
              <a:off x="2214125" y="2470800"/>
              <a:ext cx="267925" cy="161975"/>
            </a:xfrm>
            <a:custGeom>
              <a:avLst/>
              <a:gdLst/>
              <a:ahLst/>
              <a:cxnLst/>
              <a:rect l="l" t="t" r="r" b="b"/>
              <a:pathLst>
                <a:path w="10717" h="6479" extrusionOk="0">
                  <a:moveTo>
                    <a:pt x="7268" y="3468"/>
                  </a:moveTo>
                  <a:cubicBezTo>
                    <a:pt x="7332" y="3468"/>
                    <a:pt x="7397" y="3487"/>
                    <a:pt x="7454" y="3525"/>
                  </a:cubicBezTo>
                  <a:lnTo>
                    <a:pt x="8907" y="4644"/>
                  </a:lnTo>
                  <a:cubicBezTo>
                    <a:pt x="9074" y="4740"/>
                    <a:pt x="9097" y="4930"/>
                    <a:pt x="8978" y="5073"/>
                  </a:cubicBezTo>
                  <a:cubicBezTo>
                    <a:pt x="8921" y="5159"/>
                    <a:pt x="8821" y="5202"/>
                    <a:pt x="8725" y="5202"/>
                  </a:cubicBezTo>
                  <a:cubicBezTo>
                    <a:pt x="8660" y="5202"/>
                    <a:pt x="8597" y="5183"/>
                    <a:pt x="8550" y="5144"/>
                  </a:cubicBezTo>
                  <a:lnTo>
                    <a:pt x="7073" y="4049"/>
                  </a:lnTo>
                  <a:cubicBezTo>
                    <a:pt x="6930" y="3930"/>
                    <a:pt x="6906" y="3739"/>
                    <a:pt x="7002" y="3597"/>
                  </a:cubicBezTo>
                  <a:cubicBezTo>
                    <a:pt x="7073" y="3511"/>
                    <a:pt x="7170" y="3468"/>
                    <a:pt x="7268" y="3468"/>
                  </a:cubicBezTo>
                  <a:close/>
                  <a:moveTo>
                    <a:pt x="3485" y="3468"/>
                  </a:moveTo>
                  <a:cubicBezTo>
                    <a:pt x="3582" y="3468"/>
                    <a:pt x="3682" y="3511"/>
                    <a:pt x="3739" y="3597"/>
                  </a:cubicBezTo>
                  <a:cubicBezTo>
                    <a:pt x="3834" y="3739"/>
                    <a:pt x="3811" y="3930"/>
                    <a:pt x="3668" y="4049"/>
                  </a:cubicBezTo>
                  <a:lnTo>
                    <a:pt x="2215" y="5144"/>
                  </a:lnTo>
                  <a:cubicBezTo>
                    <a:pt x="2154" y="5188"/>
                    <a:pt x="2091" y="5207"/>
                    <a:pt x="2031" y="5207"/>
                  </a:cubicBezTo>
                  <a:cubicBezTo>
                    <a:pt x="1765" y="5207"/>
                    <a:pt x="1562" y="4839"/>
                    <a:pt x="1834" y="4644"/>
                  </a:cubicBezTo>
                  <a:lnTo>
                    <a:pt x="3310" y="3525"/>
                  </a:lnTo>
                  <a:cubicBezTo>
                    <a:pt x="3358" y="3487"/>
                    <a:pt x="3421" y="3468"/>
                    <a:pt x="3485" y="3468"/>
                  </a:cubicBezTo>
                  <a:close/>
                  <a:moveTo>
                    <a:pt x="24" y="1"/>
                  </a:moveTo>
                  <a:lnTo>
                    <a:pt x="24" y="6168"/>
                  </a:lnTo>
                  <a:cubicBezTo>
                    <a:pt x="0" y="6335"/>
                    <a:pt x="143" y="6478"/>
                    <a:pt x="334" y="6478"/>
                  </a:cubicBezTo>
                  <a:lnTo>
                    <a:pt x="10431" y="6478"/>
                  </a:lnTo>
                  <a:cubicBezTo>
                    <a:pt x="10598" y="6454"/>
                    <a:pt x="10717" y="6335"/>
                    <a:pt x="10717" y="6168"/>
                  </a:cubicBezTo>
                  <a:lnTo>
                    <a:pt x="10717" y="24"/>
                  </a:lnTo>
                  <a:lnTo>
                    <a:pt x="5549" y="3882"/>
                  </a:lnTo>
                  <a:cubicBezTo>
                    <a:pt x="5506" y="3925"/>
                    <a:pt x="5444" y="3949"/>
                    <a:pt x="5380" y="3953"/>
                  </a:cubicBezTo>
                  <a:lnTo>
                    <a:pt x="5380" y="3953"/>
                  </a:lnTo>
                  <a:cubicBezTo>
                    <a:pt x="5309" y="3930"/>
                    <a:pt x="5239" y="3929"/>
                    <a:pt x="5192" y="3882"/>
                  </a:cubicBezTo>
                  <a:lnTo>
                    <a:pt x="2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3"/>
            <p:cNvSpPr/>
            <p:nvPr/>
          </p:nvSpPr>
          <p:spPr>
            <a:xfrm>
              <a:off x="2304025" y="2364675"/>
              <a:ext cx="89325" cy="31725"/>
            </a:xfrm>
            <a:custGeom>
              <a:avLst/>
              <a:gdLst/>
              <a:ahLst/>
              <a:cxnLst/>
              <a:rect l="l" t="t" r="r" b="b"/>
              <a:pathLst>
                <a:path w="3573" h="1269" extrusionOk="0">
                  <a:moveTo>
                    <a:pt x="1777" y="1"/>
                  </a:moveTo>
                  <a:cubicBezTo>
                    <a:pt x="1709" y="1"/>
                    <a:pt x="1643" y="19"/>
                    <a:pt x="1596" y="54"/>
                  </a:cubicBezTo>
                  <a:lnTo>
                    <a:pt x="0" y="1269"/>
                  </a:lnTo>
                  <a:lnTo>
                    <a:pt x="3572" y="1269"/>
                  </a:lnTo>
                  <a:lnTo>
                    <a:pt x="1977" y="54"/>
                  </a:lnTo>
                  <a:cubicBezTo>
                    <a:pt x="1917" y="19"/>
                    <a:pt x="1846" y="1"/>
                    <a:pt x="1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3"/>
            <p:cNvSpPr/>
            <p:nvPr/>
          </p:nvSpPr>
          <p:spPr>
            <a:xfrm>
              <a:off x="2277825" y="2412450"/>
              <a:ext cx="141725" cy="139350"/>
            </a:xfrm>
            <a:custGeom>
              <a:avLst/>
              <a:gdLst/>
              <a:ahLst/>
              <a:cxnLst/>
              <a:rect l="l" t="t" r="r" b="b"/>
              <a:pathLst>
                <a:path w="5669" h="5574" extrusionOk="0">
                  <a:moveTo>
                    <a:pt x="1572" y="1239"/>
                  </a:moveTo>
                  <a:lnTo>
                    <a:pt x="1572" y="1263"/>
                  </a:lnTo>
                  <a:lnTo>
                    <a:pt x="4073" y="1263"/>
                  </a:lnTo>
                  <a:cubicBezTo>
                    <a:pt x="4239" y="1263"/>
                    <a:pt x="4382" y="1382"/>
                    <a:pt x="4406" y="1525"/>
                  </a:cubicBezTo>
                  <a:cubicBezTo>
                    <a:pt x="4430" y="1715"/>
                    <a:pt x="4263" y="1882"/>
                    <a:pt x="4073" y="1882"/>
                  </a:cubicBezTo>
                  <a:lnTo>
                    <a:pt x="1572" y="1882"/>
                  </a:lnTo>
                  <a:cubicBezTo>
                    <a:pt x="1405" y="1882"/>
                    <a:pt x="1286" y="1763"/>
                    <a:pt x="1263" y="1596"/>
                  </a:cubicBezTo>
                  <a:cubicBezTo>
                    <a:pt x="1239" y="1406"/>
                    <a:pt x="1382" y="1239"/>
                    <a:pt x="1572" y="1239"/>
                  </a:cubicBezTo>
                  <a:close/>
                  <a:moveTo>
                    <a:pt x="4073" y="2501"/>
                  </a:moveTo>
                  <a:cubicBezTo>
                    <a:pt x="4239" y="2501"/>
                    <a:pt x="4358" y="2620"/>
                    <a:pt x="4382" y="2787"/>
                  </a:cubicBezTo>
                  <a:cubicBezTo>
                    <a:pt x="4406" y="2978"/>
                    <a:pt x="4263" y="3144"/>
                    <a:pt x="4073" y="3144"/>
                  </a:cubicBezTo>
                  <a:lnTo>
                    <a:pt x="1548" y="3144"/>
                  </a:lnTo>
                  <a:cubicBezTo>
                    <a:pt x="1382" y="3144"/>
                    <a:pt x="1215" y="2978"/>
                    <a:pt x="1239" y="2787"/>
                  </a:cubicBezTo>
                  <a:cubicBezTo>
                    <a:pt x="1263" y="2620"/>
                    <a:pt x="1405" y="2501"/>
                    <a:pt x="1572" y="2501"/>
                  </a:cubicBezTo>
                  <a:close/>
                  <a:moveTo>
                    <a:pt x="310" y="1"/>
                  </a:moveTo>
                  <a:cubicBezTo>
                    <a:pt x="143" y="1"/>
                    <a:pt x="0" y="144"/>
                    <a:pt x="0" y="310"/>
                  </a:cubicBezTo>
                  <a:lnTo>
                    <a:pt x="0" y="3454"/>
                  </a:lnTo>
                  <a:lnTo>
                    <a:pt x="2834" y="5573"/>
                  </a:lnTo>
                  <a:lnTo>
                    <a:pt x="5668" y="3454"/>
                  </a:lnTo>
                  <a:lnTo>
                    <a:pt x="5668" y="310"/>
                  </a:lnTo>
                  <a:cubicBezTo>
                    <a:pt x="5644" y="144"/>
                    <a:pt x="5502"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7" name="Google Shape;10467;p73"/>
          <p:cNvGrpSpPr/>
          <p:nvPr/>
        </p:nvGrpSpPr>
        <p:grpSpPr>
          <a:xfrm>
            <a:off x="3274298" y="1782859"/>
            <a:ext cx="349566" cy="327504"/>
            <a:chOff x="2792225" y="2373175"/>
            <a:chExt cx="269125" cy="251250"/>
          </a:xfrm>
        </p:grpSpPr>
        <p:sp>
          <p:nvSpPr>
            <p:cNvPr id="10468" name="Google Shape;10468;p73"/>
            <p:cNvSpPr/>
            <p:nvPr/>
          </p:nvSpPr>
          <p:spPr>
            <a:xfrm>
              <a:off x="2902950" y="2426150"/>
              <a:ext cx="56000" cy="66700"/>
            </a:xfrm>
            <a:custGeom>
              <a:avLst/>
              <a:gdLst/>
              <a:ahLst/>
              <a:cxnLst/>
              <a:rect l="l" t="t" r="r" b="b"/>
              <a:pathLst>
                <a:path w="2240" h="2668" extrusionOk="0">
                  <a:moveTo>
                    <a:pt x="1" y="1"/>
                  </a:moveTo>
                  <a:lnTo>
                    <a:pt x="1" y="2668"/>
                  </a:lnTo>
                  <a:lnTo>
                    <a:pt x="2239" y="1334"/>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3"/>
            <p:cNvSpPr/>
            <p:nvPr/>
          </p:nvSpPr>
          <p:spPr>
            <a:xfrm>
              <a:off x="2792225" y="2561300"/>
              <a:ext cx="269125" cy="63125"/>
            </a:xfrm>
            <a:custGeom>
              <a:avLst/>
              <a:gdLst/>
              <a:ahLst/>
              <a:cxnLst/>
              <a:rect l="l" t="t" r="r" b="b"/>
              <a:pathLst>
                <a:path w="10765" h="2525" extrusionOk="0">
                  <a:moveTo>
                    <a:pt x="7895" y="286"/>
                  </a:moveTo>
                  <a:cubicBezTo>
                    <a:pt x="8067" y="286"/>
                    <a:pt x="8240" y="405"/>
                    <a:pt x="8216" y="643"/>
                  </a:cubicBezTo>
                  <a:lnTo>
                    <a:pt x="8216" y="953"/>
                  </a:lnTo>
                  <a:lnTo>
                    <a:pt x="9169" y="953"/>
                  </a:lnTo>
                  <a:cubicBezTo>
                    <a:pt x="9597" y="953"/>
                    <a:pt x="9597" y="1572"/>
                    <a:pt x="9169" y="1572"/>
                  </a:cubicBezTo>
                  <a:lnTo>
                    <a:pt x="8216" y="1572"/>
                  </a:lnTo>
                  <a:lnTo>
                    <a:pt x="8216" y="1882"/>
                  </a:lnTo>
                  <a:cubicBezTo>
                    <a:pt x="8240" y="2108"/>
                    <a:pt x="8073" y="2221"/>
                    <a:pt x="7907" y="2221"/>
                  </a:cubicBezTo>
                  <a:cubicBezTo>
                    <a:pt x="7740" y="2221"/>
                    <a:pt x="7573" y="2108"/>
                    <a:pt x="7597" y="1882"/>
                  </a:cubicBezTo>
                  <a:lnTo>
                    <a:pt x="7597" y="1572"/>
                  </a:lnTo>
                  <a:lnTo>
                    <a:pt x="1596" y="1572"/>
                  </a:lnTo>
                  <a:cubicBezTo>
                    <a:pt x="1167" y="1572"/>
                    <a:pt x="1167" y="953"/>
                    <a:pt x="1596" y="953"/>
                  </a:cubicBezTo>
                  <a:lnTo>
                    <a:pt x="7573" y="953"/>
                  </a:lnTo>
                  <a:lnTo>
                    <a:pt x="7573" y="643"/>
                  </a:lnTo>
                  <a:cubicBezTo>
                    <a:pt x="7549" y="405"/>
                    <a:pt x="7722" y="286"/>
                    <a:pt x="7895" y="286"/>
                  </a:cubicBezTo>
                  <a:close/>
                  <a:moveTo>
                    <a:pt x="24" y="0"/>
                  </a:moveTo>
                  <a:lnTo>
                    <a:pt x="24" y="2215"/>
                  </a:lnTo>
                  <a:cubicBezTo>
                    <a:pt x="0" y="2382"/>
                    <a:pt x="143" y="2525"/>
                    <a:pt x="334" y="2525"/>
                  </a:cubicBezTo>
                  <a:lnTo>
                    <a:pt x="10431" y="2525"/>
                  </a:lnTo>
                  <a:cubicBezTo>
                    <a:pt x="10598" y="2525"/>
                    <a:pt x="10764" y="2382"/>
                    <a:pt x="10740" y="2215"/>
                  </a:cubicBezTo>
                  <a:lnTo>
                    <a:pt x="1074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3"/>
            <p:cNvSpPr/>
            <p:nvPr/>
          </p:nvSpPr>
          <p:spPr>
            <a:xfrm>
              <a:off x="2792800" y="2373175"/>
              <a:ext cx="267950" cy="172675"/>
            </a:xfrm>
            <a:custGeom>
              <a:avLst/>
              <a:gdLst/>
              <a:ahLst/>
              <a:cxnLst/>
              <a:rect l="l" t="t" r="r" b="b"/>
              <a:pathLst>
                <a:path w="10718" h="6907" extrusionOk="0">
                  <a:moveTo>
                    <a:pt x="4109" y="1250"/>
                  </a:moveTo>
                  <a:cubicBezTo>
                    <a:pt x="4163" y="1250"/>
                    <a:pt x="4216" y="1262"/>
                    <a:pt x="4264" y="1286"/>
                  </a:cubicBezTo>
                  <a:lnTo>
                    <a:pt x="7407" y="3167"/>
                  </a:lnTo>
                  <a:cubicBezTo>
                    <a:pt x="7503" y="3239"/>
                    <a:pt x="7550" y="3334"/>
                    <a:pt x="7550" y="3453"/>
                  </a:cubicBezTo>
                  <a:cubicBezTo>
                    <a:pt x="7550" y="3548"/>
                    <a:pt x="7503" y="3667"/>
                    <a:pt x="7407" y="3715"/>
                  </a:cubicBezTo>
                  <a:lnTo>
                    <a:pt x="4264" y="5596"/>
                  </a:lnTo>
                  <a:cubicBezTo>
                    <a:pt x="4216" y="5632"/>
                    <a:pt x="4163" y="5650"/>
                    <a:pt x="4109" y="5650"/>
                  </a:cubicBezTo>
                  <a:cubicBezTo>
                    <a:pt x="4055" y="5650"/>
                    <a:pt x="4002" y="5632"/>
                    <a:pt x="3954" y="5596"/>
                  </a:cubicBezTo>
                  <a:cubicBezTo>
                    <a:pt x="3835" y="5549"/>
                    <a:pt x="3787" y="5430"/>
                    <a:pt x="3787" y="5334"/>
                  </a:cubicBezTo>
                  <a:lnTo>
                    <a:pt x="3787" y="1572"/>
                  </a:lnTo>
                  <a:cubicBezTo>
                    <a:pt x="3787" y="1453"/>
                    <a:pt x="3859" y="1334"/>
                    <a:pt x="3954" y="1286"/>
                  </a:cubicBezTo>
                  <a:cubicBezTo>
                    <a:pt x="4002" y="1262"/>
                    <a:pt x="4055" y="1250"/>
                    <a:pt x="4109" y="1250"/>
                  </a:cubicBezTo>
                  <a:close/>
                  <a:moveTo>
                    <a:pt x="311" y="0"/>
                  </a:moveTo>
                  <a:cubicBezTo>
                    <a:pt x="144" y="0"/>
                    <a:pt x="1" y="143"/>
                    <a:pt x="1" y="310"/>
                  </a:cubicBezTo>
                  <a:lnTo>
                    <a:pt x="1" y="6906"/>
                  </a:lnTo>
                  <a:lnTo>
                    <a:pt x="10717" y="6906"/>
                  </a:lnTo>
                  <a:lnTo>
                    <a:pt x="10717" y="310"/>
                  </a:lnTo>
                  <a:cubicBezTo>
                    <a:pt x="10717" y="143"/>
                    <a:pt x="10575" y="0"/>
                    <a:pt x="104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1" name="Google Shape;10471;p73"/>
          <p:cNvGrpSpPr/>
          <p:nvPr/>
        </p:nvGrpSpPr>
        <p:grpSpPr>
          <a:xfrm>
            <a:off x="4025192" y="1792863"/>
            <a:ext cx="349566" cy="307430"/>
            <a:chOff x="3370325" y="2380850"/>
            <a:chExt cx="269125" cy="235850"/>
          </a:xfrm>
        </p:grpSpPr>
        <p:sp>
          <p:nvSpPr>
            <p:cNvPr id="10472" name="Google Shape;10472;p73"/>
            <p:cNvSpPr/>
            <p:nvPr/>
          </p:nvSpPr>
          <p:spPr>
            <a:xfrm>
              <a:off x="3370325" y="2443425"/>
              <a:ext cx="268525" cy="126225"/>
            </a:xfrm>
            <a:custGeom>
              <a:avLst/>
              <a:gdLst/>
              <a:ahLst/>
              <a:cxnLst/>
              <a:rect l="l" t="t" r="r" b="b"/>
              <a:pathLst>
                <a:path w="10741" h="5049" extrusionOk="0">
                  <a:moveTo>
                    <a:pt x="1929" y="0"/>
                  </a:moveTo>
                  <a:cubicBezTo>
                    <a:pt x="1810" y="3048"/>
                    <a:pt x="143" y="4477"/>
                    <a:pt x="143" y="4477"/>
                  </a:cubicBezTo>
                  <a:cubicBezTo>
                    <a:pt x="24" y="4549"/>
                    <a:pt x="0" y="4692"/>
                    <a:pt x="48" y="4811"/>
                  </a:cubicBezTo>
                  <a:cubicBezTo>
                    <a:pt x="95" y="4954"/>
                    <a:pt x="191" y="5025"/>
                    <a:pt x="333" y="5049"/>
                  </a:cubicBezTo>
                  <a:lnTo>
                    <a:pt x="8549" y="5049"/>
                  </a:lnTo>
                  <a:cubicBezTo>
                    <a:pt x="8621" y="5049"/>
                    <a:pt x="8692" y="5001"/>
                    <a:pt x="8740" y="4954"/>
                  </a:cubicBezTo>
                  <a:cubicBezTo>
                    <a:pt x="8835" y="4906"/>
                    <a:pt x="10621" y="3358"/>
                    <a:pt x="10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3"/>
            <p:cNvSpPr/>
            <p:nvPr/>
          </p:nvSpPr>
          <p:spPr>
            <a:xfrm>
              <a:off x="3417950" y="2380850"/>
              <a:ext cx="221500" cy="47100"/>
            </a:xfrm>
            <a:custGeom>
              <a:avLst/>
              <a:gdLst/>
              <a:ahLst/>
              <a:cxnLst/>
              <a:rect l="l" t="t" r="r" b="b"/>
              <a:pathLst>
                <a:path w="8860" h="1884" extrusionOk="0">
                  <a:moveTo>
                    <a:pt x="2197" y="0"/>
                  </a:moveTo>
                  <a:cubicBezTo>
                    <a:pt x="2025" y="0"/>
                    <a:pt x="1882" y="136"/>
                    <a:pt x="1882" y="312"/>
                  </a:cubicBezTo>
                  <a:lnTo>
                    <a:pt x="1882" y="622"/>
                  </a:lnTo>
                  <a:lnTo>
                    <a:pt x="310" y="622"/>
                  </a:lnTo>
                  <a:cubicBezTo>
                    <a:pt x="299" y="620"/>
                    <a:pt x="288" y="620"/>
                    <a:pt x="278" y="620"/>
                  </a:cubicBezTo>
                  <a:cubicBezTo>
                    <a:pt x="125" y="620"/>
                    <a:pt x="0" y="775"/>
                    <a:pt x="0" y="931"/>
                  </a:cubicBezTo>
                  <a:lnTo>
                    <a:pt x="0" y="1884"/>
                  </a:lnTo>
                  <a:lnTo>
                    <a:pt x="8859" y="1884"/>
                  </a:lnTo>
                  <a:lnTo>
                    <a:pt x="8859" y="931"/>
                  </a:lnTo>
                  <a:cubicBezTo>
                    <a:pt x="8835" y="765"/>
                    <a:pt x="8692" y="622"/>
                    <a:pt x="8526" y="622"/>
                  </a:cubicBezTo>
                  <a:lnTo>
                    <a:pt x="6954" y="622"/>
                  </a:lnTo>
                  <a:lnTo>
                    <a:pt x="6954" y="336"/>
                  </a:lnTo>
                  <a:cubicBezTo>
                    <a:pt x="6954" y="169"/>
                    <a:pt x="6835" y="26"/>
                    <a:pt x="6668" y="3"/>
                  </a:cubicBezTo>
                  <a:cubicBezTo>
                    <a:pt x="6654" y="1"/>
                    <a:pt x="6640" y="0"/>
                    <a:pt x="6627" y="0"/>
                  </a:cubicBezTo>
                  <a:cubicBezTo>
                    <a:pt x="6454" y="0"/>
                    <a:pt x="6311" y="136"/>
                    <a:pt x="6311" y="312"/>
                  </a:cubicBezTo>
                  <a:lnTo>
                    <a:pt x="6311" y="622"/>
                  </a:lnTo>
                  <a:lnTo>
                    <a:pt x="4739" y="622"/>
                  </a:lnTo>
                  <a:lnTo>
                    <a:pt x="4739" y="336"/>
                  </a:lnTo>
                  <a:cubicBezTo>
                    <a:pt x="4739" y="169"/>
                    <a:pt x="4620" y="26"/>
                    <a:pt x="4453" y="3"/>
                  </a:cubicBezTo>
                  <a:cubicBezTo>
                    <a:pt x="4440" y="1"/>
                    <a:pt x="4426" y="0"/>
                    <a:pt x="4412" y="0"/>
                  </a:cubicBezTo>
                  <a:cubicBezTo>
                    <a:pt x="4239" y="0"/>
                    <a:pt x="4096" y="136"/>
                    <a:pt x="4096" y="312"/>
                  </a:cubicBezTo>
                  <a:lnTo>
                    <a:pt x="4096" y="622"/>
                  </a:lnTo>
                  <a:lnTo>
                    <a:pt x="2525" y="622"/>
                  </a:lnTo>
                  <a:lnTo>
                    <a:pt x="2525" y="336"/>
                  </a:lnTo>
                  <a:cubicBezTo>
                    <a:pt x="2525" y="145"/>
                    <a:pt x="2405" y="26"/>
                    <a:pt x="2239" y="3"/>
                  </a:cubicBezTo>
                  <a:cubicBezTo>
                    <a:pt x="2225" y="1"/>
                    <a:pt x="2211" y="0"/>
                    <a:pt x="2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3"/>
            <p:cNvSpPr/>
            <p:nvPr/>
          </p:nvSpPr>
          <p:spPr>
            <a:xfrm>
              <a:off x="3418525" y="2520800"/>
              <a:ext cx="220925" cy="95900"/>
            </a:xfrm>
            <a:custGeom>
              <a:avLst/>
              <a:gdLst/>
              <a:ahLst/>
              <a:cxnLst/>
              <a:rect l="l" t="t" r="r" b="b"/>
              <a:pathLst>
                <a:path w="8837" h="3836" extrusionOk="0">
                  <a:moveTo>
                    <a:pt x="8836" y="1"/>
                  </a:moveTo>
                  <a:cubicBezTo>
                    <a:pt x="8479" y="882"/>
                    <a:pt x="7931" y="1692"/>
                    <a:pt x="7241" y="2359"/>
                  </a:cubicBezTo>
                  <a:cubicBezTo>
                    <a:pt x="7050" y="2501"/>
                    <a:pt x="6860" y="2573"/>
                    <a:pt x="6645" y="2573"/>
                  </a:cubicBezTo>
                  <a:lnTo>
                    <a:pt x="1" y="2573"/>
                  </a:lnTo>
                  <a:lnTo>
                    <a:pt x="1" y="3526"/>
                  </a:lnTo>
                  <a:cubicBezTo>
                    <a:pt x="1" y="3692"/>
                    <a:pt x="144" y="3835"/>
                    <a:pt x="311" y="3835"/>
                  </a:cubicBezTo>
                  <a:lnTo>
                    <a:pt x="8503" y="3835"/>
                  </a:lnTo>
                  <a:cubicBezTo>
                    <a:pt x="8693" y="3835"/>
                    <a:pt x="8836" y="3692"/>
                    <a:pt x="8836" y="3526"/>
                  </a:cubicBezTo>
                  <a:lnTo>
                    <a:pt x="883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5" name="Google Shape;10475;p73"/>
          <p:cNvGrpSpPr/>
          <p:nvPr/>
        </p:nvGrpSpPr>
        <p:grpSpPr>
          <a:xfrm>
            <a:off x="4779171" y="1803030"/>
            <a:ext cx="348008" cy="286379"/>
            <a:chOff x="3950800" y="2388650"/>
            <a:chExt cx="267925" cy="219700"/>
          </a:xfrm>
        </p:grpSpPr>
        <p:sp>
          <p:nvSpPr>
            <p:cNvPr id="10476" name="Google Shape;10476;p73"/>
            <p:cNvSpPr/>
            <p:nvPr/>
          </p:nvSpPr>
          <p:spPr>
            <a:xfrm>
              <a:off x="4138925" y="2482700"/>
              <a:ext cx="79800" cy="63150"/>
            </a:xfrm>
            <a:custGeom>
              <a:avLst/>
              <a:gdLst/>
              <a:ahLst/>
              <a:cxnLst/>
              <a:rect l="l" t="t" r="r" b="b"/>
              <a:pathLst>
                <a:path w="3192" h="2526" extrusionOk="0">
                  <a:moveTo>
                    <a:pt x="1" y="1"/>
                  </a:moveTo>
                  <a:cubicBezTo>
                    <a:pt x="215" y="382"/>
                    <a:pt x="358" y="834"/>
                    <a:pt x="358" y="1263"/>
                  </a:cubicBezTo>
                  <a:cubicBezTo>
                    <a:pt x="358" y="1715"/>
                    <a:pt x="239" y="2144"/>
                    <a:pt x="1" y="2525"/>
                  </a:cubicBezTo>
                  <a:lnTo>
                    <a:pt x="3192" y="2525"/>
                  </a:lnTo>
                  <a:lnTo>
                    <a:pt x="31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3"/>
            <p:cNvSpPr/>
            <p:nvPr/>
          </p:nvSpPr>
          <p:spPr>
            <a:xfrm>
              <a:off x="4037725" y="2467050"/>
              <a:ext cx="110150" cy="94275"/>
            </a:xfrm>
            <a:custGeom>
              <a:avLst/>
              <a:gdLst/>
              <a:ahLst/>
              <a:cxnLst/>
              <a:rect l="l" t="t" r="r" b="b"/>
              <a:pathLst>
                <a:path w="4406" h="3771" extrusionOk="0">
                  <a:moveTo>
                    <a:pt x="1881" y="627"/>
                  </a:moveTo>
                  <a:cubicBezTo>
                    <a:pt x="3001" y="627"/>
                    <a:pt x="3572" y="1984"/>
                    <a:pt x="2786" y="2794"/>
                  </a:cubicBezTo>
                  <a:cubicBezTo>
                    <a:pt x="2527" y="3045"/>
                    <a:pt x="2212" y="3158"/>
                    <a:pt x="1903" y="3158"/>
                  </a:cubicBezTo>
                  <a:cubicBezTo>
                    <a:pt x="1247" y="3158"/>
                    <a:pt x="619" y="2650"/>
                    <a:pt x="619" y="1889"/>
                  </a:cubicBezTo>
                  <a:cubicBezTo>
                    <a:pt x="619" y="1198"/>
                    <a:pt x="1191" y="627"/>
                    <a:pt x="1881" y="627"/>
                  </a:cubicBezTo>
                  <a:close/>
                  <a:moveTo>
                    <a:pt x="1901" y="1"/>
                  </a:moveTo>
                  <a:cubicBezTo>
                    <a:pt x="930" y="1"/>
                    <a:pt x="0" y="759"/>
                    <a:pt x="0" y="1889"/>
                  </a:cubicBezTo>
                  <a:cubicBezTo>
                    <a:pt x="0" y="2937"/>
                    <a:pt x="834" y="3770"/>
                    <a:pt x="1881" y="3770"/>
                  </a:cubicBezTo>
                  <a:cubicBezTo>
                    <a:pt x="3572" y="3770"/>
                    <a:pt x="4406" y="1746"/>
                    <a:pt x="3215" y="555"/>
                  </a:cubicBezTo>
                  <a:cubicBezTo>
                    <a:pt x="2832" y="172"/>
                    <a:pt x="2362" y="1"/>
                    <a:pt x="19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3"/>
            <p:cNvSpPr/>
            <p:nvPr/>
          </p:nvSpPr>
          <p:spPr>
            <a:xfrm>
              <a:off x="4069275" y="2498775"/>
              <a:ext cx="31575" cy="31000"/>
            </a:xfrm>
            <a:custGeom>
              <a:avLst/>
              <a:gdLst/>
              <a:ahLst/>
              <a:cxnLst/>
              <a:rect l="l" t="t" r="r" b="b"/>
              <a:pathLst>
                <a:path w="1263" h="1240" extrusionOk="0">
                  <a:moveTo>
                    <a:pt x="619" y="1"/>
                  </a:moveTo>
                  <a:cubicBezTo>
                    <a:pt x="286" y="1"/>
                    <a:pt x="0" y="287"/>
                    <a:pt x="0" y="620"/>
                  </a:cubicBezTo>
                  <a:cubicBezTo>
                    <a:pt x="0" y="977"/>
                    <a:pt x="286" y="1239"/>
                    <a:pt x="619" y="1239"/>
                  </a:cubicBezTo>
                  <a:cubicBezTo>
                    <a:pt x="977" y="1239"/>
                    <a:pt x="1262" y="977"/>
                    <a:pt x="1262" y="620"/>
                  </a:cubicBezTo>
                  <a:cubicBezTo>
                    <a:pt x="1262" y="287"/>
                    <a:pt x="977"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3"/>
            <p:cNvSpPr/>
            <p:nvPr/>
          </p:nvSpPr>
          <p:spPr>
            <a:xfrm>
              <a:off x="3950800" y="2482700"/>
              <a:ext cx="79800" cy="63150"/>
            </a:xfrm>
            <a:custGeom>
              <a:avLst/>
              <a:gdLst/>
              <a:ahLst/>
              <a:cxnLst/>
              <a:rect l="l" t="t" r="r" b="b"/>
              <a:pathLst>
                <a:path w="3192" h="2526" extrusionOk="0">
                  <a:moveTo>
                    <a:pt x="0" y="1"/>
                  </a:moveTo>
                  <a:lnTo>
                    <a:pt x="0" y="2525"/>
                  </a:lnTo>
                  <a:lnTo>
                    <a:pt x="3191" y="2525"/>
                  </a:lnTo>
                  <a:cubicBezTo>
                    <a:pt x="2977" y="2144"/>
                    <a:pt x="2858" y="1715"/>
                    <a:pt x="2858" y="1263"/>
                  </a:cubicBezTo>
                  <a:cubicBezTo>
                    <a:pt x="2858" y="834"/>
                    <a:pt x="2977" y="382"/>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3"/>
            <p:cNvSpPr/>
            <p:nvPr/>
          </p:nvSpPr>
          <p:spPr>
            <a:xfrm>
              <a:off x="3950800" y="2388650"/>
              <a:ext cx="267925" cy="78600"/>
            </a:xfrm>
            <a:custGeom>
              <a:avLst/>
              <a:gdLst/>
              <a:ahLst/>
              <a:cxnLst/>
              <a:rect l="l" t="t" r="r" b="b"/>
              <a:pathLst>
                <a:path w="10717" h="3144" extrusionOk="0">
                  <a:moveTo>
                    <a:pt x="6001" y="1262"/>
                  </a:moveTo>
                  <a:cubicBezTo>
                    <a:pt x="6406" y="1262"/>
                    <a:pt x="6406" y="1882"/>
                    <a:pt x="6001" y="1882"/>
                  </a:cubicBezTo>
                  <a:lnTo>
                    <a:pt x="4739" y="1882"/>
                  </a:lnTo>
                  <a:cubicBezTo>
                    <a:pt x="4311" y="1882"/>
                    <a:pt x="4311" y="1262"/>
                    <a:pt x="4739" y="1262"/>
                  </a:cubicBezTo>
                  <a:close/>
                  <a:moveTo>
                    <a:pt x="3477" y="0"/>
                  </a:moveTo>
                  <a:cubicBezTo>
                    <a:pt x="3358" y="0"/>
                    <a:pt x="3239" y="72"/>
                    <a:pt x="3191" y="167"/>
                  </a:cubicBezTo>
                  <a:lnTo>
                    <a:pt x="2644" y="1262"/>
                  </a:lnTo>
                  <a:lnTo>
                    <a:pt x="1905" y="1262"/>
                  </a:lnTo>
                  <a:lnTo>
                    <a:pt x="1905" y="953"/>
                  </a:lnTo>
                  <a:cubicBezTo>
                    <a:pt x="1905" y="750"/>
                    <a:pt x="1750" y="649"/>
                    <a:pt x="1596" y="649"/>
                  </a:cubicBezTo>
                  <a:cubicBezTo>
                    <a:pt x="1441" y="649"/>
                    <a:pt x="1286" y="750"/>
                    <a:pt x="1286" y="953"/>
                  </a:cubicBezTo>
                  <a:lnTo>
                    <a:pt x="1286" y="1262"/>
                  </a:lnTo>
                  <a:lnTo>
                    <a:pt x="310" y="1262"/>
                  </a:lnTo>
                  <a:cubicBezTo>
                    <a:pt x="143" y="1262"/>
                    <a:pt x="0" y="1405"/>
                    <a:pt x="0" y="1572"/>
                  </a:cubicBezTo>
                  <a:lnTo>
                    <a:pt x="0" y="3144"/>
                  </a:lnTo>
                  <a:lnTo>
                    <a:pt x="3715" y="3144"/>
                  </a:lnTo>
                  <a:cubicBezTo>
                    <a:pt x="4180" y="2727"/>
                    <a:pt x="4769" y="2519"/>
                    <a:pt x="5358" y="2519"/>
                  </a:cubicBezTo>
                  <a:cubicBezTo>
                    <a:pt x="5948" y="2519"/>
                    <a:pt x="6537" y="2727"/>
                    <a:pt x="7002" y="3144"/>
                  </a:cubicBezTo>
                  <a:lnTo>
                    <a:pt x="10717" y="3144"/>
                  </a:lnTo>
                  <a:lnTo>
                    <a:pt x="10717" y="1572"/>
                  </a:lnTo>
                  <a:cubicBezTo>
                    <a:pt x="10717" y="1405"/>
                    <a:pt x="10574" y="1262"/>
                    <a:pt x="10407" y="1262"/>
                  </a:cubicBezTo>
                  <a:lnTo>
                    <a:pt x="8073" y="1262"/>
                  </a:lnTo>
                  <a:lnTo>
                    <a:pt x="7526" y="167"/>
                  </a:lnTo>
                  <a:cubicBezTo>
                    <a:pt x="7478" y="72"/>
                    <a:pt x="7359" y="0"/>
                    <a:pt x="7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3"/>
            <p:cNvSpPr/>
            <p:nvPr/>
          </p:nvSpPr>
          <p:spPr>
            <a:xfrm>
              <a:off x="3950800" y="2561300"/>
              <a:ext cx="267925" cy="47050"/>
            </a:xfrm>
            <a:custGeom>
              <a:avLst/>
              <a:gdLst/>
              <a:ahLst/>
              <a:cxnLst/>
              <a:rect l="l" t="t" r="r" b="b"/>
              <a:pathLst>
                <a:path w="10717" h="1882" extrusionOk="0">
                  <a:moveTo>
                    <a:pt x="0" y="0"/>
                  </a:moveTo>
                  <a:lnTo>
                    <a:pt x="0" y="1572"/>
                  </a:lnTo>
                  <a:cubicBezTo>
                    <a:pt x="0" y="1739"/>
                    <a:pt x="143" y="1882"/>
                    <a:pt x="310" y="1882"/>
                  </a:cubicBezTo>
                  <a:lnTo>
                    <a:pt x="10407" y="1882"/>
                  </a:lnTo>
                  <a:cubicBezTo>
                    <a:pt x="10574" y="1882"/>
                    <a:pt x="10717" y="1739"/>
                    <a:pt x="10717" y="1572"/>
                  </a:cubicBezTo>
                  <a:lnTo>
                    <a:pt x="10717" y="0"/>
                  </a:lnTo>
                  <a:lnTo>
                    <a:pt x="7002" y="0"/>
                  </a:lnTo>
                  <a:cubicBezTo>
                    <a:pt x="6549" y="405"/>
                    <a:pt x="5978" y="643"/>
                    <a:pt x="5358" y="643"/>
                  </a:cubicBezTo>
                  <a:cubicBezTo>
                    <a:pt x="4763" y="643"/>
                    <a:pt x="4168" y="405"/>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2" name="Google Shape;10482;p73"/>
          <p:cNvGrpSpPr/>
          <p:nvPr/>
        </p:nvGrpSpPr>
        <p:grpSpPr>
          <a:xfrm>
            <a:off x="5530812" y="1792928"/>
            <a:ext cx="348820" cy="307365"/>
            <a:chOff x="4529475" y="2380900"/>
            <a:chExt cx="268550" cy="235800"/>
          </a:xfrm>
        </p:grpSpPr>
        <p:sp>
          <p:nvSpPr>
            <p:cNvPr id="10483" name="Google Shape;10483;p73"/>
            <p:cNvSpPr/>
            <p:nvPr/>
          </p:nvSpPr>
          <p:spPr>
            <a:xfrm>
              <a:off x="4529475" y="2380900"/>
              <a:ext cx="268550" cy="62550"/>
            </a:xfrm>
            <a:custGeom>
              <a:avLst/>
              <a:gdLst/>
              <a:ahLst/>
              <a:cxnLst/>
              <a:rect l="l" t="t" r="r" b="b"/>
              <a:pathLst>
                <a:path w="10742" h="2502" extrusionOk="0">
                  <a:moveTo>
                    <a:pt x="1594" y="938"/>
                  </a:moveTo>
                  <a:cubicBezTo>
                    <a:pt x="1759" y="938"/>
                    <a:pt x="1922" y="1067"/>
                    <a:pt x="1906" y="1263"/>
                  </a:cubicBezTo>
                  <a:cubicBezTo>
                    <a:pt x="1906" y="1429"/>
                    <a:pt x="1763" y="1572"/>
                    <a:pt x="1596" y="1572"/>
                  </a:cubicBezTo>
                  <a:cubicBezTo>
                    <a:pt x="1311" y="1572"/>
                    <a:pt x="1168" y="1215"/>
                    <a:pt x="1382" y="1025"/>
                  </a:cubicBezTo>
                  <a:cubicBezTo>
                    <a:pt x="1442" y="965"/>
                    <a:pt x="1518" y="938"/>
                    <a:pt x="1594" y="938"/>
                  </a:cubicBezTo>
                  <a:close/>
                  <a:moveTo>
                    <a:pt x="2832" y="938"/>
                  </a:moveTo>
                  <a:cubicBezTo>
                    <a:pt x="2998" y="938"/>
                    <a:pt x="3161" y="1067"/>
                    <a:pt x="3144" y="1263"/>
                  </a:cubicBezTo>
                  <a:cubicBezTo>
                    <a:pt x="3144" y="1429"/>
                    <a:pt x="3025" y="1549"/>
                    <a:pt x="2859" y="1572"/>
                  </a:cubicBezTo>
                  <a:cubicBezTo>
                    <a:pt x="2573" y="1572"/>
                    <a:pt x="2406" y="1239"/>
                    <a:pt x="2620" y="1025"/>
                  </a:cubicBezTo>
                  <a:cubicBezTo>
                    <a:pt x="2680" y="965"/>
                    <a:pt x="2756" y="938"/>
                    <a:pt x="2832" y="938"/>
                  </a:cubicBezTo>
                  <a:close/>
                  <a:moveTo>
                    <a:pt x="4162" y="927"/>
                  </a:moveTo>
                  <a:cubicBezTo>
                    <a:pt x="4559" y="927"/>
                    <a:pt x="4559" y="1575"/>
                    <a:pt x="4162" y="1575"/>
                  </a:cubicBezTo>
                  <a:cubicBezTo>
                    <a:pt x="4149" y="1575"/>
                    <a:pt x="4135" y="1574"/>
                    <a:pt x="4121" y="1572"/>
                  </a:cubicBezTo>
                  <a:cubicBezTo>
                    <a:pt x="3740" y="1525"/>
                    <a:pt x="3740" y="977"/>
                    <a:pt x="4121" y="929"/>
                  </a:cubicBezTo>
                  <a:cubicBezTo>
                    <a:pt x="4135" y="928"/>
                    <a:pt x="4149" y="927"/>
                    <a:pt x="4162" y="927"/>
                  </a:cubicBezTo>
                  <a:close/>
                  <a:moveTo>
                    <a:pt x="9187" y="927"/>
                  </a:moveTo>
                  <a:cubicBezTo>
                    <a:pt x="9584" y="927"/>
                    <a:pt x="9584" y="1575"/>
                    <a:pt x="9187" y="1575"/>
                  </a:cubicBezTo>
                  <a:cubicBezTo>
                    <a:pt x="9173" y="1575"/>
                    <a:pt x="9160" y="1574"/>
                    <a:pt x="9146" y="1572"/>
                  </a:cubicBezTo>
                  <a:lnTo>
                    <a:pt x="5359" y="1572"/>
                  </a:lnTo>
                  <a:cubicBezTo>
                    <a:pt x="5002" y="1525"/>
                    <a:pt x="5002" y="977"/>
                    <a:pt x="5359" y="929"/>
                  </a:cubicBezTo>
                  <a:lnTo>
                    <a:pt x="9146" y="929"/>
                  </a:lnTo>
                  <a:cubicBezTo>
                    <a:pt x="9160" y="928"/>
                    <a:pt x="9173" y="927"/>
                    <a:pt x="9187" y="927"/>
                  </a:cubicBezTo>
                  <a:close/>
                  <a:moveTo>
                    <a:pt x="334" y="1"/>
                  </a:moveTo>
                  <a:cubicBezTo>
                    <a:pt x="144" y="1"/>
                    <a:pt x="1" y="120"/>
                    <a:pt x="1" y="286"/>
                  </a:cubicBezTo>
                  <a:lnTo>
                    <a:pt x="1" y="2501"/>
                  </a:lnTo>
                  <a:lnTo>
                    <a:pt x="10717" y="2501"/>
                  </a:lnTo>
                  <a:lnTo>
                    <a:pt x="10717" y="310"/>
                  </a:lnTo>
                  <a:cubicBezTo>
                    <a:pt x="10741" y="143"/>
                    <a:pt x="10598" y="1"/>
                    <a:pt x="10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3"/>
            <p:cNvSpPr/>
            <p:nvPr/>
          </p:nvSpPr>
          <p:spPr>
            <a:xfrm>
              <a:off x="4598550" y="2511875"/>
              <a:ext cx="130400" cy="104825"/>
            </a:xfrm>
            <a:custGeom>
              <a:avLst/>
              <a:gdLst/>
              <a:ahLst/>
              <a:cxnLst/>
              <a:rect l="l" t="t" r="r" b="b"/>
              <a:pathLst>
                <a:path w="5216" h="4193" extrusionOk="0">
                  <a:moveTo>
                    <a:pt x="2620" y="1"/>
                  </a:moveTo>
                  <a:cubicBezTo>
                    <a:pt x="1191" y="1"/>
                    <a:pt x="48" y="1191"/>
                    <a:pt x="96" y="2620"/>
                  </a:cubicBezTo>
                  <a:cubicBezTo>
                    <a:pt x="96" y="3192"/>
                    <a:pt x="310" y="3740"/>
                    <a:pt x="667" y="4192"/>
                  </a:cubicBezTo>
                  <a:lnTo>
                    <a:pt x="1572" y="4192"/>
                  </a:lnTo>
                  <a:cubicBezTo>
                    <a:pt x="0" y="3144"/>
                    <a:pt x="739" y="715"/>
                    <a:pt x="2620" y="715"/>
                  </a:cubicBezTo>
                  <a:cubicBezTo>
                    <a:pt x="4477" y="715"/>
                    <a:pt x="5216" y="3144"/>
                    <a:pt x="3644" y="4192"/>
                  </a:cubicBezTo>
                  <a:lnTo>
                    <a:pt x="4573" y="4192"/>
                  </a:lnTo>
                  <a:cubicBezTo>
                    <a:pt x="4930" y="3740"/>
                    <a:pt x="5120" y="3192"/>
                    <a:pt x="5120" y="2620"/>
                  </a:cubicBezTo>
                  <a:cubicBezTo>
                    <a:pt x="5168" y="1191"/>
                    <a:pt x="4025"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3"/>
            <p:cNvSpPr/>
            <p:nvPr/>
          </p:nvSpPr>
          <p:spPr>
            <a:xfrm>
              <a:off x="4529475" y="2459500"/>
              <a:ext cx="267950" cy="157200"/>
            </a:xfrm>
            <a:custGeom>
              <a:avLst/>
              <a:gdLst/>
              <a:ahLst/>
              <a:cxnLst/>
              <a:rect l="l" t="t" r="r" b="b"/>
              <a:pathLst>
                <a:path w="10718" h="6288" extrusionOk="0">
                  <a:moveTo>
                    <a:pt x="1" y="0"/>
                  </a:moveTo>
                  <a:lnTo>
                    <a:pt x="1" y="5978"/>
                  </a:lnTo>
                  <a:cubicBezTo>
                    <a:pt x="1" y="6144"/>
                    <a:pt x="144" y="6287"/>
                    <a:pt x="310" y="6287"/>
                  </a:cubicBezTo>
                  <a:lnTo>
                    <a:pt x="2668" y="6287"/>
                  </a:lnTo>
                  <a:cubicBezTo>
                    <a:pt x="2454" y="5906"/>
                    <a:pt x="2311" y="5477"/>
                    <a:pt x="2263" y="5025"/>
                  </a:cubicBezTo>
                  <a:lnTo>
                    <a:pt x="1596" y="5025"/>
                  </a:lnTo>
                  <a:cubicBezTo>
                    <a:pt x="1582" y="5026"/>
                    <a:pt x="1568" y="5027"/>
                    <a:pt x="1554" y="5027"/>
                  </a:cubicBezTo>
                  <a:cubicBezTo>
                    <a:pt x="1158" y="5027"/>
                    <a:pt x="1158" y="4403"/>
                    <a:pt x="1554" y="4403"/>
                  </a:cubicBezTo>
                  <a:cubicBezTo>
                    <a:pt x="1568" y="4403"/>
                    <a:pt x="1582" y="4404"/>
                    <a:pt x="1596" y="4406"/>
                  </a:cubicBezTo>
                  <a:lnTo>
                    <a:pt x="2263" y="4406"/>
                  </a:lnTo>
                  <a:cubicBezTo>
                    <a:pt x="2311" y="3787"/>
                    <a:pt x="2549" y="3215"/>
                    <a:pt x="2954" y="2739"/>
                  </a:cubicBezTo>
                  <a:lnTo>
                    <a:pt x="2501" y="2262"/>
                  </a:lnTo>
                  <a:cubicBezTo>
                    <a:pt x="2358" y="2143"/>
                    <a:pt x="2358" y="1953"/>
                    <a:pt x="2501" y="1810"/>
                  </a:cubicBezTo>
                  <a:cubicBezTo>
                    <a:pt x="2561" y="1750"/>
                    <a:pt x="2638" y="1721"/>
                    <a:pt x="2716" y="1721"/>
                  </a:cubicBezTo>
                  <a:cubicBezTo>
                    <a:pt x="2793" y="1721"/>
                    <a:pt x="2870" y="1750"/>
                    <a:pt x="2930" y="1810"/>
                  </a:cubicBezTo>
                  <a:lnTo>
                    <a:pt x="3382" y="2286"/>
                  </a:lnTo>
                  <a:cubicBezTo>
                    <a:pt x="3859" y="1905"/>
                    <a:pt x="4430" y="1667"/>
                    <a:pt x="5049" y="1596"/>
                  </a:cubicBezTo>
                  <a:lnTo>
                    <a:pt x="5049" y="929"/>
                  </a:lnTo>
                  <a:cubicBezTo>
                    <a:pt x="5026" y="703"/>
                    <a:pt x="5192" y="590"/>
                    <a:pt x="5359" y="590"/>
                  </a:cubicBezTo>
                  <a:cubicBezTo>
                    <a:pt x="5526" y="590"/>
                    <a:pt x="5692" y="703"/>
                    <a:pt x="5669" y="929"/>
                  </a:cubicBezTo>
                  <a:lnTo>
                    <a:pt x="5669" y="1596"/>
                  </a:lnTo>
                  <a:cubicBezTo>
                    <a:pt x="6288" y="1667"/>
                    <a:pt x="6859" y="1905"/>
                    <a:pt x="7336" y="2286"/>
                  </a:cubicBezTo>
                  <a:lnTo>
                    <a:pt x="7812" y="1810"/>
                  </a:lnTo>
                  <a:cubicBezTo>
                    <a:pt x="7871" y="1750"/>
                    <a:pt x="7949" y="1721"/>
                    <a:pt x="8026" y="1721"/>
                  </a:cubicBezTo>
                  <a:cubicBezTo>
                    <a:pt x="8104" y="1721"/>
                    <a:pt x="8181" y="1750"/>
                    <a:pt x="8241" y="1810"/>
                  </a:cubicBezTo>
                  <a:cubicBezTo>
                    <a:pt x="8360" y="1953"/>
                    <a:pt x="8360" y="2143"/>
                    <a:pt x="8241" y="2262"/>
                  </a:cubicBezTo>
                  <a:lnTo>
                    <a:pt x="7788" y="2739"/>
                  </a:lnTo>
                  <a:cubicBezTo>
                    <a:pt x="8169" y="3215"/>
                    <a:pt x="8407" y="3787"/>
                    <a:pt x="8479" y="4406"/>
                  </a:cubicBezTo>
                  <a:lnTo>
                    <a:pt x="9122" y="4406"/>
                  </a:lnTo>
                  <a:cubicBezTo>
                    <a:pt x="9137" y="4404"/>
                    <a:pt x="9152" y="4403"/>
                    <a:pt x="9166" y="4403"/>
                  </a:cubicBezTo>
                  <a:cubicBezTo>
                    <a:pt x="9583" y="4403"/>
                    <a:pt x="9583" y="5027"/>
                    <a:pt x="9166" y="5027"/>
                  </a:cubicBezTo>
                  <a:cubicBezTo>
                    <a:pt x="9152" y="5027"/>
                    <a:pt x="9137" y="5026"/>
                    <a:pt x="9122" y="5025"/>
                  </a:cubicBezTo>
                  <a:lnTo>
                    <a:pt x="8479" y="5025"/>
                  </a:lnTo>
                  <a:cubicBezTo>
                    <a:pt x="8431" y="5477"/>
                    <a:pt x="8288" y="5906"/>
                    <a:pt x="8074" y="6287"/>
                  </a:cubicBezTo>
                  <a:lnTo>
                    <a:pt x="10408" y="6287"/>
                  </a:lnTo>
                  <a:cubicBezTo>
                    <a:pt x="10574" y="6287"/>
                    <a:pt x="10717" y="6144"/>
                    <a:pt x="10717" y="5978"/>
                  </a:cubicBez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3"/>
            <p:cNvSpPr/>
            <p:nvPr/>
          </p:nvSpPr>
          <p:spPr>
            <a:xfrm>
              <a:off x="4632475" y="2545825"/>
              <a:ext cx="62550" cy="62525"/>
            </a:xfrm>
            <a:custGeom>
              <a:avLst/>
              <a:gdLst/>
              <a:ahLst/>
              <a:cxnLst/>
              <a:rect l="l" t="t" r="r" b="b"/>
              <a:pathLst>
                <a:path w="2502" h="2501" extrusionOk="0">
                  <a:moveTo>
                    <a:pt x="1239" y="0"/>
                  </a:moveTo>
                  <a:cubicBezTo>
                    <a:pt x="548" y="0"/>
                    <a:pt x="1" y="572"/>
                    <a:pt x="1" y="1262"/>
                  </a:cubicBezTo>
                  <a:cubicBezTo>
                    <a:pt x="1" y="1953"/>
                    <a:pt x="548" y="2501"/>
                    <a:pt x="1239" y="2501"/>
                  </a:cubicBezTo>
                  <a:cubicBezTo>
                    <a:pt x="1954" y="2501"/>
                    <a:pt x="2501" y="1953"/>
                    <a:pt x="2501" y="1262"/>
                  </a:cubicBezTo>
                  <a:cubicBezTo>
                    <a:pt x="2501" y="572"/>
                    <a:pt x="195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73"/>
          <p:cNvGrpSpPr/>
          <p:nvPr/>
        </p:nvGrpSpPr>
        <p:grpSpPr>
          <a:xfrm>
            <a:off x="6284044" y="1792928"/>
            <a:ext cx="348008" cy="307365"/>
            <a:chOff x="5109375" y="2380900"/>
            <a:chExt cx="267925" cy="235800"/>
          </a:xfrm>
        </p:grpSpPr>
        <p:sp>
          <p:nvSpPr>
            <p:cNvPr id="10488" name="Google Shape;10488;p73"/>
            <p:cNvSpPr/>
            <p:nvPr/>
          </p:nvSpPr>
          <p:spPr>
            <a:xfrm>
              <a:off x="5109375" y="2380900"/>
              <a:ext cx="267925" cy="62550"/>
            </a:xfrm>
            <a:custGeom>
              <a:avLst/>
              <a:gdLst/>
              <a:ahLst/>
              <a:cxnLst/>
              <a:rect l="l" t="t" r="r" b="b"/>
              <a:pathLst>
                <a:path w="10717" h="2502" extrusionOk="0">
                  <a:moveTo>
                    <a:pt x="2831" y="938"/>
                  </a:moveTo>
                  <a:cubicBezTo>
                    <a:pt x="2997" y="938"/>
                    <a:pt x="3160" y="1067"/>
                    <a:pt x="3144" y="1263"/>
                  </a:cubicBezTo>
                  <a:cubicBezTo>
                    <a:pt x="3144" y="1429"/>
                    <a:pt x="3001" y="1549"/>
                    <a:pt x="2858" y="1572"/>
                  </a:cubicBezTo>
                  <a:cubicBezTo>
                    <a:pt x="2548" y="1572"/>
                    <a:pt x="2405" y="1239"/>
                    <a:pt x="2620" y="1025"/>
                  </a:cubicBezTo>
                  <a:cubicBezTo>
                    <a:pt x="2680" y="965"/>
                    <a:pt x="2756" y="938"/>
                    <a:pt x="2831" y="938"/>
                  </a:cubicBezTo>
                  <a:close/>
                  <a:moveTo>
                    <a:pt x="1637" y="927"/>
                  </a:moveTo>
                  <a:cubicBezTo>
                    <a:pt x="2034" y="927"/>
                    <a:pt x="2034" y="1575"/>
                    <a:pt x="1637" y="1575"/>
                  </a:cubicBezTo>
                  <a:cubicBezTo>
                    <a:pt x="1624" y="1575"/>
                    <a:pt x="1610" y="1574"/>
                    <a:pt x="1596" y="1572"/>
                  </a:cubicBezTo>
                  <a:cubicBezTo>
                    <a:pt x="1215" y="1525"/>
                    <a:pt x="1215" y="977"/>
                    <a:pt x="1596" y="929"/>
                  </a:cubicBezTo>
                  <a:cubicBezTo>
                    <a:pt x="1610" y="928"/>
                    <a:pt x="1624" y="927"/>
                    <a:pt x="1637" y="927"/>
                  </a:cubicBezTo>
                  <a:close/>
                  <a:moveTo>
                    <a:pt x="4140" y="927"/>
                  </a:moveTo>
                  <a:cubicBezTo>
                    <a:pt x="4558" y="927"/>
                    <a:pt x="4558" y="1575"/>
                    <a:pt x="4140" y="1575"/>
                  </a:cubicBezTo>
                  <a:cubicBezTo>
                    <a:pt x="4126" y="1575"/>
                    <a:pt x="4111" y="1574"/>
                    <a:pt x="4096" y="1572"/>
                  </a:cubicBezTo>
                  <a:cubicBezTo>
                    <a:pt x="3715" y="1525"/>
                    <a:pt x="3715" y="977"/>
                    <a:pt x="4096" y="929"/>
                  </a:cubicBezTo>
                  <a:cubicBezTo>
                    <a:pt x="4111" y="928"/>
                    <a:pt x="4126" y="927"/>
                    <a:pt x="4140" y="927"/>
                  </a:cubicBezTo>
                  <a:close/>
                  <a:moveTo>
                    <a:pt x="9186" y="927"/>
                  </a:moveTo>
                  <a:cubicBezTo>
                    <a:pt x="9584" y="927"/>
                    <a:pt x="9584" y="1575"/>
                    <a:pt x="9186" y="1575"/>
                  </a:cubicBezTo>
                  <a:cubicBezTo>
                    <a:pt x="9173" y="1575"/>
                    <a:pt x="9159" y="1574"/>
                    <a:pt x="9145" y="1572"/>
                  </a:cubicBezTo>
                  <a:lnTo>
                    <a:pt x="5358" y="1572"/>
                  </a:lnTo>
                  <a:cubicBezTo>
                    <a:pt x="4977" y="1525"/>
                    <a:pt x="4977" y="977"/>
                    <a:pt x="5358" y="929"/>
                  </a:cubicBezTo>
                  <a:lnTo>
                    <a:pt x="9145" y="929"/>
                  </a:lnTo>
                  <a:cubicBezTo>
                    <a:pt x="9159" y="928"/>
                    <a:pt x="9173" y="927"/>
                    <a:pt x="9186" y="927"/>
                  </a:cubicBezTo>
                  <a:close/>
                  <a:moveTo>
                    <a:pt x="310" y="1"/>
                  </a:moveTo>
                  <a:cubicBezTo>
                    <a:pt x="143" y="1"/>
                    <a:pt x="0" y="120"/>
                    <a:pt x="0" y="286"/>
                  </a:cubicBezTo>
                  <a:lnTo>
                    <a:pt x="0" y="2501"/>
                  </a:lnTo>
                  <a:lnTo>
                    <a:pt x="10717" y="2501"/>
                  </a:lnTo>
                  <a:lnTo>
                    <a:pt x="10717" y="310"/>
                  </a:lnTo>
                  <a:cubicBezTo>
                    <a:pt x="10717" y="143"/>
                    <a:pt x="10598" y="1"/>
                    <a:pt x="104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3"/>
            <p:cNvSpPr/>
            <p:nvPr/>
          </p:nvSpPr>
          <p:spPr>
            <a:xfrm>
              <a:off x="5172475" y="2525575"/>
              <a:ext cx="141725" cy="51825"/>
            </a:xfrm>
            <a:custGeom>
              <a:avLst/>
              <a:gdLst/>
              <a:ahLst/>
              <a:cxnLst/>
              <a:rect l="l" t="t" r="r" b="b"/>
              <a:pathLst>
                <a:path w="5669" h="2073" extrusionOk="0">
                  <a:moveTo>
                    <a:pt x="3787" y="0"/>
                  </a:moveTo>
                  <a:lnTo>
                    <a:pt x="2120" y="1668"/>
                  </a:lnTo>
                  <a:cubicBezTo>
                    <a:pt x="2060" y="1727"/>
                    <a:pt x="1977" y="1757"/>
                    <a:pt x="1894" y="1757"/>
                  </a:cubicBezTo>
                  <a:cubicBezTo>
                    <a:pt x="1810" y="1757"/>
                    <a:pt x="1727" y="1727"/>
                    <a:pt x="1667" y="1668"/>
                  </a:cubicBezTo>
                  <a:lnTo>
                    <a:pt x="953" y="929"/>
                  </a:lnTo>
                  <a:lnTo>
                    <a:pt x="0" y="1882"/>
                  </a:lnTo>
                  <a:lnTo>
                    <a:pt x="0" y="2072"/>
                  </a:lnTo>
                  <a:lnTo>
                    <a:pt x="5668" y="2072"/>
                  </a:lnTo>
                  <a:lnTo>
                    <a:pt x="5668" y="0"/>
                  </a:lnTo>
                  <a:lnTo>
                    <a:pt x="4954" y="715"/>
                  </a:lnTo>
                  <a:cubicBezTo>
                    <a:pt x="4882" y="774"/>
                    <a:pt x="4799" y="804"/>
                    <a:pt x="4719" y="804"/>
                  </a:cubicBezTo>
                  <a:cubicBezTo>
                    <a:pt x="4638" y="804"/>
                    <a:pt x="4561" y="774"/>
                    <a:pt x="4501" y="715"/>
                  </a:cubicBezTo>
                  <a:lnTo>
                    <a:pt x="37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3"/>
            <p:cNvSpPr/>
            <p:nvPr/>
          </p:nvSpPr>
          <p:spPr>
            <a:xfrm>
              <a:off x="5109375" y="2459500"/>
              <a:ext cx="267925" cy="157200"/>
            </a:xfrm>
            <a:custGeom>
              <a:avLst/>
              <a:gdLst/>
              <a:ahLst/>
              <a:cxnLst/>
              <a:rect l="l" t="t" r="r" b="b"/>
              <a:pathLst>
                <a:path w="10717" h="6288" extrusionOk="0">
                  <a:moveTo>
                    <a:pt x="2262" y="929"/>
                  </a:moveTo>
                  <a:cubicBezTo>
                    <a:pt x="2405" y="953"/>
                    <a:pt x="2524" y="1096"/>
                    <a:pt x="2524" y="1262"/>
                  </a:cubicBezTo>
                  <a:lnTo>
                    <a:pt x="2524" y="3644"/>
                  </a:lnTo>
                  <a:lnTo>
                    <a:pt x="3263" y="2929"/>
                  </a:lnTo>
                  <a:cubicBezTo>
                    <a:pt x="3322" y="2870"/>
                    <a:pt x="3400" y="2840"/>
                    <a:pt x="3477" y="2840"/>
                  </a:cubicBezTo>
                  <a:cubicBezTo>
                    <a:pt x="3554" y="2840"/>
                    <a:pt x="3632" y="2870"/>
                    <a:pt x="3691" y="2929"/>
                  </a:cubicBezTo>
                  <a:lnTo>
                    <a:pt x="4430" y="3644"/>
                  </a:lnTo>
                  <a:lnTo>
                    <a:pt x="6073" y="1977"/>
                  </a:lnTo>
                  <a:cubicBezTo>
                    <a:pt x="6144" y="1917"/>
                    <a:pt x="6228" y="1887"/>
                    <a:pt x="6308" y="1887"/>
                  </a:cubicBezTo>
                  <a:cubicBezTo>
                    <a:pt x="6388" y="1887"/>
                    <a:pt x="6466" y="1917"/>
                    <a:pt x="6525" y="1977"/>
                  </a:cubicBezTo>
                  <a:lnTo>
                    <a:pt x="7240" y="2691"/>
                  </a:lnTo>
                  <a:lnTo>
                    <a:pt x="8288" y="1667"/>
                  </a:lnTo>
                  <a:cubicBezTo>
                    <a:pt x="8351" y="1604"/>
                    <a:pt x="8425" y="1572"/>
                    <a:pt x="8503" y="1572"/>
                  </a:cubicBezTo>
                  <a:cubicBezTo>
                    <a:pt x="8542" y="1572"/>
                    <a:pt x="8581" y="1580"/>
                    <a:pt x="8621" y="1596"/>
                  </a:cubicBezTo>
                  <a:cubicBezTo>
                    <a:pt x="8740" y="1643"/>
                    <a:pt x="8811" y="1762"/>
                    <a:pt x="8811" y="1881"/>
                  </a:cubicBezTo>
                  <a:lnTo>
                    <a:pt x="8811" y="5025"/>
                  </a:lnTo>
                  <a:cubicBezTo>
                    <a:pt x="8811" y="5215"/>
                    <a:pt x="8669" y="5358"/>
                    <a:pt x="8502" y="5358"/>
                  </a:cubicBezTo>
                  <a:lnTo>
                    <a:pt x="2215" y="5358"/>
                  </a:lnTo>
                  <a:cubicBezTo>
                    <a:pt x="2048" y="5358"/>
                    <a:pt x="1905" y="5215"/>
                    <a:pt x="1905" y="5025"/>
                  </a:cubicBezTo>
                  <a:lnTo>
                    <a:pt x="1905" y="1262"/>
                  </a:lnTo>
                  <a:cubicBezTo>
                    <a:pt x="1905" y="1072"/>
                    <a:pt x="2072" y="929"/>
                    <a:pt x="2262" y="929"/>
                  </a:cubicBezTo>
                  <a:close/>
                  <a:moveTo>
                    <a:pt x="0" y="0"/>
                  </a:moveTo>
                  <a:lnTo>
                    <a:pt x="0" y="5978"/>
                  </a:lnTo>
                  <a:cubicBezTo>
                    <a:pt x="0" y="6144"/>
                    <a:pt x="143" y="6287"/>
                    <a:pt x="310" y="6287"/>
                  </a:cubicBezTo>
                  <a:lnTo>
                    <a:pt x="10407" y="6287"/>
                  </a:lnTo>
                  <a:cubicBezTo>
                    <a:pt x="10598" y="6287"/>
                    <a:pt x="10717" y="6144"/>
                    <a:pt x="10717" y="5978"/>
                  </a:cubicBez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1" name="Google Shape;10491;p73"/>
          <p:cNvGrpSpPr/>
          <p:nvPr/>
        </p:nvGrpSpPr>
        <p:grpSpPr>
          <a:xfrm>
            <a:off x="7034906" y="1813100"/>
            <a:ext cx="348040" cy="266989"/>
            <a:chOff x="5687450" y="2396375"/>
            <a:chExt cx="267950" cy="204825"/>
          </a:xfrm>
        </p:grpSpPr>
        <p:sp>
          <p:nvSpPr>
            <p:cNvPr id="10492" name="Google Shape;10492;p73"/>
            <p:cNvSpPr/>
            <p:nvPr/>
          </p:nvSpPr>
          <p:spPr>
            <a:xfrm>
              <a:off x="5872025" y="2494025"/>
              <a:ext cx="24425" cy="24425"/>
            </a:xfrm>
            <a:custGeom>
              <a:avLst/>
              <a:gdLst/>
              <a:ahLst/>
              <a:cxnLst/>
              <a:rect l="l" t="t" r="r" b="b"/>
              <a:pathLst>
                <a:path w="977" h="977" extrusionOk="0">
                  <a:moveTo>
                    <a:pt x="477" y="0"/>
                  </a:moveTo>
                  <a:lnTo>
                    <a:pt x="0" y="500"/>
                  </a:lnTo>
                  <a:lnTo>
                    <a:pt x="477" y="977"/>
                  </a:lnTo>
                  <a:lnTo>
                    <a:pt x="977" y="500"/>
                  </a:lnTo>
                  <a:lnTo>
                    <a:pt x="4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3"/>
            <p:cNvSpPr/>
            <p:nvPr/>
          </p:nvSpPr>
          <p:spPr>
            <a:xfrm>
              <a:off x="5687450" y="2396375"/>
              <a:ext cx="267950" cy="146500"/>
            </a:xfrm>
            <a:custGeom>
              <a:avLst/>
              <a:gdLst/>
              <a:ahLst/>
              <a:cxnLst/>
              <a:rect l="l" t="t" r="r" b="b"/>
              <a:pathLst>
                <a:path w="10718" h="5860" extrusionOk="0">
                  <a:moveTo>
                    <a:pt x="5968" y="1248"/>
                  </a:moveTo>
                  <a:cubicBezTo>
                    <a:pt x="6458" y="1248"/>
                    <a:pt x="6931" y="1633"/>
                    <a:pt x="6931" y="2216"/>
                  </a:cubicBezTo>
                  <a:cubicBezTo>
                    <a:pt x="6931" y="2716"/>
                    <a:pt x="6502" y="3144"/>
                    <a:pt x="5978" y="3144"/>
                  </a:cubicBezTo>
                  <a:cubicBezTo>
                    <a:pt x="5145" y="3144"/>
                    <a:pt x="4716" y="2120"/>
                    <a:pt x="5312" y="1525"/>
                  </a:cubicBezTo>
                  <a:cubicBezTo>
                    <a:pt x="5502" y="1334"/>
                    <a:pt x="5737" y="1248"/>
                    <a:pt x="5968" y="1248"/>
                  </a:cubicBezTo>
                  <a:close/>
                  <a:moveTo>
                    <a:pt x="311" y="1"/>
                  </a:moveTo>
                  <a:cubicBezTo>
                    <a:pt x="144" y="1"/>
                    <a:pt x="1" y="144"/>
                    <a:pt x="1" y="310"/>
                  </a:cubicBezTo>
                  <a:lnTo>
                    <a:pt x="1" y="5216"/>
                  </a:lnTo>
                  <a:lnTo>
                    <a:pt x="2621" y="2620"/>
                  </a:lnTo>
                  <a:cubicBezTo>
                    <a:pt x="2680" y="2561"/>
                    <a:pt x="2763" y="2531"/>
                    <a:pt x="2847" y="2531"/>
                  </a:cubicBezTo>
                  <a:cubicBezTo>
                    <a:pt x="2930" y="2531"/>
                    <a:pt x="3014" y="2561"/>
                    <a:pt x="3073" y="2620"/>
                  </a:cubicBezTo>
                  <a:lnTo>
                    <a:pt x="5669" y="5216"/>
                  </a:lnTo>
                  <a:lnTo>
                    <a:pt x="7645" y="3240"/>
                  </a:lnTo>
                  <a:cubicBezTo>
                    <a:pt x="7705" y="3180"/>
                    <a:pt x="7788" y="3150"/>
                    <a:pt x="7872" y="3150"/>
                  </a:cubicBezTo>
                  <a:cubicBezTo>
                    <a:pt x="7955" y="3150"/>
                    <a:pt x="8038" y="3180"/>
                    <a:pt x="8098" y="3240"/>
                  </a:cubicBezTo>
                  <a:lnTo>
                    <a:pt x="10718" y="5859"/>
                  </a:lnTo>
                  <a:lnTo>
                    <a:pt x="10718" y="310"/>
                  </a:lnTo>
                  <a:cubicBezTo>
                    <a:pt x="10718" y="144"/>
                    <a:pt x="10575" y="1"/>
                    <a:pt x="10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3"/>
            <p:cNvSpPr/>
            <p:nvPr/>
          </p:nvSpPr>
          <p:spPr>
            <a:xfrm>
              <a:off x="5829150" y="2443425"/>
              <a:ext cx="16100" cy="16100"/>
            </a:xfrm>
            <a:custGeom>
              <a:avLst/>
              <a:gdLst/>
              <a:ahLst/>
              <a:cxnLst/>
              <a:rect l="l" t="t" r="r" b="b"/>
              <a:pathLst>
                <a:path w="644" h="644" extrusionOk="0">
                  <a:moveTo>
                    <a:pt x="310" y="0"/>
                  </a:moveTo>
                  <a:cubicBezTo>
                    <a:pt x="144" y="0"/>
                    <a:pt x="1" y="143"/>
                    <a:pt x="1" y="334"/>
                  </a:cubicBezTo>
                  <a:cubicBezTo>
                    <a:pt x="1" y="500"/>
                    <a:pt x="144" y="643"/>
                    <a:pt x="310" y="643"/>
                  </a:cubicBezTo>
                  <a:cubicBezTo>
                    <a:pt x="501" y="643"/>
                    <a:pt x="644" y="500"/>
                    <a:pt x="644" y="334"/>
                  </a:cubicBezTo>
                  <a:cubicBezTo>
                    <a:pt x="644" y="143"/>
                    <a:pt x="501"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3"/>
            <p:cNvSpPr/>
            <p:nvPr/>
          </p:nvSpPr>
          <p:spPr>
            <a:xfrm>
              <a:off x="5730325" y="2478550"/>
              <a:ext cx="56575" cy="40500"/>
            </a:xfrm>
            <a:custGeom>
              <a:avLst/>
              <a:gdLst/>
              <a:ahLst/>
              <a:cxnLst/>
              <a:rect l="l" t="t" r="r" b="b"/>
              <a:pathLst>
                <a:path w="2263" h="1620" extrusionOk="0">
                  <a:moveTo>
                    <a:pt x="1120" y="0"/>
                  </a:moveTo>
                  <a:lnTo>
                    <a:pt x="1" y="1119"/>
                  </a:lnTo>
                  <a:lnTo>
                    <a:pt x="501" y="1596"/>
                  </a:lnTo>
                  <a:lnTo>
                    <a:pt x="906" y="1215"/>
                  </a:lnTo>
                  <a:cubicBezTo>
                    <a:pt x="965" y="1143"/>
                    <a:pt x="1048" y="1108"/>
                    <a:pt x="1132" y="1108"/>
                  </a:cubicBezTo>
                  <a:cubicBezTo>
                    <a:pt x="1215" y="1108"/>
                    <a:pt x="1299" y="1143"/>
                    <a:pt x="1358" y="1215"/>
                  </a:cubicBezTo>
                  <a:lnTo>
                    <a:pt x="1763" y="1620"/>
                  </a:lnTo>
                  <a:lnTo>
                    <a:pt x="2263" y="1119"/>
                  </a:lnTo>
                  <a:lnTo>
                    <a:pt x="11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3"/>
            <p:cNvSpPr/>
            <p:nvPr/>
          </p:nvSpPr>
          <p:spPr>
            <a:xfrm>
              <a:off x="5687450" y="2517825"/>
              <a:ext cx="267950" cy="83375"/>
            </a:xfrm>
            <a:custGeom>
              <a:avLst/>
              <a:gdLst/>
              <a:ahLst/>
              <a:cxnLst/>
              <a:rect l="l" t="t" r="r" b="b"/>
              <a:pathLst>
                <a:path w="10718" h="3335" extrusionOk="0">
                  <a:moveTo>
                    <a:pt x="1287" y="1"/>
                  </a:moveTo>
                  <a:lnTo>
                    <a:pt x="1" y="1263"/>
                  </a:lnTo>
                  <a:lnTo>
                    <a:pt x="1" y="3025"/>
                  </a:lnTo>
                  <a:cubicBezTo>
                    <a:pt x="1" y="3192"/>
                    <a:pt x="144" y="3335"/>
                    <a:pt x="311" y="3335"/>
                  </a:cubicBezTo>
                  <a:lnTo>
                    <a:pt x="10408" y="3335"/>
                  </a:lnTo>
                  <a:cubicBezTo>
                    <a:pt x="10575" y="3335"/>
                    <a:pt x="10718" y="3192"/>
                    <a:pt x="10718" y="3025"/>
                  </a:cubicBezTo>
                  <a:lnTo>
                    <a:pt x="10718" y="1882"/>
                  </a:lnTo>
                  <a:lnTo>
                    <a:pt x="8812" y="1"/>
                  </a:lnTo>
                  <a:lnTo>
                    <a:pt x="8098" y="739"/>
                  </a:lnTo>
                  <a:cubicBezTo>
                    <a:pt x="8038" y="799"/>
                    <a:pt x="7955" y="828"/>
                    <a:pt x="7872" y="828"/>
                  </a:cubicBezTo>
                  <a:cubicBezTo>
                    <a:pt x="7788" y="828"/>
                    <a:pt x="7705" y="799"/>
                    <a:pt x="7645" y="739"/>
                  </a:cubicBezTo>
                  <a:lnTo>
                    <a:pt x="6931" y="1"/>
                  </a:lnTo>
                  <a:lnTo>
                    <a:pt x="6121" y="811"/>
                  </a:lnTo>
                  <a:lnTo>
                    <a:pt x="6836" y="1549"/>
                  </a:lnTo>
                  <a:cubicBezTo>
                    <a:pt x="6955" y="1668"/>
                    <a:pt x="6955" y="1858"/>
                    <a:pt x="6836" y="1978"/>
                  </a:cubicBezTo>
                  <a:cubicBezTo>
                    <a:pt x="6776" y="2049"/>
                    <a:pt x="6693" y="2085"/>
                    <a:pt x="6610" y="2085"/>
                  </a:cubicBezTo>
                  <a:cubicBezTo>
                    <a:pt x="6526" y="2085"/>
                    <a:pt x="6443" y="2049"/>
                    <a:pt x="6383" y="1978"/>
                  </a:cubicBezTo>
                  <a:lnTo>
                    <a:pt x="4407" y="1"/>
                  </a:lnTo>
                  <a:lnTo>
                    <a:pt x="3692" y="739"/>
                  </a:lnTo>
                  <a:cubicBezTo>
                    <a:pt x="3633" y="799"/>
                    <a:pt x="3555" y="828"/>
                    <a:pt x="3478" y="828"/>
                  </a:cubicBezTo>
                  <a:cubicBezTo>
                    <a:pt x="3401" y="828"/>
                    <a:pt x="3323" y="799"/>
                    <a:pt x="3264" y="739"/>
                  </a:cubicBezTo>
                  <a:lnTo>
                    <a:pt x="2835" y="334"/>
                  </a:lnTo>
                  <a:lnTo>
                    <a:pt x="2430" y="739"/>
                  </a:lnTo>
                  <a:cubicBezTo>
                    <a:pt x="2371" y="799"/>
                    <a:pt x="2293" y="828"/>
                    <a:pt x="2216" y="828"/>
                  </a:cubicBezTo>
                  <a:cubicBezTo>
                    <a:pt x="2138" y="828"/>
                    <a:pt x="2061" y="799"/>
                    <a:pt x="2001" y="739"/>
                  </a:cubicBezTo>
                  <a:lnTo>
                    <a:pt x="12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7" name="Google Shape;10497;p73"/>
          <p:cNvGrpSpPr/>
          <p:nvPr/>
        </p:nvGrpSpPr>
        <p:grpSpPr>
          <a:xfrm>
            <a:off x="7785800" y="1770117"/>
            <a:ext cx="348040" cy="351880"/>
            <a:chOff x="6265550" y="2363400"/>
            <a:chExt cx="267950" cy="269950"/>
          </a:xfrm>
        </p:grpSpPr>
        <p:sp>
          <p:nvSpPr>
            <p:cNvPr id="10498" name="Google Shape;10498;p73"/>
            <p:cNvSpPr/>
            <p:nvPr/>
          </p:nvSpPr>
          <p:spPr>
            <a:xfrm>
              <a:off x="6344750" y="2506525"/>
              <a:ext cx="15500" cy="15500"/>
            </a:xfrm>
            <a:custGeom>
              <a:avLst/>
              <a:gdLst/>
              <a:ahLst/>
              <a:cxnLst/>
              <a:rect l="l" t="t" r="r" b="b"/>
              <a:pathLst>
                <a:path w="620" h="620" extrusionOk="0">
                  <a:moveTo>
                    <a:pt x="310" y="0"/>
                  </a:moveTo>
                  <a:cubicBezTo>
                    <a:pt x="143" y="0"/>
                    <a:pt x="0" y="143"/>
                    <a:pt x="0" y="310"/>
                  </a:cubicBezTo>
                  <a:cubicBezTo>
                    <a:pt x="0" y="477"/>
                    <a:pt x="143" y="620"/>
                    <a:pt x="310" y="620"/>
                  </a:cubicBezTo>
                  <a:cubicBezTo>
                    <a:pt x="476" y="620"/>
                    <a:pt x="619" y="477"/>
                    <a:pt x="619" y="310"/>
                  </a:cubicBezTo>
                  <a:cubicBezTo>
                    <a:pt x="619" y="143"/>
                    <a:pt x="47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3"/>
            <p:cNvSpPr/>
            <p:nvPr/>
          </p:nvSpPr>
          <p:spPr>
            <a:xfrm>
              <a:off x="6265550" y="2363400"/>
              <a:ext cx="267950" cy="269950"/>
            </a:xfrm>
            <a:custGeom>
              <a:avLst/>
              <a:gdLst/>
              <a:ahLst/>
              <a:cxnLst/>
              <a:rect l="l" t="t" r="r" b="b"/>
              <a:pathLst>
                <a:path w="10718" h="10798" extrusionOk="0">
                  <a:moveTo>
                    <a:pt x="9188" y="5722"/>
                  </a:moveTo>
                  <a:cubicBezTo>
                    <a:pt x="9336" y="5722"/>
                    <a:pt x="9455" y="5835"/>
                    <a:pt x="9455" y="5987"/>
                  </a:cubicBezTo>
                  <a:cubicBezTo>
                    <a:pt x="9479" y="6178"/>
                    <a:pt x="9336" y="6345"/>
                    <a:pt x="9146" y="6345"/>
                  </a:cubicBezTo>
                  <a:lnTo>
                    <a:pt x="6621" y="6345"/>
                  </a:lnTo>
                  <a:cubicBezTo>
                    <a:pt x="6455" y="6345"/>
                    <a:pt x="6336" y="6226"/>
                    <a:pt x="6312" y="6059"/>
                  </a:cubicBezTo>
                  <a:cubicBezTo>
                    <a:pt x="6267" y="5881"/>
                    <a:pt x="6410" y="5723"/>
                    <a:pt x="6585" y="5723"/>
                  </a:cubicBezTo>
                  <a:cubicBezTo>
                    <a:pt x="6597" y="5723"/>
                    <a:pt x="6609" y="5724"/>
                    <a:pt x="6621" y="5725"/>
                  </a:cubicBezTo>
                  <a:lnTo>
                    <a:pt x="9146" y="5725"/>
                  </a:lnTo>
                  <a:cubicBezTo>
                    <a:pt x="9160" y="5723"/>
                    <a:pt x="9174" y="5722"/>
                    <a:pt x="9188" y="5722"/>
                  </a:cubicBezTo>
                  <a:close/>
                  <a:moveTo>
                    <a:pt x="9146" y="6964"/>
                  </a:moveTo>
                  <a:cubicBezTo>
                    <a:pt x="9312" y="6964"/>
                    <a:pt x="9455" y="7083"/>
                    <a:pt x="9455" y="7250"/>
                  </a:cubicBezTo>
                  <a:cubicBezTo>
                    <a:pt x="9479" y="7440"/>
                    <a:pt x="9336" y="7607"/>
                    <a:pt x="9146" y="7607"/>
                  </a:cubicBezTo>
                  <a:lnTo>
                    <a:pt x="6621" y="7607"/>
                  </a:lnTo>
                  <a:cubicBezTo>
                    <a:pt x="6455" y="7607"/>
                    <a:pt x="6336" y="7488"/>
                    <a:pt x="6312" y="7321"/>
                  </a:cubicBezTo>
                  <a:cubicBezTo>
                    <a:pt x="6288" y="7130"/>
                    <a:pt x="6431" y="6988"/>
                    <a:pt x="6621" y="6988"/>
                  </a:cubicBezTo>
                  <a:lnTo>
                    <a:pt x="6621" y="6964"/>
                  </a:lnTo>
                  <a:close/>
                  <a:moveTo>
                    <a:pt x="9146" y="8226"/>
                  </a:moveTo>
                  <a:cubicBezTo>
                    <a:pt x="9312" y="8226"/>
                    <a:pt x="9455" y="8345"/>
                    <a:pt x="9455" y="8512"/>
                  </a:cubicBezTo>
                  <a:cubicBezTo>
                    <a:pt x="9479" y="8702"/>
                    <a:pt x="9336" y="8845"/>
                    <a:pt x="9146" y="8869"/>
                  </a:cubicBezTo>
                  <a:lnTo>
                    <a:pt x="6621" y="8869"/>
                  </a:lnTo>
                  <a:cubicBezTo>
                    <a:pt x="6455" y="8869"/>
                    <a:pt x="6336" y="8750"/>
                    <a:pt x="6312" y="8583"/>
                  </a:cubicBezTo>
                  <a:cubicBezTo>
                    <a:pt x="6288" y="8393"/>
                    <a:pt x="6431" y="8250"/>
                    <a:pt x="6621" y="8250"/>
                  </a:cubicBezTo>
                  <a:lnTo>
                    <a:pt x="6621" y="8226"/>
                  </a:lnTo>
                  <a:close/>
                  <a:moveTo>
                    <a:pt x="3481" y="5086"/>
                  </a:moveTo>
                  <a:cubicBezTo>
                    <a:pt x="3966" y="5086"/>
                    <a:pt x="4430" y="5458"/>
                    <a:pt x="4430" y="6035"/>
                  </a:cubicBezTo>
                  <a:cubicBezTo>
                    <a:pt x="4430" y="6559"/>
                    <a:pt x="4002" y="6964"/>
                    <a:pt x="3478" y="6964"/>
                  </a:cubicBezTo>
                  <a:cubicBezTo>
                    <a:pt x="4335" y="6964"/>
                    <a:pt x="5050" y="7678"/>
                    <a:pt x="5050" y="8536"/>
                  </a:cubicBezTo>
                  <a:cubicBezTo>
                    <a:pt x="5073" y="8774"/>
                    <a:pt x="4907" y="8893"/>
                    <a:pt x="4740" y="8893"/>
                  </a:cubicBezTo>
                  <a:cubicBezTo>
                    <a:pt x="4573" y="8893"/>
                    <a:pt x="4407" y="8774"/>
                    <a:pt x="4430" y="8536"/>
                  </a:cubicBezTo>
                  <a:cubicBezTo>
                    <a:pt x="4430" y="7904"/>
                    <a:pt x="3954" y="7589"/>
                    <a:pt x="3478" y="7589"/>
                  </a:cubicBezTo>
                  <a:cubicBezTo>
                    <a:pt x="3001" y="7589"/>
                    <a:pt x="2525" y="7904"/>
                    <a:pt x="2525" y="8536"/>
                  </a:cubicBezTo>
                  <a:cubicBezTo>
                    <a:pt x="2549" y="8774"/>
                    <a:pt x="2382" y="8893"/>
                    <a:pt x="2216" y="8893"/>
                  </a:cubicBezTo>
                  <a:cubicBezTo>
                    <a:pt x="2049" y="8893"/>
                    <a:pt x="1882" y="8774"/>
                    <a:pt x="1906" y="8536"/>
                  </a:cubicBezTo>
                  <a:cubicBezTo>
                    <a:pt x="1906" y="7678"/>
                    <a:pt x="2620" y="6988"/>
                    <a:pt x="3478" y="6988"/>
                  </a:cubicBezTo>
                  <a:lnTo>
                    <a:pt x="3478" y="6964"/>
                  </a:lnTo>
                  <a:cubicBezTo>
                    <a:pt x="2644" y="6964"/>
                    <a:pt x="2216" y="5964"/>
                    <a:pt x="2811" y="5368"/>
                  </a:cubicBezTo>
                  <a:cubicBezTo>
                    <a:pt x="3006" y="5174"/>
                    <a:pt x="3246" y="5086"/>
                    <a:pt x="3481" y="5086"/>
                  </a:cubicBezTo>
                  <a:close/>
                  <a:moveTo>
                    <a:pt x="7254" y="1"/>
                  </a:moveTo>
                  <a:cubicBezTo>
                    <a:pt x="7140" y="1"/>
                    <a:pt x="7029" y="66"/>
                    <a:pt x="6978" y="224"/>
                  </a:cubicBezTo>
                  <a:lnTo>
                    <a:pt x="5407" y="3439"/>
                  </a:lnTo>
                  <a:lnTo>
                    <a:pt x="3764" y="201"/>
                  </a:lnTo>
                  <a:cubicBezTo>
                    <a:pt x="3702" y="86"/>
                    <a:pt x="3601" y="37"/>
                    <a:pt x="3499" y="37"/>
                  </a:cubicBezTo>
                  <a:cubicBezTo>
                    <a:pt x="3284" y="37"/>
                    <a:pt x="3063" y="252"/>
                    <a:pt x="3192" y="510"/>
                  </a:cubicBezTo>
                  <a:lnTo>
                    <a:pt x="4907" y="3844"/>
                  </a:lnTo>
                  <a:lnTo>
                    <a:pt x="930" y="3844"/>
                  </a:lnTo>
                  <a:cubicBezTo>
                    <a:pt x="406" y="3844"/>
                    <a:pt x="1" y="4249"/>
                    <a:pt x="1" y="4773"/>
                  </a:cubicBezTo>
                  <a:lnTo>
                    <a:pt x="1" y="9845"/>
                  </a:lnTo>
                  <a:cubicBezTo>
                    <a:pt x="1" y="10369"/>
                    <a:pt x="430" y="10774"/>
                    <a:pt x="930" y="10798"/>
                  </a:cubicBezTo>
                  <a:lnTo>
                    <a:pt x="930" y="10774"/>
                  </a:lnTo>
                  <a:lnTo>
                    <a:pt x="9789" y="10774"/>
                  </a:lnTo>
                  <a:cubicBezTo>
                    <a:pt x="10313" y="10774"/>
                    <a:pt x="10717" y="10345"/>
                    <a:pt x="10717" y="9822"/>
                  </a:cubicBezTo>
                  <a:lnTo>
                    <a:pt x="10717" y="4773"/>
                  </a:lnTo>
                  <a:cubicBezTo>
                    <a:pt x="10717" y="4249"/>
                    <a:pt x="10313" y="3820"/>
                    <a:pt x="9789" y="3820"/>
                  </a:cubicBezTo>
                  <a:lnTo>
                    <a:pt x="5907" y="3820"/>
                  </a:lnTo>
                  <a:lnTo>
                    <a:pt x="7526" y="486"/>
                  </a:lnTo>
                  <a:cubicBezTo>
                    <a:pt x="7681" y="223"/>
                    <a:pt x="7464" y="1"/>
                    <a:pt x="72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0" name="Google Shape;10500;p73"/>
          <p:cNvSpPr/>
          <p:nvPr/>
        </p:nvSpPr>
        <p:spPr>
          <a:xfrm>
            <a:off x="7726824" y="2329015"/>
            <a:ext cx="406815" cy="349729"/>
          </a:xfrm>
          <a:custGeom>
            <a:avLst/>
            <a:gdLst/>
            <a:ahLst/>
            <a:cxnLst/>
            <a:rect l="l" t="t" r="r" b="b"/>
            <a:pathLst>
              <a:path w="12528" h="10732" extrusionOk="0">
                <a:moveTo>
                  <a:pt x="7169" y="1239"/>
                </a:moveTo>
                <a:cubicBezTo>
                  <a:pt x="7336" y="1239"/>
                  <a:pt x="7503" y="1358"/>
                  <a:pt x="7479" y="1596"/>
                </a:cubicBezTo>
                <a:lnTo>
                  <a:pt x="7479" y="2215"/>
                </a:lnTo>
                <a:cubicBezTo>
                  <a:pt x="7503" y="2453"/>
                  <a:pt x="7336" y="2572"/>
                  <a:pt x="7169" y="2572"/>
                </a:cubicBezTo>
                <a:cubicBezTo>
                  <a:pt x="7002" y="2572"/>
                  <a:pt x="6836" y="2453"/>
                  <a:pt x="6860" y="2215"/>
                </a:cubicBezTo>
                <a:lnTo>
                  <a:pt x="6860" y="1596"/>
                </a:lnTo>
                <a:cubicBezTo>
                  <a:pt x="6836" y="1358"/>
                  <a:pt x="7002" y="1239"/>
                  <a:pt x="7169" y="1239"/>
                </a:cubicBezTo>
                <a:close/>
                <a:moveTo>
                  <a:pt x="9829" y="2390"/>
                </a:moveTo>
                <a:cubicBezTo>
                  <a:pt x="9989" y="2390"/>
                  <a:pt x="10146" y="2519"/>
                  <a:pt x="10146" y="2715"/>
                </a:cubicBezTo>
                <a:cubicBezTo>
                  <a:pt x="10146" y="2894"/>
                  <a:pt x="9991" y="3017"/>
                  <a:pt x="9832" y="3017"/>
                </a:cubicBezTo>
                <a:cubicBezTo>
                  <a:pt x="9758" y="3017"/>
                  <a:pt x="9683" y="2990"/>
                  <a:pt x="9622" y="2929"/>
                </a:cubicBezTo>
                <a:cubicBezTo>
                  <a:pt x="9503" y="2810"/>
                  <a:pt x="9503" y="2596"/>
                  <a:pt x="9622" y="2477"/>
                </a:cubicBezTo>
                <a:cubicBezTo>
                  <a:pt x="9682" y="2417"/>
                  <a:pt x="9756" y="2390"/>
                  <a:pt x="9829" y="2390"/>
                </a:cubicBezTo>
                <a:close/>
                <a:moveTo>
                  <a:pt x="4502" y="2388"/>
                </a:moveTo>
                <a:cubicBezTo>
                  <a:pt x="4579" y="2388"/>
                  <a:pt x="4657" y="2417"/>
                  <a:pt x="4716" y="2477"/>
                </a:cubicBezTo>
                <a:cubicBezTo>
                  <a:pt x="4859" y="2596"/>
                  <a:pt x="4859" y="2810"/>
                  <a:pt x="4716" y="2929"/>
                </a:cubicBezTo>
                <a:cubicBezTo>
                  <a:pt x="4657" y="2989"/>
                  <a:pt x="4579" y="3019"/>
                  <a:pt x="4502" y="3019"/>
                </a:cubicBezTo>
                <a:cubicBezTo>
                  <a:pt x="4424" y="3019"/>
                  <a:pt x="4347" y="2989"/>
                  <a:pt x="4288" y="2929"/>
                </a:cubicBezTo>
                <a:cubicBezTo>
                  <a:pt x="4168" y="2787"/>
                  <a:pt x="4168" y="2596"/>
                  <a:pt x="4288" y="2477"/>
                </a:cubicBezTo>
                <a:cubicBezTo>
                  <a:pt x="4347" y="2417"/>
                  <a:pt x="4424" y="2388"/>
                  <a:pt x="4502" y="2388"/>
                </a:cubicBezTo>
                <a:close/>
                <a:moveTo>
                  <a:pt x="4026" y="5049"/>
                </a:moveTo>
                <a:cubicBezTo>
                  <a:pt x="4407" y="5073"/>
                  <a:pt x="4407" y="5644"/>
                  <a:pt x="4026" y="5668"/>
                </a:cubicBezTo>
                <a:lnTo>
                  <a:pt x="3406" y="5668"/>
                </a:lnTo>
                <a:cubicBezTo>
                  <a:pt x="3025" y="5644"/>
                  <a:pt x="3025" y="5073"/>
                  <a:pt x="3406" y="5049"/>
                </a:cubicBezTo>
                <a:close/>
                <a:moveTo>
                  <a:pt x="10269" y="5047"/>
                </a:moveTo>
                <a:cubicBezTo>
                  <a:pt x="10283" y="5047"/>
                  <a:pt x="10298" y="5047"/>
                  <a:pt x="10313" y="5049"/>
                </a:cubicBezTo>
                <a:lnTo>
                  <a:pt x="10932" y="5049"/>
                </a:lnTo>
                <a:cubicBezTo>
                  <a:pt x="11122" y="5049"/>
                  <a:pt x="11265" y="5192"/>
                  <a:pt x="11265" y="5382"/>
                </a:cubicBezTo>
                <a:lnTo>
                  <a:pt x="11241" y="5382"/>
                </a:lnTo>
                <a:cubicBezTo>
                  <a:pt x="11241" y="5549"/>
                  <a:pt x="11098" y="5692"/>
                  <a:pt x="10932" y="5692"/>
                </a:cubicBezTo>
                <a:lnTo>
                  <a:pt x="10313" y="5692"/>
                </a:lnTo>
                <a:cubicBezTo>
                  <a:pt x="10298" y="5693"/>
                  <a:pt x="10283" y="5694"/>
                  <a:pt x="10269" y="5694"/>
                </a:cubicBezTo>
                <a:cubicBezTo>
                  <a:pt x="9851" y="5694"/>
                  <a:pt x="9851" y="5047"/>
                  <a:pt x="10269" y="5047"/>
                </a:cubicBezTo>
                <a:close/>
                <a:moveTo>
                  <a:pt x="7169" y="3191"/>
                </a:moveTo>
                <a:cubicBezTo>
                  <a:pt x="7318" y="3191"/>
                  <a:pt x="7467" y="3287"/>
                  <a:pt x="7479" y="3477"/>
                </a:cubicBezTo>
                <a:lnTo>
                  <a:pt x="7479" y="5239"/>
                </a:lnTo>
                <a:lnTo>
                  <a:pt x="9265" y="7026"/>
                </a:lnTo>
                <a:cubicBezTo>
                  <a:pt x="9408" y="7145"/>
                  <a:pt x="9408" y="7359"/>
                  <a:pt x="9289" y="7478"/>
                </a:cubicBezTo>
                <a:cubicBezTo>
                  <a:pt x="9217" y="7538"/>
                  <a:pt x="9134" y="7567"/>
                  <a:pt x="9053" y="7567"/>
                </a:cubicBezTo>
                <a:cubicBezTo>
                  <a:pt x="8973" y="7567"/>
                  <a:pt x="8896" y="7538"/>
                  <a:pt x="8836" y="7478"/>
                </a:cubicBezTo>
                <a:lnTo>
                  <a:pt x="6955" y="5597"/>
                </a:lnTo>
                <a:cubicBezTo>
                  <a:pt x="6883" y="5525"/>
                  <a:pt x="6860" y="5454"/>
                  <a:pt x="6860" y="5382"/>
                </a:cubicBezTo>
                <a:lnTo>
                  <a:pt x="6860" y="3477"/>
                </a:lnTo>
                <a:cubicBezTo>
                  <a:pt x="6871" y="3287"/>
                  <a:pt x="7020" y="3191"/>
                  <a:pt x="7169" y="3191"/>
                </a:cubicBezTo>
                <a:close/>
                <a:moveTo>
                  <a:pt x="4502" y="7716"/>
                </a:moveTo>
                <a:cubicBezTo>
                  <a:pt x="4788" y="7716"/>
                  <a:pt x="4931" y="8050"/>
                  <a:pt x="4716" y="8240"/>
                </a:cubicBezTo>
                <a:cubicBezTo>
                  <a:pt x="4657" y="8312"/>
                  <a:pt x="4579" y="8347"/>
                  <a:pt x="4502" y="8347"/>
                </a:cubicBezTo>
                <a:cubicBezTo>
                  <a:pt x="4424" y="8347"/>
                  <a:pt x="4347" y="8312"/>
                  <a:pt x="4288" y="8240"/>
                </a:cubicBezTo>
                <a:cubicBezTo>
                  <a:pt x="4097" y="8050"/>
                  <a:pt x="4216" y="7716"/>
                  <a:pt x="4502" y="7716"/>
                </a:cubicBezTo>
                <a:close/>
                <a:moveTo>
                  <a:pt x="9836" y="7722"/>
                </a:moveTo>
                <a:cubicBezTo>
                  <a:pt x="9914" y="7722"/>
                  <a:pt x="9991" y="7752"/>
                  <a:pt x="10051" y="7811"/>
                </a:cubicBezTo>
                <a:cubicBezTo>
                  <a:pt x="10170" y="7931"/>
                  <a:pt x="10170" y="8145"/>
                  <a:pt x="10051" y="8264"/>
                </a:cubicBezTo>
                <a:cubicBezTo>
                  <a:pt x="9986" y="8323"/>
                  <a:pt x="9916" y="8348"/>
                  <a:pt x="9848" y="8348"/>
                </a:cubicBezTo>
                <a:cubicBezTo>
                  <a:pt x="9616" y="8348"/>
                  <a:pt x="9419" y="8051"/>
                  <a:pt x="9622" y="7811"/>
                </a:cubicBezTo>
                <a:cubicBezTo>
                  <a:pt x="9682" y="7752"/>
                  <a:pt x="9759" y="7722"/>
                  <a:pt x="9836" y="7722"/>
                </a:cubicBezTo>
                <a:close/>
                <a:moveTo>
                  <a:pt x="7172" y="8169"/>
                </a:moveTo>
                <a:cubicBezTo>
                  <a:pt x="7342" y="8169"/>
                  <a:pt x="7514" y="8288"/>
                  <a:pt x="7503" y="8526"/>
                </a:cubicBezTo>
                <a:lnTo>
                  <a:pt x="7503" y="9145"/>
                </a:lnTo>
                <a:cubicBezTo>
                  <a:pt x="7479" y="9336"/>
                  <a:pt x="7330" y="9431"/>
                  <a:pt x="7181" y="9431"/>
                </a:cubicBezTo>
                <a:cubicBezTo>
                  <a:pt x="7032" y="9431"/>
                  <a:pt x="6883" y="9336"/>
                  <a:pt x="6860" y="9145"/>
                </a:cubicBezTo>
                <a:lnTo>
                  <a:pt x="6860" y="8526"/>
                </a:lnTo>
                <a:cubicBezTo>
                  <a:pt x="6836" y="8288"/>
                  <a:pt x="7002" y="8169"/>
                  <a:pt x="7172" y="8169"/>
                </a:cubicBezTo>
                <a:close/>
                <a:moveTo>
                  <a:pt x="7169" y="0"/>
                </a:moveTo>
                <a:cubicBezTo>
                  <a:pt x="2406" y="0"/>
                  <a:pt x="1" y="5787"/>
                  <a:pt x="3383" y="9145"/>
                </a:cubicBezTo>
                <a:cubicBezTo>
                  <a:pt x="4478" y="10241"/>
                  <a:pt x="5824" y="10731"/>
                  <a:pt x="7142" y="10731"/>
                </a:cubicBezTo>
                <a:cubicBezTo>
                  <a:pt x="9893" y="10731"/>
                  <a:pt x="12527" y="8595"/>
                  <a:pt x="12527" y="5359"/>
                </a:cubicBezTo>
                <a:cubicBezTo>
                  <a:pt x="12504" y="2406"/>
                  <a:pt x="10122" y="24"/>
                  <a:pt x="7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1" name="Google Shape;10501;p73"/>
          <p:cNvGrpSpPr/>
          <p:nvPr/>
        </p:nvGrpSpPr>
        <p:grpSpPr>
          <a:xfrm>
            <a:off x="7034906" y="2329188"/>
            <a:ext cx="348040" cy="350022"/>
            <a:chOff x="5687450" y="2792300"/>
            <a:chExt cx="267950" cy="268525"/>
          </a:xfrm>
        </p:grpSpPr>
        <p:sp>
          <p:nvSpPr>
            <p:cNvPr id="10502" name="Google Shape;10502;p73"/>
            <p:cNvSpPr/>
            <p:nvPr/>
          </p:nvSpPr>
          <p:spPr>
            <a:xfrm>
              <a:off x="5747600" y="2871475"/>
              <a:ext cx="128625" cy="110275"/>
            </a:xfrm>
            <a:custGeom>
              <a:avLst/>
              <a:gdLst/>
              <a:ahLst/>
              <a:cxnLst/>
              <a:rect l="l" t="t" r="r" b="b"/>
              <a:pathLst>
                <a:path w="5145" h="4411" extrusionOk="0">
                  <a:moveTo>
                    <a:pt x="2060" y="989"/>
                  </a:moveTo>
                  <a:cubicBezTo>
                    <a:pt x="2144" y="989"/>
                    <a:pt x="2227" y="1025"/>
                    <a:pt x="2286" y="1096"/>
                  </a:cubicBezTo>
                  <a:lnTo>
                    <a:pt x="2548" y="1358"/>
                  </a:lnTo>
                  <a:cubicBezTo>
                    <a:pt x="2679" y="1299"/>
                    <a:pt x="2816" y="1269"/>
                    <a:pt x="2953" y="1269"/>
                  </a:cubicBezTo>
                  <a:cubicBezTo>
                    <a:pt x="3090" y="1269"/>
                    <a:pt x="3227" y="1299"/>
                    <a:pt x="3358" y="1358"/>
                  </a:cubicBezTo>
                  <a:lnTo>
                    <a:pt x="3620" y="1096"/>
                  </a:lnTo>
                  <a:cubicBezTo>
                    <a:pt x="3686" y="1030"/>
                    <a:pt x="3761" y="1002"/>
                    <a:pt x="3834" y="1002"/>
                  </a:cubicBezTo>
                  <a:cubicBezTo>
                    <a:pt x="4076" y="1002"/>
                    <a:pt x="4292" y="1311"/>
                    <a:pt x="4073" y="1549"/>
                  </a:cubicBezTo>
                  <a:lnTo>
                    <a:pt x="3811" y="1811"/>
                  </a:lnTo>
                  <a:cubicBezTo>
                    <a:pt x="3858" y="1930"/>
                    <a:pt x="3906" y="2072"/>
                    <a:pt x="3906" y="2215"/>
                  </a:cubicBezTo>
                  <a:cubicBezTo>
                    <a:pt x="3906" y="2358"/>
                    <a:pt x="3858" y="2477"/>
                    <a:pt x="3811" y="2620"/>
                  </a:cubicBezTo>
                  <a:lnTo>
                    <a:pt x="4073" y="2882"/>
                  </a:lnTo>
                  <a:cubicBezTo>
                    <a:pt x="4192" y="3001"/>
                    <a:pt x="4192" y="3192"/>
                    <a:pt x="4073" y="3311"/>
                  </a:cubicBezTo>
                  <a:cubicBezTo>
                    <a:pt x="4001" y="3370"/>
                    <a:pt x="3918" y="3400"/>
                    <a:pt x="3837" y="3400"/>
                  </a:cubicBezTo>
                  <a:cubicBezTo>
                    <a:pt x="3757" y="3400"/>
                    <a:pt x="3680" y="3370"/>
                    <a:pt x="3620" y="3311"/>
                  </a:cubicBezTo>
                  <a:lnTo>
                    <a:pt x="3358" y="3049"/>
                  </a:lnTo>
                  <a:cubicBezTo>
                    <a:pt x="3227" y="3120"/>
                    <a:pt x="3090" y="3156"/>
                    <a:pt x="2953" y="3156"/>
                  </a:cubicBezTo>
                  <a:cubicBezTo>
                    <a:pt x="2816" y="3156"/>
                    <a:pt x="2679" y="3120"/>
                    <a:pt x="2548" y="3049"/>
                  </a:cubicBezTo>
                  <a:lnTo>
                    <a:pt x="2286" y="3311"/>
                  </a:lnTo>
                  <a:cubicBezTo>
                    <a:pt x="2219" y="3384"/>
                    <a:pt x="2141" y="3415"/>
                    <a:pt x="2067" y="3415"/>
                  </a:cubicBezTo>
                  <a:cubicBezTo>
                    <a:pt x="1827" y="3415"/>
                    <a:pt x="1616" y="3100"/>
                    <a:pt x="1834" y="2882"/>
                  </a:cubicBezTo>
                  <a:lnTo>
                    <a:pt x="2096" y="2620"/>
                  </a:lnTo>
                  <a:cubicBezTo>
                    <a:pt x="2048" y="2477"/>
                    <a:pt x="2001" y="2358"/>
                    <a:pt x="2001" y="2215"/>
                  </a:cubicBezTo>
                  <a:cubicBezTo>
                    <a:pt x="2001" y="2072"/>
                    <a:pt x="2048" y="1930"/>
                    <a:pt x="2096" y="1811"/>
                  </a:cubicBezTo>
                  <a:lnTo>
                    <a:pt x="1834" y="1549"/>
                  </a:lnTo>
                  <a:cubicBezTo>
                    <a:pt x="1715" y="1406"/>
                    <a:pt x="1715" y="1215"/>
                    <a:pt x="1834" y="1096"/>
                  </a:cubicBezTo>
                  <a:cubicBezTo>
                    <a:pt x="1893" y="1025"/>
                    <a:pt x="1977" y="989"/>
                    <a:pt x="2060" y="989"/>
                  </a:cubicBezTo>
                  <a:close/>
                  <a:moveTo>
                    <a:pt x="2953" y="1"/>
                  </a:moveTo>
                  <a:cubicBezTo>
                    <a:pt x="1000" y="1"/>
                    <a:pt x="0" y="2382"/>
                    <a:pt x="1405" y="3763"/>
                  </a:cubicBezTo>
                  <a:cubicBezTo>
                    <a:pt x="1852" y="4210"/>
                    <a:pt x="2402" y="4410"/>
                    <a:pt x="2940" y="4410"/>
                  </a:cubicBezTo>
                  <a:cubicBezTo>
                    <a:pt x="4066" y="4410"/>
                    <a:pt x="5144" y="3536"/>
                    <a:pt x="5144" y="2215"/>
                  </a:cubicBezTo>
                  <a:cubicBezTo>
                    <a:pt x="5144" y="1001"/>
                    <a:pt x="4168"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3"/>
            <p:cNvSpPr/>
            <p:nvPr/>
          </p:nvSpPr>
          <p:spPr>
            <a:xfrm>
              <a:off x="5813675" y="2918500"/>
              <a:ext cx="15500" cy="16100"/>
            </a:xfrm>
            <a:custGeom>
              <a:avLst/>
              <a:gdLst/>
              <a:ahLst/>
              <a:cxnLst/>
              <a:rect l="l" t="t" r="r" b="b"/>
              <a:pathLst>
                <a:path w="620" h="644" extrusionOk="0">
                  <a:moveTo>
                    <a:pt x="310" y="1"/>
                  </a:moveTo>
                  <a:cubicBezTo>
                    <a:pt x="144" y="1"/>
                    <a:pt x="1" y="144"/>
                    <a:pt x="1" y="334"/>
                  </a:cubicBezTo>
                  <a:cubicBezTo>
                    <a:pt x="1" y="501"/>
                    <a:pt x="144" y="644"/>
                    <a:pt x="310" y="644"/>
                  </a:cubicBezTo>
                  <a:cubicBezTo>
                    <a:pt x="477" y="644"/>
                    <a:pt x="620" y="501"/>
                    <a:pt x="620" y="334"/>
                  </a:cubicBezTo>
                  <a:cubicBezTo>
                    <a:pt x="620" y="144"/>
                    <a:pt x="477"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3"/>
            <p:cNvSpPr/>
            <p:nvPr/>
          </p:nvSpPr>
          <p:spPr>
            <a:xfrm>
              <a:off x="5726750" y="2839925"/>
              <a:ext cx="181025" cy="173275"/>
            </a:xfrm>
            <a:custGeom>
              <a:avLst/>
              <a:gdLst/>
              <a:ahLst/>
              <a:cxnLst/>
              <a:rect l="l" t="t" r="r" b="b"/>
              <a:pathLst>
                <a:path w="7241" h="6931" extrusionOk="0">
                  <a:moveTo>
                    <a:pt x="3772" y="640"/>
                  </a:moveTo>
                  <a:cubicBezTo>
                    <a:pt x="5227" y="640"/>
                    <a:pt x="6621" y="1770"/>
                    <a:pt x="6621" y="3477"/>
                  </a:cubicBezTo>
                  <a:cubicBezTo>
                    <a:pt x="6621" y="5025"/>
                    <a:pt x="5359" y="6287"/>
                    <a:pt x="3787" y="6311"/>
                  </a:cubicBezTo>
                  <a:cubicBezTo>
                    <a:pt x="1263" y="6311"/>
                    <a:pt x="1" y="3263"/>
                    <a:pt x="1787" y="1477"/>
                  </a:cubicBezTo>
                  <a:cubicBezTo>
                    <a:pt x="2365" y="899"/>
                    <a:pt x="3075" y="640"/>
                    <a:pt x="3772" y="640"/>
                  </a:cubicBezTo>
                  <a:close/>
                  <a:moveTo>
                    <a:pt x="334" y="0"/>
                  </a:moveTo>
                  <a:lnTo>
                    <a:pt x="334" y="6930"/>
                  </a:lnTo>
                  <a:lnTo>
                    <a:pt x="7240" y="6930"/>
                  </a:lnTo>
                  <a:lnTo>
                    <a:pt x="724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3"/>
            <p:cNvSpPr/>
            <p:nvPr/>
          </p:nvSpPr>
          <p:spPr>
            <a:xfrm>
              <a:off x="5687450" y="2792300"/>
              <a:ext cx="267950" cy="268525"/>
            </a:xfrm>
            <a:custGeom>
              <a:avLst/>
              <a:gdLst/>
              <a:ahLst/>
              <a:cxnLst/>
              <a:rect l="l" t="t" r="r" b="b"/>
              <a:pathLst>
                <a:path w="10718" h="10741" extrusionOk="0">
                  <a:moveTo>
                    <a:pt x="311" y="0"/>
                  </a:moveTo>
                  <a:cubicBezTo>
                    <a:pt x="144" y="0"/>
                    <a:pt x="1" y="143"/>
                    <a:pt x="1" y="334"/>
                  </a:cubicBezTo>
                  <a:lnTo>
                    <a:pt x="1" y="2548"/>
                  </a:lnTo>
                  <a:lnTo>
                    <a:pt x="1287" y="2548"/>
                  </a:lnTo>
                  <a:lnTo>
                    <a:pt x="1287" y="1596"/>
                  </a:lnTo>
                  <a:cubicBezTo>
                    <a:pt x="1263" y="1429"/>
                    <a:pt x="1406" y="1286"/>
                    <a:pt x="1597" y="1286"/>
                  </a:cubicBezTo>
                  <a:lnTo>
                    <a:pt x="9122" y="1286"/>
                  </a:lnTo>
                  <a:cubicBezTo>
                    <a:pt x="9312" y="1286"/>
                    <a:pt x="9455" y="1429"/>
                    <a:pt x="9455" y="1596"/>
                  </a:cubicBezTo>
                  <a:lnTo>
                    <a:pt x="9455" y="9145"/>
                  </a:lnTo>
                  <a:cubicBezTo>
                    <a:pt x="9432" y="9312"/>
                    <a:pt x="9289" y="9455"/>
                    <a:pt x="9122" y="9455"/>
                  </a:cubicBezTo>
                  <a:lnTo>
                    <a:pt x="1597" y="9455"/>
                  </a:lnTo>
                  <a:cubicBezTo>
                    <a:pt x="1406" y="9455"/>
                    <a:pt x="1263" y="9312"/>
                    <a:pt x="1287" y="9145"/>
                  </a:cubicBezTo>
                  <a:lnTo>
                    <a:pt x="1287" y="8216"/>
                  </a:lnTo>
                  <a:lnTo>
                    <a:pt x="1" y="8216"/>
                  </a:lnTo>
                  <a:lnTo>
                    <a:pt x="1" y="10431"/>
                  </a:lnTo>
                  <a:cubicBezTo>
                    <a:pt x="1" y="10598"/>
                    <a:pt x="144" y="10741"/>
                    <a:pt x="311" y="10741"/>
                  </a:cubicBezTo>
                  <a:lnTo>
                    <a:pt x="10408" y="10741"/>
                  </a:lnTo>
                  <a:cubicBezTo>
                    <a:pt x="10575" y="10741"/>
                    <a:pt x="10718" y="10598"/>
                    <a:pt x="10718" y="10431"/>
                  </a:cubicBezTo>
                  <a:lnTo>
                    <a:pt x="10718" y="334"/>
                  </a:lnTo>
                  <a:cubicBezTo>
                    <a:pt x="10718" y="143"/>
                    <a:pt x="10575" y="0"/>
                    <a:pt x="104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3"/>
            <p:cNvSpPr/>
            <p:nvPr/>
          </p:nvSpPr>
          <p:spPr>
            <a:xfrm>
              <a:off x="5687450" y="2871475"/>
              <a:ext cx="32175" cy="110175"/>
            </a:xfrm>
            <a:custGeom>
              <a:avLst/>
              <a:gdLst/>
              <a:ahLst/>
              <a:cxnLst/>
              <a:rect l="l" t="t" r="r" b="b"/>
              <a:pathLst>
                <a:path w="1287" h="4407" extrusionOk="0">
                  <a:moveTo>
                    <a:pt x="1" y="1"/>
                  </a:moveTo>
                  <a:lnTo>
                    <a:pt x="1" y="4406"/>
                  </a:lnTo>
                  <a:lnTo>
                    <a:pt x="1287" y="4406"/>
                  </a:lnTo>
                  <a:lnTo>
                    <a:pt x="12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3"/>
          <p:cNvGrpSpPr/>
          <p:nvPr/>
        </p:nvGrpSpPr>
        <p:grpSpPr>
          <a:xfrm>
            <a:off x="6345904" y="2333848"/>
            <a:ext cx="225067" cy="345949"/>
            <a:chOff x="5157000" y="2795875"/>
            <a:chExt cx="173275" cy="265400"/>
          </a:xfrm>
        </p:grpSpPr>
        <p:sp>
          <p:nvSpPr>
            <p:cNvPr id="10508" name="Google Shape;10508;p73"/>
            <p:cNvSpPr/>
            <p:nvPr/>
          </p:nvSpPr>
          <p:spPr>
            <a:xfrm>
              <a:off x="5157000" y="2903025"/>
              <a:ext cx="173275" cy="158250"/>
            </a:xfrm>
            <a:custGeom>
              <a:avLst/>
              <a:gdLst/>
              <a:ahLst/>
              <a:cxnLst/>
              <a:rect l="l" t="t" r="r" b="b"/>
              <a:pathLst>
                <a:path w="6931" h="6330" extrusionOk="0">
                  <a:moveTo>
                    <a:pt x="4096" y="1882"/>
                  </a:moveTo>
                  <a:cubicBezTo>
                    <a:pt x="4477" y="1930"/>
                    <a:pt x="4477" y="2477"/>
                    <a:pt x="4096" y="2525"/>
                  </a:cubicBezTo>
                  <a:lnTo>
                    <a:pt x="3787" y="2525"/>
                  </a:lnTo>
                  <a:lnTo>
                    <a:pt x="3787" y="4097"/>
                  </a:lnTo>
                  <a:cubicBezTo>
                    <a:pt x="3763" y="4287"/>
                    <a:pt x="3614" y="4383"/>
                    <a:pt x="3468" y="4383"/>
                  </a:cubicBezTo>
                  <a:cubicBezTo>
                    <a:pt x="3322" y="4383"/>
                    <a:pt x="3180" y="4287"/>
                    <a:pt x="3168" y="4097"/>
                  </a:cubicBezTo>
                  <a:lnTo>
                    <a:pt x="3168" y="2525"/>
                  </a:lnTo>
                  <a:lnTo>
                    <a:pt x="2834" y="2525"/>
                  </a:lnTo>
                  <a:cubicBezTo>
                    <a:pt x="2453" y="2477"/>
                    <a:pt x="2453" y="1930"/>
                    <a:pt x="2834" y="1882"/>
                  </a:cubicBezTo>
                  <a:close/>
                  <a:moveTo>
                    <a:pt x="310" y="1"/>
                  </a:moveTo>
                  <a:cubicBezTo>
                    <a:pt x="143" y="1"/>
                    <a:pt x="0" y="144"/>
                    <a:pt x="24" y="310"/>
                  </a:cubicBezTo>
                  <a:lnTo>
                    <a:pt x="24" y="5383"/>
                  </a:lnTo>
                  <a:cubicBezTo>
                    <a:pt x="24" y="5502"/>
                    <a:pt x="72" y="5597"/>
                    <a:pt x="191" y="5669"/>
                  </a:cubicBezTo>
                  <a:cubicBezTo>
                    <a:pt x="1239" y="6109"/>
                    <a:pt x="2352" y="6329"/>
                    <a:pt x="3468" y="6329"/>
                  </a:cubicBezTo>
                  <a:cubicBezTo>
                    <a:pt x="4585" y="6329"/>
                    <a:pt x="5704" y="6109"/>
                    <a:pt x="6764" y="5669"/>
                  </a:cubicBezTo>
                  <a:cubicBezTo>
                    <a:pt x="6859" y="5597"/>
                    <a:pt x="6930" y="5502"/>
                    <a:pt x="6930" y="5383"/>
                  </a:cubicBezTo>
                  <a:lnTo>
                    <a:pt x="6930" y="310"/>
                  </a:lnTo>
                  <a:cubicBezTo>
                    <a:pt x="6930" y="144"/>
                    <a:pt x="6787" y="1"/>
                    <a:pt x="6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3"/>
            <p:cNvSpPr/>
            <p:nvPr/>
          </p:nvSpPr>
          <p:spPr>
            <a:xfrm>
              <a:off x="5173075" y="2795875"/>
              <a:ext cx="141125" cy="91700"/>
            </a:xfrm>
            <a:custGeom>
              <a:avLst/>
              <a:gdLst/>
              <a:ahLst/>
              <a:cxnLst/>
              <a:rect l="l" t="t" r="r" b="b"/>
              <a:pathLst>
                <a:path w="5645" h="3668" extrusionOk="0">
                  <a:moveTo>
                    <a:pt x="2810" y="0"/>
                  </a:moveTo>
                  <a:cubicBezTo>
                    <a:pt x="1310" y="0"/>
                    <a:pt x="48" y="1191"/>
                    <a:pt x="0" y="2715"/>
                  </a:cubicBezTo>
                  <a:lnTo>
                    <a:pt x="0" y="3668"/>
                  </a:lnTo>
                  <a:lnTo>
                    <a:pt x="1239" y="3668"/>
                  </a:lnTo>
                  <a:lnTo>
                    <a:pt x="1239" y="2715"/>
                  </a:lnTo>
                  <a:cubicBezTo>
                    <a:pt x="1215" y="1810"/>
                    <a:pt x="1929" y="1072"/>
                    <a:pt x="2810" y="1072"/>
                  </a:cubicBezTo>
                  <a:cubicBezTo>
                    <a:pt x="3715" y="1072"/>
                    <a:pt x="4430" y="1810"/>
                    <a:pt x="4382" y="2715"/>
                  </a:cubicBezTo>
                  <a:lnTo>
                    <a:pt x="4382" y="3668"/>
                  </a:lnTo>
                  <a:lnTo>
                    <a:pt x="5644" y="3668"/>
                  </a:lnTo>
                  <a:lnTo>
                    <a:pt x="5644" y="2715"/>
                  </a:lnTo>
                  <a:cubicBezTo>
                    <a:pt x="5573" y="1191"/>
                    <a:pt x="4335"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0" name="Google Shape;10510;p73"/>
          <p:cNvGrpSpPr/>
          <p:nvPr/>
        </p:nvGrpSpPr>
        <p:grpSpPr>
          <a:xfrm>
            <a:off x="5526526" y="2402119"/>
            <a:ext cx="354632" cy="204910"/>
            <a:chOff x="4526175" y="2848250"/>
            <a:chExt cx="273025" cy="157200"/>
          </a:xfrm>
        </p:grpSpPr>
        <p:sp>
          <p:nvSpPr>
            <p:cNvPr id="10511" name="Google Shape;10511;p73"/>
            <p:cNvSpPr/>
            <p:nvPr/>
          </p:nvSpPr>
          <p:spPr>
            <a:xfrm>
              <a:off x="4655700" y="2910775"/>
              <a:ext cx="16100" cy="16100"/>
            </a:xfrm>
            <a:custGeom>
              <a:avLst/>
              <a:gdLst/>
              <a:ahLst/>
              <a:cxnLst/>
              <a:rect l="l" t="t" r="r" b="b"/>
              <a:pathLst>
                <a:path w="644" h="644" extrusionOk="0">
                  <a:moveTo>
                    <a:pt x="334" y="0"/>
                  </a:moveTo>
                  <a:cubicBezTo>
                    <a:pt x="143" y="0"/>
                    <a:pt x="0" y="143"/>
                    <a:pt x="0" y="310"/>
                  </a:cubicBezTo>
                  <a:cubicBezTo>
                    <a:pt x="0" y="500"/>
                    <a:pt x="143" y="643"/>
                    <a:pt x="334" y="643"/>
                  </a:cubicBezTo>
                  <a:cubicBezTo>
                    <a:pt x="501" y="643"/>
                    <a:pt x="643" y="500"/>
                    <a:pt x="643" y="310"/>
                  </a:cubicBezTo>
                  <a:cubicBezTo>
                    <a:pt x="643" y="143"/>
                    <a:pt x="501"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3"/>
            <p:cNvSpPr/>
            <p:nvPr/>
          </p:nvSpPr>
          <p:spPr>
            <a:xfrm>
              <a:off x="4555075" y="2892325"/>
              <a:ext cx="217350" cy="113125"/>
            </a:xfrm>
            <a:custGeom>
              <a:avLst/>
              <a:gdLst/>
              <a:ahLst/>
              <a:cxnLst/>
              <a:rect l="l" t="t" r="r" b="b"/>
              <a:pathLst>
                <a:path w="8694" h="4525" extrusionOk="0">
                  <a:moveTo>
                    <a:pt x="2430" y="0"/>
                  </a:moveTo>
                  <a:cubicBezTo>
                    <a:pt x="1501" y="548"/>
                    <a:pt x="715" y="1286"/>
                    <a:pt x="96" y="2167"/>
                  </a:cubicBezTo>
                  <a:cubicBezTo>
                    <a:pt x="72" y="2215"/>
                    <a:pt x="48" y="2263"/>
                    <a:pt x="1" y="2310"/>
                  </a:cubicBezTo>
                  <a:cubicBezTo>
                    <a:pt x="1192" y="3525"/>
                    <a:pt x="2549" y="4525"/>
                    <a:pt x="4359" y="4525"/>
                  </a:cubicBezTo>
                  <a:cubicBezTo>
                    <a:pt x="6145" y="4525"/>
                    <a:pt x="7526" y="3525"/>
                    <a:pt x="8693" y="2310"/>
                  </a:cubicBezTo>
                  <a:cubicBezTo>
                    <a:pt x="8645" y="2263"/>
                    <a:pt x="8622" y="2215"/>
                    <a:pt x="8598" y="2167"/>
                  </a:cubicBezTo>
                  <a:cubicBezTo>
                    <a:pt x="7979" y="1286"/>
                    <a:pt x="7193" y="548"/>
                    <a:pt x="6264" y="0"/>
                  </a:cubicBezTo>
                  <a:lnTo>
                    <a:pt x="6264" y="0"/>
                  </a:lnTo>
                  <a:cubicBezTo>
                    <a:pt x="7098" y="1477"/>
                    <a:pt x="6026" y="3287"/>
                    <a:pt x="4359" y="3287"/>
                  </a:cubicBezTo>
                  <a:cubicBezTo>
                    <a:pt x="2668" y="3287"/>
                    <a:pt x="1596" y="1477"/>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3"/>
            <p:cNvSpPr/>
            <p:nvPr/>
          </p:nvSpPr>
          <p:spPr>
            <a:xfrm>
              <a:off x="4624750" y="2879425"/>
              <a:ext cx="91700" cy="78400"/>
            </a:xfrm>
            <a:custGeom>
              <a:avLst/>
              <a:gdLst/>
              <a:ahLst/>
              <a:cxnLst/>
              <a:rect l="l" t="t" r="r" b="b"/>
              <a:pathLst>
                <a:path w="3668" h="3136" extrusionOk="0">
                  <a:moveTo>
                    <a:pt x="1572" y="635"/>
                  </a:moveTo>
                  <a:cubicBezTo>
                    <a:pt x="2405" y="635"/>
                    <a:pt x="2834" y="1659"/>
                    <a:pt x="2239" y="2255"/>
                  </a:cubicBezTo>
                  <a:cubicBezTo>
                    <a:pt x="2048" y="2445"/>
                    <a:pt x="1813" y="2531"/>
                    <a:pt x="1582" y="2531"/>
                  </a:cubicBezTo>
                  <a:cubicBezTo>
                    <a:pt x="1092" y="2531"/>
                    <a:pt x="619" y="2146"/>
                    <a:pt x="619" y="1564"/>
                  </a:cubicBezTo>
                  <a:cubicBezTo>
                    <a:pt x="619" y="1064"/>
                    <a:pt x="1048" y="635"/>
                    <a:pt x="1572" y="635"/>
                  </a:cubicBezTo>
                  <a:close/>
                  <a:moveTo>
                    <a:pt x="1576" y="1"/>
                  </a:moveTo>
                  <a:cubicBezTo>
                    <a:pt x="774" y="1"/>
                    <a:pt x="0" y="630"/>
                    <a:pt x="0" y="1564"/>
                  </a:cubicBezTo>
                  <a:cubicBezTo>
                    <a:pt x="0" y="2445"/>
                    <a:pt x="691" y="3136"/>
                    <a:pt x="1572" y="3136"/>
                  </a:cubicBezTo>
                  <a:cubicBezTo>
                    <a:pt x="2953" y="3136"/>
                    <a:pt x="3668" y="1445"/>
                    <a:pt x="2667" y="469"/>
                  </a:cubicBezTo>
                  <a:cubicBezTo>
                    <a:pt x="2351" y="145"/>
                    <a:pt x="1960" y="1"/>
                    <a:pt x="1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3"/>
            <p:cNvSpPr/>
            <p:nvPr/>
          </p:nvSpPr>
          <p:spPr>
            <a:xfrm>
              <a:off x="4526175" y="2848250"/>
              <a:ext cx="273025" cy="95000"/>
            </a:xfrm>
            <a:custGeom>
              <a:avLst/>
              <a:gdLst/>
              <a:ahLst/>
              <a:cxnLst/>
              <a:rect l="l" t="t" r="r" b="b"/>
              <a:pathLst>
                <a:path w="10921" h="3800" extrusionOk="0">
                  <a:moveTo>
                    <a:pt x="5515" y="1"/>
                  </a:moveTo>
                  <a:cubicBezTo>
                    <a:pt x="2228" y="1"/>
                    <a:pt x="276" y="3144"/>
                    <a:pt x="180" y="3287"/>
                  </a:cubicBezTo>
                  <a:cubicBezTo>
                    <a:pt x="1" y="3549"/>
                    <a:pt x="225" y="3799"/>
                    <a:pt x="453" y="3799"/>
                  </a:cubicBezTo>
                  <a:cubicBezTo>
                    <a:pt x="557" y="3799"/>
                    <a:pt x="661" y="3747"/>
                    <a:pt x="728" y="3621"/>
                  </a:cubicBezTo>
                  <a:cubicBezTo>
                    <a:pt x="752" y="3573"/>
                    <a:pt x="2586" y="644"/>
                    <a:pt x="5515" y="644"/>
                  </a:cubicBezTo>
                  <a:cubicBezTo>
                    <a:pt x="8444" y="644"/>
                    <a:pt x="10278" y="3597"/>
                    <a:pt x="10278" y="3621"/>
                  </a:cubicBezTo>
                  <a:cubicBezTo>
                    <a:pt x="10324" y="3713"/>
                    <a:pt x="10420" y="3765"/>
                    <a:pt x="10527" y="3765"/>
                  </a:cubicBezTo>
                  <a:cubicBezTo>
                    <a:pt x="10585" y="3765"/>
                    <a:pt x="10647" y="3750"/>
                    <a:pt x="10706" y="3716"/>
                  </a:cubicBezTo>
                  <a:cubicBezTo>
                    <a:pt x="10873" y="3621"/>
                    <a:pt x="10921" y="3430"/>
                    <a:pt x="10826" y="3287"/>
                  </a:cubicBezTo>
                  <a:cubicBezTo>
                    <a:pt x="10754" y="3144"/>
                    <a:pt x="8777" y="1"/>
                    <a:pt x="55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3"/>
          <p:cNvGrpSpPr/>
          <p:nvPr/>
        </p:nvGrpSpPr>
        <p:grpSpPr>
          <a:xfrm>
            <a:off x="4825574" y="2329644"/>
            <a:ext cx="255981" cy="349566"/>
            <a:chOff x="3986525" y="2792650"/>
            <a:chExt cx="197075" cy="268175"/>
          </a:xfrm>
        </p:grpSpPr>
        <p:sp>
          <p:nvSpPr>
            <p:cNvPr id="10516" name="Google Shape;10516;p73"/>
            <p:cNvSpPr/>
            <p:nvPr/>
          </p:nvSpPr>
          <p:spPr>
            <a:xfrm>
              <a:off x="4028775" y="2982725"/>
              <a:ext cx="111325" cy="15600"/>
            </a:xfrm>
            <a:custGeom>
              <a:avLst/>
              <a:gdLst/>
              <a:ahLst/>
              <a:cxnLst/>
              <a:rect l="l" t="t" r="r" b="b"/>
              <a:pathLst>
                <a:path w="4453" h="624" extrusionOk="0">
                  <a:moveTo>
                    <a:pt x="316" y="1"/>
                  </a:moveTo>
                  <a:cubicBezTo>
                    <a:pt x="172" y="1"/>
                    <a:pt x="70" y="113"/>
                    <a:pt x="48" y="266"/>
                  </a:cubicBezTo>
                  <a:cubicBezTo>
                    <a:pt x="1" y="456"/>
                    <a:pt x="144" y="623"/>
                    <a:pt x="334" y="623"/>
                  </a:cubicBezTo>
                  <a:lnTo>
                    <a:pt x="4121" y="623"/>
                  </a:lnTo>
                  <a:cubicBezTo>
                    <a:pt x="4287" y="623"/>
                    <a:pt x="4430" y="504"/>
                    <a:pt x="4430" y="337"/>
                  </a:cubicBezTo>
                  <a:cubicBezTo>
                    <a:pt x="4453" y="159"/>
                    <a:pt x="4329" y="2"/>
                    <a:pt x="4157" y="2"/>
                  </a:cubicBezTo>
                  <a:cubicBezTo>
                    <a:pt x="4145" y="2"/>
                    <a:pt x="4133" y="2"/>
                    <a:pt x="4121" y="4"/>
                  </a:cubicBezTo>
                  <a:lnTo>
                    <a:pt x="358" y="4"/>
                  </a:lnTo>
                  <a:cubicBezTo>
                    <a:pt x="344" y="2"/>
                    <a:pt x="330"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3"/>
            <p:cNvSpPr/>
            <p:nvPr/>
          </p:nvSpPr>
          <p:spPr>
            <a:xfrm>
              <a:off x="4029375" y="3013700"/>
              <a:ext cx="113375" cy="47125"/>
            </a:xfrm>
            <a:custGeom>
              <a:avLst/>
              <a:gdLst/>
              <a:ahLst/>
              <a:cxnLst/>
              <a:rect l="l" t="t" r="r" b="b"/>
              <a:pathLst>
                <a:path w="4535" h="1885" extrusionOk="0">
                  <a:moveTo>
                    <a:pt x="4118" y="1"/>
                  </a:moveTo>
                  <a:cubicBezTo>
                    <a:pt x="4103" y="1"/>
                    <a:pt x="4088" y="2"/>
                    <a:pt x="4073" y="3"/>
                  </a:cubicBezTo>
                  <a:lnTo>
                    <a:pt x="334" y="3"/>
                  </a:lnTo>
                  <a:cubicBezTo>
                    <a:pt x="167" y="3"/>
                    <a:pt x="48" y="122"/>
                    <a:pt x="24" y="265"/>
                  </a:cubicBezTo>
                  <a:cubicBezTo>
                    <a:pt x="1" y="456"/>
                    <a:pt x="144" y="622"/>
                    <a:pt x="310" y="622"/>
                  </a:cubicBezTo>
                  <a:lnTo>
                    <a:pt x="667" y="622"/>
                  </a:lnTo>
                  <a:cubicBezTo>
                    <a:pt x="810" y="1337"/>
                    <a:pt x="1430" y="1861"/>
                    <a:pt x="2168" y="1885"/>
                  </a:cubicBezTo>
                  <a:cubicBezTo>
                    <a:pt x="2620" y="1885"/>
                    <a:pt x="3049" y="1718"/>
                    <a:pt x="3358" y="1361"/>
                  </a:cubicBezTo>
                  <a:cubicBezTo>
                    <a:pt x="3525" y="1146"/>
                    <a:pt x="3668" y="908"/>
                    <a:pt x="3740" y="622"/>
                  </a:cubicBezTo>
                  <a:lnTo>
                    <a:pt x="4073" y="622"/>
                  </a:lnTo>
                  <a:cubicBezTo>
                    <a:pt x="4088" y="624"/>
                    <a:pt x="4103" y="625"/>
                    <a:pt x="4118" y="625"/>
                  </a:cubicBezTo>
                  <a:cubicBezTo>
                    <a:pt x="4534" y="625"/>
                    <a:pt x="4534" y="1"/>
                    <a:pt x="4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3"/>
            <p:cNvSpPr/>
            <p:nvPr/>
          </p:nvSpPr>
          <p:spPr>
            <a:xfrm>
              <a:off x="3986525" y="2792650"/>
              <a:ext cx="197075" cy="174100"/>
            </a:xfrm>
            <a:custGeom>
              <a:avLst/>
              <a:gdLst/>
              <a:ahLst/>
              <a:cxnLst/>
              <a:rect l="l" t="t" r="r" b="b"/>
              <a:pathLst>
                <a:path w="7883" h="6964" extrusionOk="0">
                  <a:moveTo>
                    <a:pt x="5197" y="3764"/>
                  </a:moveTo>
                  <a:cubicBezTo>
                    <a:pt x="5435" y="3764"/>
                    <a:pt x="5642" y="4079"/>
                    <a:pt x="5406" y="4297"/>
                  </a:cubicBezTo>
                  <a:lnTo>
                    <a:pt x="4787" y="4940"/>
                  </a:lnTo>
                  <a:cubicBezTo>
                    <a:pt x="4727" y="4999"/>
                    <a:pt x="4644" y="5029"/>
                    <a:pt x="4560" y="5029"/>
                  </a:cubicBezTo>
                  <a:cubicBezTo>
                    <a:pt x="4477" y="5029"/>
                    <a:pt x="4394" y="4999"/>
                    <a:pt x="4334" y="4940"/>
                  </a:cubicBezTo>
                  <a:lnTo>
                    <a:pt x="3929" y="4535"/>
                  </a:lnTo>
                  <a:lnTo>
                    <a:pt x="3525" y="4940"/>
                  </a:lnTo>
                  <a:cubicBezTo>
                    <a:pt x="3465" y="4999"/>
                    <a:pt x="3388" y="5029"/>
                    <a:pt x="3307" y="5029"/>
                  </a:cubicBezTo>
                  <a:cubicBezTo>
                    <a:pt x="3227" y="5029"/>
                    <a:pt x="3144" y="4999"/>
                    <a:pt x="3072" y="4940"/>
                  </a:cubicBezTo>
                  <a:lnTo>
                    <a:pt x="2453" y="4297"/>
                  </a:lnTo>
                  <a:cubicBezTo>
                    <a:pt x="2235" y="4079"/>
                    <a:pt x="2432" y="3764"/>
                    <a:pt x="2676" y="3764"/>
                  </a:cubicBezTo>
                  <a:cubicBezTo>
                    <a:pt x="2752" y="3764"/>
                    <a:pt x="2832" y="3795"/>
                    <a:pt x="2905" y="3868"/>
                  </a:cubicBezTo>
                  <a:lnTo>
                    <a:pt x="3310" y="4273"/>
                  </a:lnTo>
                  <a:lnTo>
                    <a:pt x="3715" y="3868"/>
                  </a:lnTo>
                  <a:cubicBezTo>
                    <a:pt x="3775" y="3809"/>
                    <a:pt x="3852" y="3779"/>
                    <a:pt x="3932" y="3779"/>
                  </a:cubicBezTo>
                  <a:cubicBezTo>
                    <a:pt x="4013" y="3779"/>
                    <a:pt x="4096" y="3809"/>
                    <a:pt x="4168" y="3868"/>
                  </a:cubicBezTo>
                  <a:lnTo>
                    <a:pt x="4572" y="4273"/>
                  </a:lnTo>
                  <a:lnTo>
                    <a:pt x="4977" y="3868"/>
                  </a:lnTo>
                  <a:cubicBezTo>
                    <a:pt x="5045" y="3795"/>
                    <a:pt x="5122" y="3764"/>
                    <a:pt x="5197" y="3764"/>
                  </a:cubicBezTo>
                  <a:close/>
                  <a:moveTo>
                    <a:pt x="3935" y="1"/>
                  </a:moveTo>
                  <a:cubicBezTo>
                    <a:pt x="2954" y="1"/>
                    <a:pt x="1977" y="419"/>
                    <a:pt x="1286" y="1248"/>
                  </a:cubicBezTo>
                  <a:cubicBezTo>
                    <a:pt x="0" y="2796"/>
                    <a:pt x="286" y="5106"/>
                    <a:pt x="1953" y="6273"/>
                  </a:cubicBezTo>
                  <a:cubicBezTo>
                    <a:pt x="2167" y="6440"/>
                    <a:pt x="2334" y="6678"/>
                    <a:pt x="2358" y="6964"/>
                  </a:cubicBezTo>
                  <a:lnTo>
                    <a:pt x="5501" y="6964"/>
                  </a:lnTo>
                  <a:cubicBezTo>
                    <a:pt x="5549" y="6678"/>
                    <a:pt x="5715" y="6416"/>
                    <a:pt x="5930" y="6273"/>
                  </a:cubicBezTo>
                  <a:cubicBezTo>
                    <a:pt x="7668" y="5035"/>
                    <a:pt x="7883" y="2511"/>
                    <a:pt x="6382" y="1010"/>
                  </a:cubicBezTo>
                  <a:cubicBezTo>
                    <a:pt x="5696" y="336"/>
                    <a:pt x="4814" y="1"/>
                    <a:pt x="3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9" name="Google Shape;10519;p73"/>
          <p:cNvGrpSpPr/>
          <p:nvPr/>
        </p:nvGrpSpPr>
        <p:grpSpPr>
          <a:xfrm>
            <a:off x="4025939" y="2329970"/>
            <a:ext cx="348820" cy="349240"/>
            <a:chOff x="3370900" y="2792900"/>
            <a:chExt cx="268550" cy="267925"/>
          </a:xfrm>
        </p:grpSpPr>
        <p:sp>
          <p:nvSpPr>
            <p:cNvPr id="10520" name="Google Shape;10520;p73"/>
            <p:cNvSpPr/>
            <p:nvPr/>
          </p:nvSpPr>
          <p:spPr>
            <a:xfrm>
              <a:off x="3418525" y="2792900"/>
              <a:ext cx="172700" cy="267925"/>
            </a:xfrm>
            <a:custGeom>
              <a:avLst/>
              <a:gdLst/>
              <a:ahLst/>
              <a:cxnLst/>
              <a:rect l="l" t="t" r="r" b="b"/>
              <a:pathLst>
                <a:path w="6908" h="10717" extrusionOk="0">
                  <a:moveTo>
                    <a:pt x="3454" y="0"/>
                  </a:moveTo>
                  <a:cubicBezTo>
                    <a:pt x="1549" y="0"/>
                    <a:pt x="1" y="1548"/>
                    <a:pt x="1" y="3453"/>
                  </a:cubicBezTo>
                  <a:lnTo>
                    <a:pt x="1" y="7883"/>
                  </a:lnTo>
                  <a:cubicBezTo>
                    <a:pt x="1" y="8049"/>
                    <a:pt x="144" y="8192"/>
                    <a:pt x="311" y="8192"/>
                  </a:cubicBezTo>
                  <a:lnTo>
                    <a:pt x="954" y="8192"/>
                  </a:lnTo>
                  <a:cubicBezTo>
                    <a:pt x="1120" y="8192"/>
                    <a:pt x="1263" y="8049"/>
                    <a:pt x="1263" y="7883"/>
                  </a:cubicBezTo>
                  <a:lnTo>
                    <a:pt x="1263" y="4096"/>
                  </a:lnTo>
                  <a:cubicBezTo>
                    <a:pt x="1263" y="3930"/>
                    <a:pt x="1120" y="3787"/>
                    <a:pt x="954" y="3787"/>
                  </a:cubicBezTo>
                  <a:lnTo>
                    <a:pt x="644" y="3787"/>
                  </a:lnTo>
                  <a:lnTo>
                    <a:pt x="644" y="3453"/>
                  </a:lnTo>
                  <a:cubicBezTo>
                    <a:pt x="644" y="1905"/>
                    <a:pt x="1906" y="643"/>
                    <a:pt x="3478" y="643"/>
                  </a:cubicBezTo>
                  <a:cubicBezTo>
                    <a:pt x="5026" y="643"/>
                    <a:pt x="6312" y="1905"/>
                    <a:pt x="6312" y="3453"/>
                  </a:cubicBezTo>
                  <a:lnTo>
                    <a:pt x="6312" y="3787"/>
                  </a:lnTo>
                  <a:lnTo>
                    <a:pt x="6002" y="3787"/>
                  </a:lnTo>
                  <a:cubicBezTo>
                    <a:pt x="5812" y="3787"/>
                    <a:pt x="5669" y="3930"/>
                    <a:pt x="5669" y="4096"/>
                  </a:cubicBezTo>
                  <a:lnTo>
                    <a:pt x="5669" y="7883"/>
                  </a:lnTo>
                  <a:cubicBezTo>
                    <a:pt x="5669" y="8049"/>
                    <a:pt x="5812" y="8192"/>
                    <a:pt x="6002" y="8192"/>
                  </a:cubicBezTo>
                  <a:lnTo>
                    <a:pt x="6312" y="8192"/>
                  </a:lnTo>
                  <a:lnTo>
                    <a:pt x="6312" y="8526"/>
                  </a:lnTo>
                  <a:cubicBezTo>
                    <a:pt x="6312" y="9026"/>
                    <a:pt x="5883" y="9454"/>
                    <a:pt x="5359" y="9454"/>
                  </a:cubicBezTo>
                  <a:lnTo>
                    <a:pt x="4978" y="9454"/>
                  </a:lnTo>
                  <a:cubicBezTo>
                    <a:pt x="4864" y="9089"/>
                    <a:pt x="4532" y="8834"/>
                    <a:pt x="4148" y="8834"/>
                  </a:cubicBezTo>
                  <a:cubicBezTo>
                    <a:pt x="4131" y="8834"/>
                    <a:pt x="4114" y="8834"/>
                    <a:pt x="4097" y="8835"/>
                  </a:cubicBezTo>
                  <a:lnTo>
                    <a:pt x="3478" y="8835"/>
                  </a:lnTo>
                  <a:cubicBezTo>
                    <a:pt x="2216" y="8835"/>
                    <a:pt x="2216" y="10717"/>
                    <a:pt x="3478" y="10717"/>
                  </a:cubicBezTo>
                  <a:lnTo>
                    <a:pt x="4097" y="10717"/>
                  </a:lnTo>
                  <a:cubicBezTo>
                    <a:pt x="4502" y="10717"/>
                    <a:pt x="4859" y="10455"/>
                    <a:pt x="4978" y="10074"/>
                  </a:cubicBezTo>
                  <a:lnTo>
                    <a:pt x="5359" y="10074"/>
                  </a:lnTo>
                  <a:cubicBezTo>
                    <a:pt x="6217" y="10074"/>
                    <a:pt x="6907" y="9383"/>
                    <a:pt x="6907" y="8526"/>
                  </a:cubicBezTo>
                  <a:lnTo>
                    <a:pt x="6907" y="3453"/>
                  </a:lnTo>
                  <a:cubicBezTo>
                    <a:pt x="6907" y="1548"/>
                    <a:pt x="5359" y="0"/>
                    <a:pt x="3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3"/>
            <p:cNvSpPr/>
            <p:nvPr/>
          </p:nvSpPr>
          <p:spPr>
            <a:xfrm>
              <a:off x="3607275" y="2900650"/>
              <a:ext cx="32175" cy="83975"/>
            </a:xfrm>
            <a:custGeom>
              <a:avLst/>
              <a:gdLst/>
              <a:ahLst/>
              <a:cxnLst/>
              <a:rect l="l" t="t" r="r" b="b"/>
              <a:pathLst>
                <a:path w="1287" h="3359" extrusionOk="0">
                  <a:moveTo>
                    <a:pt x="119" y="1"/>
                  </a:moveTo>
                  <a:cubicBezTo>
                    <a:pt x="72" y="1"/>
                    <a:pt x="48" y="1"/>
                    <a:pt x="0" y="24"/>
                  </a:cubicBezTo>
                  <a:lnTo>
                    <a:pt x="0" y="3358"/>
                  </a:lnTo>
                  <a:lnTo>
                    <a:pt x="119" y="3358"/>
                  </a:lnTo>
                  <a:cubicBezTo>
                    <a:pt x="977" y="3358"/>
                    <a:pt x="1286" y="2525"/>
                    <a:pt x="1286" y="1668"/>
                  </a:cubicBezTo>
                  <a:cubicBezTo>
                    <a:pt x="1286" y="786"/>
                    <a:pt x="977"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3"/>
            <p:cNvSpPr/>
            <p:nvPr/>
          </p:nvSpPr>
          <p:spPr>
            <a:xfrm>
              <a:off x="3370900" y="2900050"/>
              <a:ext cx="32175" cy="84575"/>
            </a:xfrm>
            <a:custGeom>
              <a:avLst/>
              <a:gdLst/>
              <a:ahLst/>
              <a:cxnLst/>
              <a:rect l="l" t="t" r="r" b="b"/>
              <a:pathLst>
                <a:path w="1287" h="3383" extrusionOk="0">
                  <a:moveTo>
                    <a:pt x="1144" y="1"/>
                  </a:moveTo>
                  <a:cubicBezTo>
                    <a:pt x="310" y="1"/>
                    <a:pt x="1" y="834"/>
                    <a:pt x="1" y="1692"/>
                  </a:cubicBezTo>
                  <a:cubicBezTo>
                    <a:pt x="1" y="2549"/>
                    <a:pt x="310" y="3382"/>
                    <a:pt x="1144" y="3382"/>
                  </a:cubicBezTo>
                  <a:cubicBezTo>
                    <a:pt x="1215" y="3382"/>
                    <a:pt x="1239" y="3382"/>
                    <a:pt x="1287" y="3359"/>
                  </a:cubicBezTo>
                  <a:lnTo>
                    <a:pt x="1287" y="25"/>
                  </a:lnTo>
                  <a:cubicBezTo>
                    <a:pt x="1239" y="25"/>
                    <a:pt x="1192"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73"/>
          <p:cNvGrpSpPr/>
          <p:nvPr/>
        </p:nvGrpSpPr>
        <p:grpSpPr>
          <a:xfrm>
            <a:off x="3239487" y="2329188"/>
            <a:ext cx="371226" cy="349794"/>
            <a:chOff x="2765425" y="2792300"/>
            <a:chExt cx="285800" cy="268350"/>
          </a:xfrm>
        </p:grpSpPr>
        <p:sp>
          <p:nvSpPr>
            <p:cNvPr id="10524" name="Google Shape;10524;p73"/>
            <p:cNvSpPr/>
            <p:nvPr/>
          </p:nvSpPr>
          <p:spPr>
            <a:xfrm>
              <a:off x="2945225" y="2792300"/>
              <a:ext cx="106000" cy="110800"/>
            </a:xfrm>
            <a:custGeom>
              <a:avLst/>
              <a:gdLst/>
              <a:ahLst/>
              <a:cxnLst/>
              <a:rect l="l" t="t" r="r" b="b"/>
              <a:pathLst>
                <a:path w="4240" h="4432" extrusionOk="0">
                  <a:moveTo>
                    <a:pt x="334" y="0"/>
                  </a:moveTo>
                  <a:cubicBezTo>
                    <a:pt x="143" y="0"/>
                    <a:pt x="0" y="143"/>
                    <a:pt x="0" y="334"/>
                  </a:cubicBezTo>
                  <a:lnTo>
                    <a:pt x="0" y="4120"/>
                  </a:lnTo>
                  <a:cubicBezTo>
                    <a:pt x="0" y="4215"/>
                    <a:pt x="48" y="4311"/>
                    <a:pt x="143" y="4382"/>
                  </a:cubicBezTo>
                  <a:cubicBezTo>
                    <a:pt x="188" y="4412"/>
                    <a:pt x="250" y="4432"/>
                    <a:pt x="314" y="4432"/>
                  </a:cubicBezTo>
                  <a:cubicBezTo>
                    <a:pt x="353" y="4432"/>
                    <a:pt x="393" y="4424"/>
                    <a:pt x="429" y="4406"/>
                  </a:cubicBezTo>
                  <a:lnTo>
                    <a:pt x="4001" y="3120"/>
                  </a:lnTo>
                  <a:cubicBezTo>
                    <a:pt x="4168" y="3072"/>
                    <a:pt x="4239" y="2882"/>
                    <a:pt x="4168" y="2715"/>
                  </a:cubicBezTo>
                  <a:cubicBezTo>
                    <a:pt x="3573" y="1096"/>
                    <a:pt x="2049" y="24"/>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3"/>
            <p:cNvSpPr/>
            <p:nvPr/>
          </p:nvSpPr>
          <p:spPr>
            <a:xfrm>
              <a:off x="2765425" y="2855400"/>
              <a:ext cx="263000" cy="205250"/>
            </a:xfrm>
            <a:custGeom>
              <a:avLst/>
              <a:gdLst/>
              <a:ahLst/>
              <a:cxnLst/>
              <a:rect l="l" t="t" r="r" b="b"/>
              <a:pathLst>
                <a:path w="10520" h="8210" extrusionOk="0">
                  <a:moveTo>
                    <a:pt x="5621" y="1"/>
                  </a:moveTo>
                  <a:lnTo>
                    <a:pt x="5621" y="24"/>
                  </a:lnTo>
                  <a:cubicBezTo>
                    <a:pt x="1620" y="24"/>
                    <a:pt x="0" y="5168"/>
                    <a:pt x="3287" y="7455"/>
                  </a:cubicBezTo>
                  <a:cubicBezTo>
                    <a:pt x="4035" y="7979"/>
                    <a:pt x="4837" y="8210"/>
                    <a:pt x="5612" y="8210"/>
                  </a:cubicBezTo>
                  <a:cubicBezTo>
                    <a:pt x="8217" y="8210"/>
                    <a:pt x="10519" y="5597"/>
                    <a:pt x="9455" y="2715"/>
                  </a:cubicBezTo>
                  <a:cubicBezTo>
                    <a:pt x="9400" y="2587"/>
                    <a:pt x="9288" y="2501"/>
                    <a:pt x="9164" y="2501"/>
                  </a:cubicBezTo>
                  <a:cubicBezTo>
                    <a:pt x="9126" y="2501"/>
                    <a:pt x="9088" y="2509"/>
                    <a:pt x="9050" y="2525"/>
                  </a:cubicBezTo>
                  <a:lnTo>
                    <a:pt x="5930" y="3644"/>
                  </a:lnTo>
                  <a:lnTo>
                    <a:pt x="5930" y="334"/>
                  </a:lnTo>
                  <a:cubicBezTo>
                    <a:pt x="5930" y="144"/>
                    <a:pt x="5787" y="1"/>
                    <a:pt x="5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6" name="Google Shape;10526;p73"/>
          <p:cNvGrpSpPr/>
          <p:nvPr/>
        </p:nvGrpSpPr>
        <p:grpSpPr>
          <a:xfrm>
            <a:off x="2552791" y="2329123"/>
            <a:ext cx="323816" cy="350088"/>
            <a:chOff x="2236750" y="2792250"/>
            <a:chExt cx="249300" cy="268575"/>
          </a:xfrm>
        </p:grpSpPr>
        <p:sp>
          <p:nvSpPr>
            <p:cNvPr id="10527" name="Google Shape;10527;p73"/>
            <p:cNvSpPr/>
            <p:nvPr/>
          </p:nvSpPr>
          <p:spPr>
            <a:xfrm>
              <a:off x="2246275" y="2792250"/>
              <a:ext cx="239775" cy="205475"/>
            </a:xfrm>
            <a:custGeom>
              <a:avLst/>
              <a:gdLst/>
              <a:ahLst/>
              <a:cxnLst/>
              <a:rect l="l" t="t" r="r" b="b"/>
              <a:pathLst>
                <a:path w="9591" h="8219" extrusionOk="0">
                  <a:moveTo>
                    <a:pt x="4087" y="1937"/>
                  </a:moveTo>
                  <a:cubicBezTo>
                    <a:pt x="4198" y="1937"/>
                    <a:pt x="4311" y="1991"/>
                    <a:pt x="4382" y="2098"/>
                  </a:cubicBezTo>
                  <a:lnTo>
                    <a:pt x="4858" y="3074"/>
                  </a:lnTo>
                  <a:lnTo>
                    <a:pt x="5930" y="3217"/>
                  </a:lnTo>
                  <a:cubicBezTo>
                    <a:pt x="6192" y="3265"/>
                    <a:pt x="6287" y="3574"/>
                    <a:pt x="6121" y="3765"/>
                  </a:cubicBezTo>
                  <a:lnTo>
                    <a:pt x="5335" y="4527"/>
                  </a:lnTo>
                  <a:lnTo>
                    <a:pt x="5525" y="5599"/>
                  </a:lnTo>
                  <a:cubicBezTo>
                    <a:pt x="5525" y="5694"/>
                    <a:pt x="5478" y="5813"/>
                    <a:pt x="5382" y="5884"/>
                  </a:cubicBezTo>
                  <a:cubicBezTo>
                    <a:pt x="5330" y="5924"/>
                    <a:pt x="5270" y="5941"/>
                    <a:pt x="5207" y="5941"/>
                  </a:cubicBezTo>
                  <a:cubicBezTo>
                    <a:pt x="5156" y="5941"/>
                    <a:pt x="5102" y="5930"/>
                    <a:pt x="5049" y="5908"/>
                  </a:cubicBezTo>
                  <a:lnTo>
                    <a:pt x="4096" y="5408"/>
                  </a:lnTo>
                  <a:lnTo>
                    <a:pt x="3120" y="5908"/>
                  </a:lnTo>
                  <a:cubicBezTo>
                    <a:pt x="3077" y="5930"/>
                    <a:pt x="3030" y="5941"/>
                    <a:pt x="2981" y="5941"/>
                  </a:cubicBezTo>
                  <a:cubicBezTo>
                    <a:pt x="2922" y="5941"/>
                    <a:pt x="2863" y="5924"/>
                    <a:pt x="2810" y="5884"/>
                  </a:cubicBezTo>
                  <a:cubicBezTo>
                    <a:pt x="2715" y="5813"/>
                    <a:pt x="2667" y="5694"/>
                    <a:pt x="2667" y="5599"/>
                  </a:cubicBezTo>
                  <a:lnTo>
                    <a:pt x="2858" y="4527"/>
                  </a:lnTo>
                  <a:lnTo>
                    <a:pt x="2072" y="3765"/>
                  </a:lnTo>
                  <a:cubicBezTo>
                    <a:pt x="2001" y="3670"/>
                    <a:pt x="1953" y="3551"/>
                    <a:pt x="2001" y="3432"/>
                  </a:cubicBezTo>
                  <a:cubicBezTo>
                    <a:pt x="2048" y="3313"/>
                    <a:pt x="2144" y="3241"/>
                    <a:pt x="2263" y="3217"/>
                  </a:cubicBezTo>
                  <a:lnTo>
                    <a:pt x="3334" y="3074"/>
                  </a:lnTo>
                  <a:lnTo>
                    <a:pt x="3811" y="2098"/>
                  </a:lnTo>
                  <a:cubicBezTo>
                    <a:pt x="3870" y="1991"/>
                    <a:pt x="3977" y="1937"/>
                    <a:pt x="4087" y="1937"/>
                  </a:cubicBezTo>
                  <a:close/>
                  <a:moveTo>
                    <a:pt x="4141" y="0"/>
                  </a:moveTo>
                  <a:cubicBezTo>
                    <a:pt x="2026" y="0"/>
                    <a:pt x="0" y="1642"/>
                    <a:pt x="0" y="4122"/>
                  </a:cubicBezTo>
                  <a:cubicBezTo>
                    <a:pt x="0" y="6385"/>
                    <a:pt x="1834" y="8218"/>
                    <a:pt x="4096" y="8218"/>
                  </a:cubicBezTo>
                  <a:cubicBezTo>
                    <a:pt x="4106" y="8218"/>
                    <a:pt x="4116" y="8218"/>
                    <a:pt x="4126" y="8218"/>
                  </a:cubicBezTo>
                  <a:cubicBezTo>
                    <a:pt x="7774" y="8218"/>
                    <a:pt x="9591" y="3806"/>
                    <a:pt x="7026" y="1217"/>
                  </a:cubicBezTo>
                  <a:cubicBezTo>
                    <a:pt x="6185" y="377"/>
                    <a:pt x="5153" y="0"/>
                    <a:pt x="4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3"/>
            <p:cNvSpPr/>
            <p:nvPr/>
          </p:nvSpPr>
          <p:spPr>
            <a:xfrm>
              <a:off x="2320700" y="2866125"/>
              <a:ext cx="55975" cy="52400"/>
            </a:xfrm>
            <a:custGeom>
              <a:avLst/>
              <a:gdLst/>
              <a:ahLst/>
              <a:cxnLst/>
              <a:rect l="l" t="t" r="r" b="b"/>
              <a:pathLst>
                <a:path w="2239" h="2096" extrusionOk="0">
                  <a:moveTo>
                    <a:pt x="1119" y="0"/>
                  </a:moveTo>
                  <a:lnTo>
                    <a:pt x="834" y="548"/>
                  </a:lnTo>
                  <a:cubicBezTo>
                    <a:pt x="786" y="643"/>
                    <a:pt x="715" y="691"/>
                    <a:pt x="595" y="715"/>
                  </a:cubicBezTo>
                  <a:lnTo>
                    <a:pt x="0" y="810"/>
                  </a:lnTo>
                  <a:lnTo>
                    <a:pt x="453" y="1239"/>
                  </a:lnTo>
                  <a:cubicBezTo>
                    <a:pt x="524" y="1310"/>
                    <a:pt x="548" y="1405"/>
                    <a:pt x="548" y="1501"/>
                  </a:cubicBezTo>
                  <a:lnTo>
                    <a:pt x="524" y="1501"/>
                  </a:lnTo>
                  <a:lnTo>
                    <a:pt x="429" y="2096"/>
                  </a:lnTo>
                  <a:lnTo>
                    <a:pt x="976" y="1810"/>
                  </a:lnTo>
                  <a:cubicBezTo>
                    <a:pt x="1000" y="1786"/>
                    <a:pt x="1048" y="1763"/>
                    <a:pt x="1119" y="1763"/>
                  </a:cubicBezTo>
                  <a:cubicBezTo>
                    <a:pt x="1167" y="1763"/>
                    <a:pt x="1215" y="1786"/>
                    <a:pt x="1262" y="1810"/>
                  </a:cubicBezTo>
                  <a:lnTo>
                    <a:pt x="1810" y="2096"/>
                  </a:lnTo>
                  <a:lnTo>
                    <a:pt x="1691" y="1501"/>
                  </a:lnTo>
                  <a:cubicBezTo>
                    <a:pt x="1691" y="1405"/>
                    <a:pt x="1715" y="1310"/>
                    <a:pt x="1786" y="1239"/>
                  </a:cubicBezTo>
                  <a:lnTo>
                    <a:pt x="2239" y="810"/>
                  </a:lnTo>
                  <a:lnTo>
                    <a:pt x="1619" y="715"/>
                  </a:lnTo>
                  <a:cubicBezTo>
                    <a:pt x="1524" y="691"/>
                    <a:pt x="1429" y="643"/>
                    <a:pt x="1381" y="548"/>
                  </a:cubicBezTo>
                  <a:lnTo>
                    <a:pt x="111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3"/>
            <p:cNvSpPr/>
            <p:nvPr/>
          </p:nvSpPr>
          <p:spPr>
            <a:xfrm>
              <a:off x="2236750" y="2973275"/>
              <a:ext cx="92900" cy="87550"/>
            </a:xfrm>
            <a:custGeom>
              <a:avLst/>
              <a:gdLst/>
              <a:ahLst/>
              <a:cxnLst/>
              <a:rect l="l" t="t" r="r" b="b"/>
              <a:pathLst>
                <a:path w="3716" h="3502" extrusionOk="0">
                  <a:moveTo>
                    <a:pt x="953" y="1"/>
                  </a:moveTo>
                  <a:lnTo>
                    <a:pt x="72" y="2025"/>
                  </a:lnTo>
                  <a:cubicBezTo>
                    <a:pt x="0" y="2144"/>
                    <a:pt x="24" y="2287"/>
                    <a:pt x="119" y="2359"/>
                  </a:cubicBezTo>
                  <a:lnTo>
                    <a:pt x="95" y="2382"/>
                  </a:lnTo>
                  <a:cubicBezTo>
                    <a:pt x="164" y="2434"/>
                    <a:pt x="245" y="2473"/>
                    <a:pt x="330" y="2473"/>
                  </a:cubicBezTo>
                  <a:cubicBezTo>
                    <a:pt x="362" y="2473"/>
                    <a:pt x="396" y="2467"/>
                    <a:pt x="429" y="2454"/>
                  </a:cubicBezTo>
                  <a:lnTo>
                    <a:pt x="1786" y="2001"/>
                  </a:lnTo>
                  <a:lnTo>
                    <a:pt x="2334" y="3311"/>
                  </a:lnTo>
                  <a:cubicBezTo>
                    <a:pt x="2405" y="3406"/>
                    <a:pt x="2501" y="3478"/>
                    <a:pt x="2644" y="3502"/>
                  </a:cubicBezTo>
                  <a:cubicBezTo>
                    <a:pt x="2763" y="3502"/>
                    <a:pt x="2882" y="3430"/>
                    <a:pt x="2929" y="3311"/>
                  </a:cubicBezTo>
                  <a:lnTo>
                    <a:pt x="3715" y="1549"/>
                  </a:lnTo>
                  <a:cubicBezTo>
                    <a:pt x="2644" y="1358"/>
                    <a:pt x="1667" y="81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3"/>
            <p:cNvSpPr/>
            <p:nvPr/>
          </p:nvSpPr>
          <p:spPr>
            <a:xfrm>
              <a:off x="2368325" y="2973875"/>
              <a:ext cx="92900" cy="86950"/>
            </a:xfrm>
            <a:custGeom>
              <a:avLst/>
              <a:gdLst/>
              <a:ahLst/>
              <a:cxnLst/>
              <a:rect l="l" t="t" r="r" b="b"/>
              <a:pathLst>
                <a:path w="3716" h="3478" extrusionOk="0">
                  <a:moveTo>
                    <a:pt x="2763" y="1"/>
                  </a:moveTo>
                  <a:cubicBezTo>
                    <a:pt x="2048" y="810"/>
                    <a:pt x="1072" y="1334"/>
                    <a:pt x="0" y="1525"/>
                  </a:cubicBezTo>
                  <a:lnTo>
                    <a:pt x="762" y="3287"/>
                  </a:lnTo>
                  <a:cubicBezTo>
                    <a:pt x="810" y="3406"/>
                    <a:pt x="929" y="3478"/>
                    <a:pt x="1048" y="3478"/>
                  </a:cubicBezTo>
                  <a:cubicBezTo>
                    <a:pt x="1167" y="3454"/>
                    <a:pt x="1286" y="3382"/>
                    <a:pt x="1358" y="3287"/>
                  </a:cubicBezTo>
                  <a:lnTo>
                    <a:pt x="1905" y="1977"/>
                  </a:lnTo>
                  <a:lnTo>
                    <a:pt x="3263" y="2430"/>
                  </a:lnTo>
                  <a:cubicBezTo>
                    <a:pt x="3296" y="2443"/>
                    <a:pt x="3329" y="2449"/>
                    <a:pt x="3362" y="2449"/>
                  </a:cubicBezTo>
                  <a:cubicBezTo>
                    <a:pt x="3447" y="2449"/>
                    <a:pt x="3528" y="2410"/>
                    <a:pt x="3596" y="2358"/>
                  </a:cubicBezTo>
                  <a:cubicBezTo>
                    <a:pt x="3691" y="2263"/>
                    <a:pt x="3715" y="2120"/>
                    <a:pt x="3644" y="2001"/>
                  </a:cubicBezTo>
                  <a:lnTo>
                    <a:pt x="27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73"/>
          <p:cNvGrpSpPr/>
          <p:nvPr/>
        </p:nvGrpSpPr>
        <p:grpSpPr>
          <a:xfrm>
            <a:off x="1771730" y="2329188"/>
            <a:ext cx="348040" cy="350022"/>
            <a:chOff x="1635425" y="2792300"/>
            <a:chExt cx="267950" cy="268525"/>
          </a:xfrm>
        </p:grpSpPr>
        <p:sp>
          <p:nvSpPr>
            <p:cNvPr id="10532" name="Google Shape;10532;p73"/>
            <p:cNvSpPr/>
            <p:nvPr/>
          </p:nvSpPr>
          <p:spPr>
            <a:xfrm>
              <a:off x="1761650" y="2831600"/>
              <a:ext cx="16100" cy="16100"/>
            </a:xfrm>
            <a:custGeom>
              <a:avLst/>
              <a:gdLst/>
              <a:ahLst/>
              <a:cxnLst/>
              <a:rect l="l" t="t" r="r" b="b"/>
              <a:pathLst>
                <a:path w="644" h="644" extrusionOk="0">
                  <a:moveTo>
                    <a:pt x="334" y="0"/>
                  </a:moveTo>
                  <a:cubicBezTo>
                    <a:pt x="143" y="0"/>
                    <a:pt x="0" y="143"/>
                    <a:pt x="0" y="310"/>
                  </a:cubicBezTo>
                  <a:cubicBezTo>
                    <a:pt x="0" y="500"/>
                    <a:pt x="143" y="643"/>
                    <a:pt x="334" y="643"/>
                  </a:cubicBezTo>
                  <a:cubicBezTo>
                    <a:pt x="500" y="643"/>
                    <a:pt x="643" y="500"/>
                    <a:pt x="643" y="310"/>
                  </a:cubicBezTo>
                  <a:cubicBezTo>
                    <a:pt x="643" y="143"/>
                    <a:pt x="50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3"/>
            <p:cNvSpPr/>
            <p:nvPr/>
          </p:nvSpPr>
          <p:spPr>
            <a:xfrm>
              <a:off x="1635425" y="2792300"/>
              <a:ext cx="267950" cy="268525"/>
            </a:xfrm>
            <a:custGeom>
              <a:avLst/>
              <a:gdLst/>
              <a:ahLst/>
              <a:cxnLst/>
              <a:rect l="l" t="t" r="r" b="b"/>
              <a:pathLst>
                <a:path w="10718" h="10741" extrusionOk="0">
                  <a:moveTo>
                    <a:pt x="5376" y="955"/>
                  </a:moveTo>
                  <a:cubicBezTo>
                    <a:pt x="5612" y="955"/>
                    <a:pt x="5854" y="1043"/>
                    <a:pt x="6049" y="1239"/>
                  </a:cubicBezTo>
                  <a:cubicBezTo>
                    <a:pt x="6621" y="1834"/>
                    <a:pt x="6216" y="2834"/>
                    <a:pt x="5383" y="2858"/>
                  </a:cubicBezTo>
                  <a:cubicBezTo>
                    <a:pt x="4835" y="2858"/>
                    <a:pt x="4430" y="2429"/>
                    <a:pt x="4430" y="1882"/>
                  </a:cubicBezTo>
                  <a:cubicBezTo>
                    <a:pt x="4430" y="1322"/>
                    <a:pt x="4892" y="955"/>
                    <a:pt x="5376" y="955"/>
                  </a:cubicBezTo>
                  <a:close/>
                  <a:moveTo>
                    <a:pt x="5335" y="0"/>
                  </a:moveTo>
                  <a:cubicBezTo>
                    <a:pt x="3216" y="0"/>
                    <a:pt x="2692" y="2953"/>
                    <a:pt x="4716" y="3668"/>
                  </a:cubicBezTo>
                  <a:lnTo>
                    <a:pt x="4716" y="8216"/>
                  </a:lnTo>
                  <a:cubicBezTo>
                    <a:pt x="3620" y="8002"/>
                    <a:pt x="2287" y="7478"/>
                    <a:pt x="1930" y="6287"/>
                  </a:cubicBezTo>
                  <a:lnTo>
                    <a:pt x="2168" y="6287"/>
                  </a:lnTo>
                  <a:cubicBezTo>
                    <a:pt x="2188" y="6291"/>
                    <a:pt x="2208" y="6293"/>
                    <a:pt x="2227" y="6293"/>
                  </a:cubicBezTo>
                  <a:cubicBezTo>
                    <a:pt x="2318" y="6293"/>
                    <a:pt x="2390" y="6247"/>
                    <a:pt x="2430" y="6168"/>
                  </a:cubicBezTo>
                  <a:cubicBezTo>
                    <a:pt x="2501" y="6073"/>
                    <a:pt x="2501" y="5954"/>
                    <a:pt x="2430" y="5859"/>
                  </a:cubicBezTo>
                  <a:lnTo>
                    <a:pt x="1572" y="3977"/>
                  </a:lnTo>
                  <a:cubicBezTo>
                    <a:pt x="1501" y="3870"/>
                    <a:pt x="1388" y="3817"/>
                    <a:pt x="1278" y="3817"/>
                  </a:cubicBezTo>
                  <a:cubicBezTo>
                    <a:pt x="1168" y="3817"/>
                    <a:pt x="1060" y="3870"/>
                    <a:pt x="1001" y="3977"/>
                  </a:cubicBezTo>
                  <a:lnTo>
                    <a:pt x="48" y="5859"/>
                  </a:lnTo>
                  <a:cubicBezTo>
                    <a:pt x="1" y="5954"/>
                    <a:pt x="1" y="6073"/>
                    <a:pt x="72" y="6168"/>
                  </a:cubicBezTo>
                  <a:lnTo>
                    <a:pt x="48" y="6168"/>
                  </a:lnTo>
                  <a:cubicBezTo>
                    <a:pt x="88" y="6247"/>
                    <a:pt x="176" y="6293"/>
                    <a:pt x="260" y="6293"/>
                  </a:cubicBezTo>
                  <a:cubicBezTo>
                    <a:pt x="277" y="6293"/>
                    <a:pt x="294" y="6291"/>
                    <a:pt x="310" y="6287"/>
                  </a:cubicBezTo>
                  <a:lnTo>
                    <a:pt x="667" y="6287"/>
                  </a:lnTo>
                  <a:cubicBezTo>
                    <a:pt x="1001" y="8478"/>
                    <a:pt x="2763" y="9240"/>
                    <a:pt x="4287" y="9883"/>
                  </a:cubicBezTo>
                  <a:cubicBezTo>
                    <a:pt x="4549" y="10050"/>
                    <a:pt x="4811" y="10217"/>
                    <a:pt x="5049" y="10407"/>
                  </a:cubicBezTo>
                  <a:cubicBezTo>
                    <a:pt x="5049" y="10574"/>
                    <a:pt x="5168" y="10717"/>
                    <a:pt x="5335" y="10741"/>
                  </a:cubicBezTo>
                  <a:cubicBezTo>
                    <a:pt x="5502" y="10741"/>
                    <a:pt x="5621" y="10669"/>
                    <a:pt x="5668" y="10431"/>
                  </a:cubicBezTo>
                  <a:cubicBezTo>
                    <a:pt x="5692" y="10217"/>
                    <a:pt x="6335" y="9931"/>
                    <a:pt x="6526" y="9836"/>
                  </a:cubicBezTo>
                  <a:cubicBezTo>
                    <a:pt x="8217" y="8978"/>
                    <a:pt x="9717" y="8478"/>
                    <a:pt x="10050" y="6311"/>
                  </a:cubicBezTo>
                  <a:lnTo>
                    <a:pt x="10408" y="6311"/>
                  </a:lnTo>
                  <a:cubicBezTo>
                    <a:pt x="10420" y="6314"/>
                    <a:pt x="10433" y="6316"/>
                    <a:pt x="10446" y="6316"/>
                  </a:cubicBezTo>
                  <a:cubicBezTo>
                    <a:pt x="10533" y="6316"/>
                    <a:pt x="10628" y="6251"/>
                    <a:pt x="10669" y="6168"/>
                  </a:cubicBezTo>
                  <a:cubicBezTo>
                    <a:pt x="10717" y="6097"/>
                    <a:pt x="10717" y="5978"/>
                    <a:pt x="10669" y="5882"/>
                  </a:cubicBezTo>
                  <a:lnTo>
                    <a:pt x="9717" y="4001"/>
                  </a:lnTo>
                  <a:cubicBezTo>
                    <a:pt x="9657" y="3894"/>
                    <a:pt x="9550" y="3840"/>
                    <a:pt x="9443" y="3840"/>
                  </a:cubicBezTo>
                  <a:cubicBezTo>
                    <a:pt x="9336" y="3840"/>
                    <a:pt x="9229" y="3894"/>
                    <a:pt x="9169" y="4001"/>
                  </a:cubicBezTo>
                  <a:lnTo>
                    <a:pt x="8217" y="5882"/>
                  </a:lnTo>
                  <a:cubicBezTo>
                    <a:pt x="8169" y="5978"/>
                    <a:pt x="8169" y="6097"/>
                    <a:pt x="8240" y="6168"/>
                  </a:cubicBezTo>
                  <a:cubicBezTo>
                    <a:pt x="8288" y="6264"/>
                    <a:pt x="8383" y="6335"/>
                    <a:pt x="8502" y="6335"/>
                  </a:cubicBezTo>
                  <a:lnTo>
                    <a:pt x="8741" y="6335"/>
                  </a:lnTo>
                  <a:cubicBezTo>
                    <a:pt x="8479" y="7526"/>
                    <a:pt x="7264" y="7954"/>
                    <a:pt x="5954" y="8216"/>
                  </a:cubicBezTo>
                  <a:lnTo>
                    <a:pt x="5954" y="3668"/>
                  </a:lnTo>
                  <a:cubicBezTo>
                    <a:pt x="7955" y="2953"/>
                    <a:pt x="7455" y="0"/>
                    <a:pt x="5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4" name="Google Shape;10534;p73"/>
          <p:cNvSpPr/>
          <p:nvPr/>
        </p:nvSpPr>
        <p:spPr>
          <a:xfrm>
            <a:off x="1006125" y="2329145"/>
            <a:ext cx="362718" cy="350642"/>
          </a:xfrm>
          <a:custGeom>
            <a:avLst/>
            <a:gdLst/>
            <a:ahLst/>
            <a:cxnLst/>
            <a:rect l="l" t="t" r="r" b="b"/>
            <a:pathLst>
              <a:path w="11170" h="10760" extrusionOk="0">
                <a:moveTo>
                  <a:pt x="9070" y="1"/>
                </a:moveTo>
                <a:cubicBezTo>
                  <a:pt x="8985" y="1"/>
                  <a:pt x="8904" y="40"/>
                  <a:pt x="8835" y="92"/>
                </a:cubicBezTo>
                <a:lnTo>
                  <a:pt x="7359" y="1592"/>
                </a:lnTo>
                <a:cubicBezTo>
                  <a:pt x="7287" y="1663"/>
                  <a:pt x="7264" y="1735"/>
                  <a:pt x="7264" y="1830"/>
                </a:cubicBezTo>
                <a:lnTo>
                  <a:pt x="7383" y="3330"/>
                </a:lnTo>
                <a:lnTo>
                  <a:pt x="7168" y="3545"/>
                </a:lnTo>
                <a:cubicBezTo>
                  <a:pt x="6399" y="2877"/>
                  <a:pt x="5446" y="2548"/>
                  <a:pt x="4494" y="2548"/>
                </a:cubicBezTo>
                <a:cubicBezTo>
                  <a:pt x="3444" y="2548"/>
                  <a:pt x="2395" y="2948"/>
                  <a:pt x="1596" y="3735"/>
                </a:cubicBezTo>
                <a:cubicBezTo>
                  <a:pt x="96" y="5259"/>
                  <a:pt x="0" y="7688"/>
                  <a:pt x="1381" y="9308"/>
                </a:cubicBezTo>
                <a:cubicBezTo>
                  <a:pt x="2199" y="10263"/>
                  <a:pt x="3354" y="10760"/>
                  <a:pt x="4515" y="10760"/>
                </a:cubicBezTo>
                <a:cubicBezTo>
                  <a:pt x="5350" y="10760"/>
                  <a:pt x="6189" y="10503"/>
                  <a:pt x="6906" y="9975"/>
                </a:cubicBezTo>
                <a:cubicBezTo>
                  <a:pt x="8645" y="8712"/>
                  <a:pt x="9121" y="6331"/>
                  <a:pt x="8002" y="4497"/>
                </a:cubicBezTo>
                <a:lnTo>
                  <a:pt x="8002" y="4497"/>
                </a:lnTo>
                <a:lnTo>
                  <a:pt x="7073" y="5426"/>
                </a:lnTo>
                <a:cubicBezTo>
                  <a:pt x="7692" y="6736"/>
                  <a:pt x="7240" y="8284"/>
                  <a:pt x="6025" y="9046"/>
                </a:cubicBezTo>
                <a:cubicBezTo>
                  <a:pt x="5550" y="9338"/>
                  <a:pt x="5021" y="9480"/>
                  <a:pt x="4500" y="9480"/>
                </a:cubicBezTo>
                <a:cubicBezTo>
                  <a:pt x="3663" y="9480"/>
                  <a:pt x="2844" y="9116"/>
                  <a:pt x="2286" y="8427"/>
                </a:cubicBezTo>
                <a:cubicBezTo>
                  <a:pt x="642" y="6353"/>
                  <a:pt x="2414" y="3780"/>
                  <a:pt x="4530" y="3780"/>
                </a:cubicBezTo>
                <a:cubicBezTo>
                  <a:pt x="5111" y="3780"/>
                  <a:pt x="5718" y="3974"/>
                  <a:pt x="6287" y="4426"/>
                </a:cubicBezTo>
                <a:lnTo>
                  <a:pt x="5835" y="4878"/>
                </a:lnTo>
                <a:cubicBezTo>
                  <a:pt x="5416" y="4567"/>
                  <a:pt x="4967" y="4431"/>
                  <a:pt x="4535" y="4431"/>
                </a:cubicBezTo>
                <a:cubicBezTo>
                  <a:pt x="3049" y="4431"/>
                  <a:pt x="1761" y="6036"/>
                  <a:pt x="2572" y="7641"/>
                </a:cubicBezTo>
                <a:cubicBezTo>
                  <a:pt x="2994" y="8474"/>
                  <a:pt x="3750" y="8849"/>
                  <a:pt x="4505" y="8849"/>
                </a:cubicBezTo>
                <a:cubicBezTo>
                  <a:pt x="5625" y="8849"/>
                  <a:pt x="6740" y="8021"/>
                  <a:pt x="6740" y="6641"/>
                </a:cubicBezTo>
                <a:cubicBezTo>
                  <a:pt x="6716" y="6379"/>
                  <a:pt x="6692" y="6140"/>
                  <a:pt x="6597" y="5902"/>
                </a:cubicBezTo>
                <a:lnTo>
                  <a:pt x="6049" y="6426"/>
                </a:lnTo>
                <a:cubicBezTo>
                  <a:pt x="6073" y="6498"/>
                  <a:pt x="6073" y="6569"/>
                  <a:pt x="6073" y="6641"/>
                </a:cubicBezTo>
                <a:cubicBezTo>
                  <a:pt x="6073" y="7628"/>
                  <a:pt x="5282" y="8220"/>
                  <a:pt x="4485" y="8220"/>
                </a:cubicBezTo>
                <a:cubicBezTo>
                  <a:pt x="3956" y="8220"/>
                  <a:pt x="3424" y="7959"/>
                  <a:pt x="3120" y="7379"/>
                </a:cubicBezTo>
                <a:cubicBezTo>
                  <a:pt x="2498" y="6249"/>
                  <a:pt x="3412" y="5059"/>
                  <a:pt x="4492" y="5059"/>
                </a:cubicBezTo>
                <a:cubicBezTo>
                  <a:pt x="4778" y="5059"/>
                  <a:pt x="5075" y="5142"/>
                  <a:pt x="5359" y="5331"/>
                </a:cubicBezTo>
                <a:lnTo>
                  <a:pt x="4906" y="5783"/>
                </a:lnTo>
                <a:cubicBezTo>
                  <a:pt x="4787" y="5736"/>
                  <a:pt x="4644" y="5688"/>
                  <a:pt x="4501" y="5688"/>
                </a:cubicBezTo>
                <a:cubicBezTo>
                  <a:pt x="3668" y="5688"/>
                  <a:pt x="3239" y="6712"/>
                  <a:pt x="3834" y="7307"/>
                </a:cubicBezTo>
                <a:cubicBezTo>
                  <a:pt x="4026" y="7499"/>
                  <a:pt x="4262" y="7585"/>
                  <a:pt x="4494" y="7585"/>
                </a:cubicBezTo>
                <a:cubicBezTo>
                  <a:pt x="4983" y="7585"/>
                  <a:pt x="5454" y="7206"/>
                  <a:pt x="5454" y="6641"/>
                </a:cubicBezTo>
                <a:cubicBezTo>
                  <a:pt x="5454" y="6498"/>
                  <a:pt x="5406" y="6355"/>
                  <a:pt x="5359" y="6236"/>
                </a:cubicBezTo>
                <a:lnTo>
                  <a:pt x="5811" y="5759"/>
                </a:lnTo>
                <a:lnTo>
                  <a:pt x="7811" y="3759"/>
                </a:lnTo>
                <a:lnTo>
                  <a:pt x="9336" y="3902"/>
                </a:lnTo>
                <a:cubicBezTo>
                  <a:pt x="9431" y="3902"/>
                  <a:pt x="9502" y="3854"/>
                  <a:pt x="9550" y="3807"/>
                </a:cubicBezTo>
                <a:lnTo>
                  <a:pt x="11050" y="2306"/>
                </a:lnTo>
                <a:cubicBezTo>
                  <a:pt x="11145" y="2235"/>
                  <a:pt x="11169" y="2092"/>
                  <a:pt x="11122" y="1997"/>
                </a:cubicBezTo>
                <a:cubicBezTo>
                  <a:pt x="11098" y="1878"/>
                  <a:pt x="10979" y="1782"/>
                  <a:pt x="10860" y="1782"/>
                </a:cubicBezTo>
                <a:lnTo>
                  <a:pt x="9907" y="1687"/>
                </a:lnTo>
                <a:lnTo>
                  <a:pt x="10550" y="1068"/>
                </a:lnTo>
                <a:cubicBezTo>
                  <a:pt x="10669" y="925"/>
                  <a:pt x="10669" y="735"/>
                  <a:pt x="10550" y="616"/>
                </a:cubicBezTo>
                <a:cubicBezTo>
                  <a:pt x="10491" y="556"/>
                  <a:pt x="10407" y="526"/>
                  <a:pt x="10324" y="526"/>
                </a:cubicBezTo>
                <a:cubicBezTo>
                  <a:pt x="10240" y="526"/>
                  <a:pt x="10157" y="556"/>
                  <a:pt x="10098" y="616"/>
                </a:cubicBezTo>
                <a:lnTo>
                  <a:pt x="9455" y="1258"/>
                </a:lnTo>
                <a:lnTo>
                  <a:pt x="9383" y="282"/>
                </a:lnTo>
                <a:cubicBezTo>
                  <a:pt x="9359" y="163"/>
                  <a:pt x="9288" y="68"/>
                  <a:pt x="9169" y="20"/>
                </a:cubicBezTo>
                <a:cubicBezTo>
                  <a:pt x="9136" y="7"/>
                  <a:pt x="9102" y="1"/>
                  <a:pt x="90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35" name="Google Shape;10535;p73"/>
          <p:cNvGrpSpPr/>
          <p:nvPr/>
        </p:nvGrpSpPr>
        <p:grpSpPr>
          <a:xfrm>
            <a:off x="1102050" y="2887086"/>
            <a:ext cx="195712" cy="350120"/>
            <a:chOff x="1119850" y="3220300"/>
            <a:chExt cx="150675" cy="268600"/>
          </a:xfrm>
        </p:grpSpPr>
        <p:sp>
          <p:nvSpPr>
            <p:cNvPr id="10536" name="Google Shape;10536;p73"/>
            <p:cNvSpPr/>
            <p:nvPr/>
          </p:nvSpPr>
          <p:spPr>
            <a:xfrm>
              <a:off x="1119850" y="3220300"/>
              <a:ext cx="150675" cy="125700"/>
            </a:xfrm>
            <a:custGeom>
              <a:avLst/>
              <a:gdLst/>
              <a:ahLst/>
              <a:cxnLst/>
              <a:rect l="l" t="t" r="r" b="b"/>
              <a:pathLst>
                <a:path w="6027" h="5028" extrusionOk="0">
                  <a:moveTo>
                    <a:pt x="1531" y="1"/>
                  </a:moveTo>
                  <a:cubicBezTo>
                    <a:pt x="1133" y="1"/>
                    <a:pt x="1133" y="648"/>
                    <a:pt x="1531" y="648"/>
                  </a:cubicBezTo>
                  <a:cubicBezTo>
                    <a:pt x="1544" y="648"/>
                    <a:pt x="1558" y="647"/>
                    <a:pt x="1572" y="646"/>
                  </a:cubicBezTo>
                  <a:lnTo>
                    <a:pt x="4716" y="646"/>
                  </a:lnTo>
                  <a:cubicBezTo>
                    <a:pt x="4730" y="644"/>
                    <a:pt x="4744" y="644"/>
                    <a:pt x="4758" y="644"/>
                  </a:cubicBezTo>
                  <a:cubicBezTo>
                    <a:pt x="5154" y="644"/>
                    <a:pt x="5154" y="1267"/>
                    <a:pt x="4758" y="1267"/>
                  </a:cubicBezTo>
                  <a:cubicBezTo>
                    <a:pt x="4744" y="1267"/>
                    <a:pt x="4730" y="1267"/>
                    <a:pt x="4716" y="1265"/>
                  </a:cubicBezTo>
                  <a:lnTo>
                    <a:pt x="3453" y="1265"/>
                  </a:lnTo>
                  <a:cubicBezTo>
                    <a:pt x="2929" y="1265"/>
                    <a:pt x="2501" y="1694"/>
                    <a:pt x="2525" y="2218"/>
                  </a:cubicBezTo>
                  <a:lnTo>
                    <a:pt x="2525" y="2527"/>
                  </a:lnTo>
                  <a:lnTo>
                    <a:pt x="1572" y="2527"/>
                  </a:lnTo>
                  <a:cubicBezTo>
                    <a:pt x="715" y="2527"/>
                    <a:pt x="0" y="3218"/>
                    <a:pt x="0" y="4099"/>
                  </a:cubicBezTo>
                  <a:lnTo>
                    <a:pt x="0" y="5028"/>
                  </a:lnTo>
                  <a:lnTo>
                    <a:pt x="2525" y="5028"/>
                  </a:lnTo>
                  <a:lnTo>
                    <a:pt x="2525" y="4099"/>
                  </a:lnTo>
                  <a:cubicBezTo>
                    <a:pt x="2536" y="3908"/>
                    <a:pt x="2679" y="3813"/>
                    <a:pt x="2825" y="3813"/>
                  </a:cubicBezTo>
                  <a:cubicBezTo>
                    <a:pt x="2971" y="3813"/>
                    <a:pt x="3120" y="3908"/>
                    <a:pt x="3144" y="4099"/>
                  </a:cubicBezTo>
                  <a:lnTo>
                    <a:pt x="3144" y="5028"/>
                  </a:lnTo>
                  <a:lnTo>
                    <a:pt x="5644" y="5028"/>
                  </a:lnTo>
                  <a:lnTo>
                    <a:pt x="5644" y="4099"/>
                  </a:lnTo>
                  <a:cubicBezTo>
                    <a:pt x="5644" y="3218"/>
                    <a:pt x="4954" y="2527"/>
                    <a:pt x="4073" y="2527"/>
                  </a:cubicBezTo>
                  <a:lnTo>
                    <a:pt x="3144" y="2527"/>
                  </a:lnTo>
                  <a:lnTo>
                    <a:pt x="3144" y="2218"/>
                  </a:lnTo>
                  <a:cubicBezTo>
                    <a:pt x="3120" y="2027"/>
                    <a:pt x="3287" y="1884"/>
                    <a:pt x="3453" y="1884"/>
                  </a:cubicBezTo>
                  <a:lnTo>
                    <a:pt x="4716" y="1884"/>
                  </a:lnTo>
                  <a:cubicBezTo>
                    <a:pt x="4746" y="1886"/>
                    <a:pt x="4775" y="1887"/>
                    <a:pt x="4804" y="1887"/>
                  </a:cubicBezTo>
                  <a:cubicBezTo>
                    <a:pt x="6027" y="1887"/>
                    <a:pt x="6019" y="1"/>
                    <a:pt x="4783" y="1"/>
                  </a:cubicBezTo>
                  <a:cubicBezTo>
                    <a:pt x="4761" y="1"/>
                    <a:pt x="4738" y="2"/>
                    <a:pt x="4716" y="3"/>
                  </a:cubicBezTo>
                  <a:lnTo>
                    <a:pt x="1572" y="3"/>
                  </a:lnTo>
                  <a:cubicBezTo>
                    <a:pt x="1558" y="1"/>
                    <a:pt x="1544"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3"/>
            <p:cNvSpPr/>
            <p:nvPr/>
          </p:nvSpPr>
          <p:spPr>
            <a:xfrm>
              <a:off x="1119850" y="3362050"/>
              <a:ext cx="141725" cy="126850"/>
            </a:xfrm>
            <a:custGeom>
              <a:avLst/>
              <a:gdLst/>
              <a:ahLst/>
              <a:cxnLst/>
              <a:rect l="l" t="t" r="r" b="b"/>
              <a:pathLst>
                <a:path w="5669" h="5074" extrusionOk="0">
                  <a:moveTo>
                    <a:pt x="0" y="1"/>
                  </a:moveTo>
                  <a:lnTo>
                    <a:pt x="0" y="2239"/>
                  </a:lnTo>
                  <a:cubicBezTo>
                    <a:pt x="0" y="3787"/>
                    <a:pt x="1262" y="5073"/>
                    <a:pt x="2834" y="5073"/>
                  </a:cubicBezTo>
                  <a:cubicBezTo>
                    <a:pt x="4382" y="5073"/>
                    <a:pt x="5668" y="3787"/>
                    <a:pt x="5668" y="2239"/>
                  </a:cubicBezTo>
                  <a:lnTo>
                    <a:pt x="56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3"/>
          <p:cNvGrpSpPr/>
          <p:nvPr/>
        </p:nvGrpSpPr>
        <p:grpSpPr>
          <a:xfrm>
            <a:off x="1772510" y="2887119"/>
            <a:ext cx="348008" cy="350088"/>
            <a:chOff x="1636025" y="3220325"/>
            <a:chExt cx="267925" cy="268575"/>
          </a:xfrm>
        </p:grpSpPr>
        <p:sp>
          <p:nvSpPr>
            <p:cNvPr id="10539" name="Google Shape;10539;p73"/>
            <p:cNvSpPr/>
            <p:nvPr/>
          </p:nvSpPr>
          <p:spPr>
            <a:xfrm>
              <a:off x="1636025" y="3220325"/>
              <a:ext cx="267925" cy="268575"/>
            </a:xfrm>
            <a:custGeom>
              <a:avLst/>
              <a:gdLst/>
              <a:ahLst/>
              <a:cxnLst/>
              <a:rect l="l" t="t" r="r" b="b"/>
              <a:pathLst>
                <a:path w="10717" h="10743" extrusionOk="0">
                  <a:moveTo>
                    <a:pt x="1234" y="5058"/>
                  </a:moveTo>
                  <a:cubicBezTo>
                    <a:pt x="1393" y="5058"/>
                    <a:pt x="1548" y="5182"/>
                    <a:pt x="1548" y="5360"/>
                  </a:cubicBezTo>
                  <a:cubicBezTo>
                    <a:pt x="1548" y="5551"/>
                    <a:pt x="1405" y="5693"/>
                    <a:pt x="1239" y="5693"/>
                  </a:cubicBezTo>
                  <a:cubicBezTo>
                    <a:pt x="953" y="5693"/>
                    <a:pt x="810" y="5336"/>
                    <a:pt x="1024" y="5146"/>
                  </a:cubicBezTo>
                  <a:cubicBezTo>
                    <a:pt x="1085" y="5085"/>
                    <a:pt x="1160" y="5058"/>
                    <a:pt x="1234" y="5058"/>
                  </a:cubicBezTo>
                  <a:close/>
                  <a:moveTo>
                    <a:pt x="1281" y="6310"/>
                  </a:moveTo>
                  <a:cubicBezTo>
                    <a:pt x="1677" y="6310"/>
                    <a:pt x="1677" y="6934"/>
                    <a:pt x="1281" y="6934"/>
                  </a:cubicBezTo>
                  <a:cubicBezTo>
                    <a:pt x="1268" y="6934"/>
                    <a:pt x="1253" y="6933"/>
                    <a:pt x="1239" y="6932"/>
                  </a:cubicBezTo>
                  <a:cubicBezTo>
                    <a:pt x="858" y="6908"/>
                    <a:pt x="858" y="6360"/>
                    <a:pt x="1239" y="6313"/>
                  </a:cubicBezTo>
                  <a:cubicBezTo>
                    <a:pt x="1253" y="6311"/>
                    <a:pt x="1268" y="6310"/>
                    <a:pt x="1281" y="6310"/>
                  </a:cubicBezTo>
                  <a:close/>
                  <a:moveTo>
                    <a:pt x="1245" y="7567"/>
                  </a:moveTo>
                  <a:cubicBezTo>
                    <a:pt x="1400" y="7567"/>
                    <a:pt x="1548" y="7694"/>
                    <a:pt x="1548" y="7884"/>
                  </a:cubicBezTo>
                  <a:cubicBezTo>
                    <a:pt x="1548" y="8051"/>
                    <a:pt x="1405" y="8194"/>
                    <a:pt x="1239" y="8194"/>
                  </a:cubicBezTo>
                  <a:cubicBezTo>
                    <a:pt x="953" y="8194"/>
                    <a:pt x="810" y="7861"/>
                    <a:pt x="1024" y="7670"/>
                  </a:cubicBezTo>
                  <a:cubicBezTo>
                    <a:pt x="1088" y="7599"/>
                    <a:pt x="1167" y="7567"/>
                    <a:pt x="1245" y="7567"/>
                  </a:cubicBezTo>
                  <a:close/>
                  <a:moveTo>
                    <a:pt x="9182" y="3810"/>
                  </a:moveTo>
                  <a:cubicBezTo>
                    <a:pt x="9332" y="3810"/>
                    <a:pt x="9455" y="3944"/>
                    <a:pt x="9455" y="4098"/>
                  </a:cubicBezTo>
                  <a:lnTo>
                    <a:pt x="9455" y="9170"/>
                  </a:lnTo>
                  <a:cubicBezTo>
                    <a:pt x="9455" y="9337"/>
                    <a:pt x="9312" y="9480"/>
                    <a:pt x="9145" y="9480"/>
                  </a:cubicBezTo>
                  <a:lnTo>
                    <a:pt x="2811" y="9480"/>
                  </a:lnTo>
                  <a:cubicBezTo>
                    <a:pt x="2644" y="9480"/>
                    <a:pt x="2501" y="9337"/>
                    <a:pt x="2501" y="9170"/>
                  </a:cubicBezTo>
                  <a:lnTo>
                    <a:pt x="2501" y="4098"/>
                  </a:lnTo>
                  <a:cubicBezTo>
                    <a:pt x="2501" y="3931"/>
                    <a:pt x="2644" y="3812"/>
                    <a:pt x="2811" y="3812"/>
                  </a:cubicBezTo>
                  <a:lnTo>
                    <a:pt x="9145" y="3812"/>
                  </a:lnTo>
                  <a:cubicBezTo>
                    <a:pt x="9157" y="3810"/>
                    <a:pt x="9170" y="3810"/>
                    <a:pt x="9182" y="3810"/>
                  </a:cubicBezTo>
                  <a:close/>
                  <a:moveTo>
                    <a:pt x="7306" y="0"/>
                  </a:moveTo>
                  <a:cubicBezTo>
                    <a:pt x="7285" y="0"/>
                    <a:pt x="7262" y="1"/>
                    <a:pt x="7240" y="2"/>
                  </a:cubicBezTo>
                  <a:lnTo>
                    <a:pt x="4097" y="2"/>
                  </a:lnTo>
                  <a:cubicBezTo>
                    <a:pt x="3715" y="49"/>
                    <a:pt x="3715" y="597"/>
                    <a:pt x="4097" y="645"/>
                  </a:cubicBezTo>
                  <a:lnTo>
                    <a:pt x="7240" y="645"/>
                  </a:lnTo>
                  <a:cubicBezTo>
                    <a:pt x="7255" y="643"/>
                    <a:pt x="7269" y="643"/>
                    <a:pt x="7282" y="643"/>
                  </a:cubicBezTo>
                  <a:cubicBezTo>
                    <a:pt x="7678" y="643"/>
                    <a:pt x="7678" y="1266"/>
                    <a:pt x="7282" y="1266"/>
                  </a:cubicBezTo>
                  <a:cubicBezTo>
                    <a:pt x="7269" y="1266"/>
                    <a:pt x="7255" y="1266"/>
                    <a:pt x="7240" y="1264"/>
                  </a:cubicBezTo>
                  <a:lnTo>
                    <a:pt x="5978" y="1264"/>
                  </a:lnTo>
                  <a:cubicBezTo>
                    <a:pt x="5454" y="1264"/>
                    <a:pt x="5025" y="1693"/>
                    <a:pt x="5025" y="2217"/>
                  </a:cubicBezTo>
                  <a:lnTo>
                    <a:pt x="5025" y="2526"/>
                  </a:lnTo>
                  <a:lnTo>
                    <a:pt x="953" y="2526"/>
                  </a:lnTo>
                  <a:cubicBezTo>
                    <a:pt x="429" y="2526"/>
                    <a:pt x="0" y="2931"/>
                    <a:pt x="0" y="3455"/>
                  </a:cubicBezTo>
                  <a:lnTo>
                    <a:pt x="0" y="9790"/>
                  </a:lnTo>
                  <a:cubicBezTo>
                    <a:pt x="0" y="10313"/>
                    <a:pt x="429" y="10742"/>
                    <a:pt x="953" y="10742"/>
                  </a:cubicBezTo>
                  <a:lnTo>
                    <a:pt x="9788" y="10742"/>
                  </a:lnTo>
                  <a:cubicBezTo>
                    <a:pt x="10312" y="10718"/>
                    <a:pt x="10717" y="10313"/>
                    <a:pt x="10717" y="9790"/>
                  </a:cubicBezTo>
                  <a:lnTo>
                    <a:pt x="10717" y="3455"/>
                  </a:lnTo>
                  <a:cubicBezTo>
                    <a:pt x="10717" y="2945"/>
                    <a:pt x="10311" y="2525"/>
                    <a:pt x="9806" y="2525"/>
                  </a:cubicBezTo>
                  <a:cubicBezTo>
                    <a:pt x="9792" y="2525"/>
                    <a:pt x="9778" y="2526"/>
                    <a:pt x="9764" y="2526"/>
                  </a:cubicBezTo>
                  <a:lnTo>
                    <a:pt x="5668" y="2526"/>
                  </a:lnTo>
                  <a:lnTo>
                    <a:pt x="5668" y="2217"/>
                  </a:lnTo>
                  <a:cubicBezTo>
                    <a:pt x="5668" y="2026"/>
                    <a:pt x="5811" y="1883"/>
                    <a:pt x="5978" y="1883"/>
                  </a:cubicBezTo>
                  <a:lnTo>
                    <a:pt x="7240" y="1883"/>
                  </a:lnTo>
                  <a:cubicBezTo>
                    <a:pt x="7270" y="1885"/>
                    <a:pt x="7299" y="1886"/>
                    <a:pt x="7327" y="1886"/>
                  </a:cubicBezTo>
                  <a:cubicBezTo>
                    <a:pt x="8528" y="1886"/>
                    <a:pt x="8521" y="0"/>
                    <a:pt x="73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3"/>
            <p:cNvSpPr/>
            <p:nvPr/>
          </p:nvSpPr>
          <p:spPr>
            <a:xfrm>
              <a:off x="1714025" y="3331100"/>
              <a:ext cx="142900" cy="110750"/>
            </a:xfrm>
            <a:custGeom>
              <a:avLst/>
              <a:gdLst/>
              <a:ahLst/>
              <a:cxnLst/>
              <a:rect l="l" t="t" r="r" b="b"/>
              <a:pathLst>
                <a:path w="5716" h="4430" extrusionOk="0">
                  <a:moveTo>
                    <a:pt x="0" y="0"/>
                  </a:moveTo>
                  <a:lnTo>
                    <a:pt x="0" y="4430"/>
                  </a:lnTo>
                  <a:lnTo>
                    <a:pt x="5716" y="4430"/>
                  </a:lnTo>
                  <a:lnTo>
                    <a:pt x="571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1" name="Google Shape;10541;p73"/>
          <p:cNvGrpSpPr/>
          <p:nvPr/>
        </p:nvGrpSpPr>
        <p:grpSpPr>
          <a:xfrm>
            <a:off x="2523404" y="2929059"/>
            <a:ext cx="350346" cy="266989"/>
            <a:chOff x="2214125" y="3252500"/>
            <a:chExt cx="269725" cy="204825"/>
          </a:xfrm>
        </p:grpSpPr>
        <p:sp>
          <p:nvSpPr>
            <p:cNvPr id="10542" name="Google Shape;10542;p73"/>
            <p:cNvSpPr/>
            <p:nvPr/>
          </p:nvSpPr>
          <p:spPr>
            <a:xfrm>
              <a:off x="2293300" y="3291800"/>
              <a:ext cx="110775" cy="15500"/>
            </a:xfrm>
            <a:custGeom>
              <a:avLst/>
              <a:gdLst/>
              <a:ahLst/>
              <a:cxnLst/>
              <a:rect l="l" t="t" r="r" b="b"/>
              <a:pathLst>
                <a:path w="4431" h="620" extrusionOk="0">
                  <a:moveTo>
                    <a:pt x="1" y="1"/>
                  </a:moveTo>
                  <a:lnTo>
                    <a:pt x="1" y="620"/>
                  </a:lnTo>
                  <a:lnTo>
                    <a:pt x="4430" y="620"/>
                  </a:lnTo>
                  <a:lnTo>
                    <a:pt x="44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3"/>
            <p:cNvSpPr/>
            <p:nvPr/>
          </p:nvSpPr>
          <p:spPr>
            <a:xfrm>
              <a:off x="2293300" y="3354900"/>
              <a:ext cx="31575" cy="15525"/>
            </a:xfrm>
            <a:custGeom>
              <a:avLst/>
              <a:gdLst/>
              <a:ahLst/>
              <a:cxnLst/>
              <a:rect l="l" t="t" r="r" b="b"/>
              <a:pathLst>
                <a:path w="1263" h="621" extrusionOk="0">
                  <a:moveTo>
                    <a:pt x="1" y="1"/>
                  </a:moveTo>
                  <a:lnTo>
                    <a:pt x="1" y="620"/>
                  </a:lnTo>
                  <a:lnTo>
                    <a:pt x="1263" y="620"/>
                  </a:lnTo>
                  <a:lnTo>
                    <a:pt x="12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3"/>
            <p:cNvSpPr/>
            <p:nvPr/>
          </p:nvSpPr>
          <p:spPr>
            <a:xfrm>
              <a:off x="2230200" y="3252500"/>
              <a:ext cx="236975" cy="157200"/>
            </a:xfrm>
            <a:custGeom>
              <a:avLst/>
              <a:gdLst/>
              <a:ahLst/>
              <a:cxnLst/>
              <a:rect l="l" t="t" r="r" b="b"/>
              <a:pathLst>
                <a:path w="9479" h="6288" extrusionOk="0">
                  <a:moveTo>
                    <a:pt x="7276" y="951"/>
                  </a:moveTo>
                  <a:cubicBezTo>
                    <a:pt x="7427" y="951"/>
                    <a:pt x="7549" y="1086"/>
                    <a:pt x="7549" y="1263"/>
                  </a:cubicBezTo>
                  <a:lnTo>
                    <a:pt x="7549" y="2525"/>
                  </a:lnTo>
                  <a:cubicBezTo>
                    <a:pt x="7549" y="2692"/>
                    <a:pt x="7407" y="2811"/>
                    <a:pt x="7240" y="2811"/>
                  </a:cubicBezTo>
                  <a:lnTo>
                    <a:pt x="2215" y="2811"/>
                  </a:lnTo>
                  <a:cubicBezTo>
                    <a:pt x="2048" y="2811"/>
                    <a:pt x="1905" y="2692"/>
                    <a:pt x="1905" y="2525"/>
                  </a:cubicBezTo>
                  <a:lnTo>
                    <a:pt x="1905" y="1263"/>
                  </a:lnTo>
                  <a:cubicBezTo>
                    <a:pt x="1905" y="1086"/>
                    <a:pt x="2028" y="951"/>
                    <a:pt x="2179" y="951"/>
                  </a:cubicBezTo>
                  <a:cubicBezTo>
                    <a:pt x="2191" y="951"/>
                    <a:pt x="2203" y="952"/>
                    <a:pt x="2215" y="953"/>
                  </a:cubicBezTo>
                  <a:lnTo>
                    <a:pt x="7240" y="953"/>
                  </a:lnTo>
                  <a:cubicBezTo>
                    <a:pt x="7252" y="952"/>
                    <a:pt x="7264" y="951"/>
                    <a:pt x="7276" y="951"/>
                  </a:cubicBezTo>
                  <a:close/>
                  <a:moveTo>
                    <a:pt x="7282" y="3452"/>
                  </a:moveTo>
                  <a:cubicBezTo>
                    <a:pt x="7678" y="3452"/>
                    <a:pt x="7678" y="4075"/>
                    <a:pt x="7282" y="4075"/>
                  </a:cubicBezTo>
                  <a:cubicBezTo>
                    <a:pt x="7269" y="4075"/>
                    <a:pt x="7254" y="4075"/>
                    <a:pt x="7240" y="4073"/>
                  </a:cubicBezTo>
                  <a:lnTo>
                    <a:pt x="5359" y="4073"/>
                  </a:lnTo>
                  <a:cubicBezTo>
                    <a:pt x="5343" y="4075"/>
                    <a:pt x="5328" y="4075"/>
                    <a:pt x="5314" y="4075"/>
                  </a:cubicBezTo>
                  <a:cubicBezTo>
                    <a:pt x="4897" y="4075"/>
                    <a:pt x="4897" y="3452"/>
                    <a:pt x="5314" y="3452"/>
                  </a:cubicBezTo>
                  <a:cubicBezTo>
                    <a:pt x="5328" y="3452"/>
                    <a:pt x="5343" y="3452"/>
                    <a:pt x="5359" y="3454"/>
                  </a:cubicBezTo>
                  <a:lnTo>
                    <a:pt x="7240" y="3454"/>
                  </a:lnTo>
                  <a:cubicBezTo>
                    <a:pt x="7254" y="3452"/>
                    <a:pt x="7269" y="3452"/>
                    <a:pt x="7282" y="3452"/>
                  </a:cubicBezTo>
                  <a:close/>
                  <a:moveTo>
                    <a:pt x="4096" y="3454"/>
                  </a:moveTo>
                  <a:cubicBezTo>
                    <a:pt x="4263" y="3454"/>
                    <a:pt x="4406" y="3597"/>
                    <a:pt x="4406" y="3764"/>
                  </a:cubicBezTo>
                  <a:lnTo>
                    <a:pt x="4406" y="5026"/>
                  </a:lnTo>
                  <a:cubicBezTo>
                    <a:pt x="4406" y="5192"/>
                    <a:pt x="4263" y="5335"/>
                    <a:pt x="4096" y="5335"/>
                  </a:cubicBezTo>
                  <a:lnTo>
                    <a:pt x="2215" y="5335"/>
                  </a:lnTo>
                  <a:cubicBezTo>
                    <a:pt x="2048" y="5335"/>
                    <a:pt x="1905" y="5192"/>
                    <a:pt x="1905" y="5026"/>
                  </a:cubicBezTo>
                  <a:lnTo>
                    <a:pt x="1905" y="3764"/>
                  </a:lnTo>
                  <a:cubicBezTo>
                    <a:pt x="1905" y="3597"/>
                    <a:pt x="2048" y="3454"/>
                    <a:pt x="2215" y="3454"/>
                  </a:cubicBezTo>
                  <a:close/>
                  <a:moveTo>
                    <a:pt x="7282" y="4714"/>
                  </a:moveTo>
                  <a:cubicBezTo>
                    <a:pt x="7678" y="4714"/>
                    <a:pt x="7678" y="5338"/>
                    <a:pt x="7282" y="5338"/>
                  </a:cubicBezTo>
                  <a:cubicBezTo>
                    <a:pt x="7269" y="5338"/>
                    <a:pt x="7254" y="5337"/>
                    <a:pt x="7240" y="5335"/>
                  </a:cubicBezTo>
                  <a:lnTo>
                    <a:pt x="5359" y="5335"/>
                  </a:lnTo>
                  <a:cubicBezTo>
                    <a:pt x="5343" y="5337"/>
                    <a:pt x="5328" y="5338"/>
                    <a:pt x="5314" y="5338"/>
                  </a:cubicBezTo>
                  <a:cubicBezTo>
                    <a:pt x="4897" y="5338"/>
                    <a:pt x="4897" y="4714"/>
                    <a:pt x="5314" y="4714"/>
                  </a:cubicBezTo>
                  <a:cubicBezTo>
                    <a:pt x="5328" y="4714"/>
                    <a:pt x="5343" y="4715"/>
                    <a:pt x="5359" y="4716"/>
                  </a:cubicBezTo>
                  <a:lnTo>
                    <a:pt x="7240" y="4716"/>
                  </a:lnTo>
                  <a:cubicBezTo>
                    <a:pt x="7254" y="4715"/>
                    <a:pt x="7269" y="4714"/>
                    <a:pt x="7282" y="4714"/>
                  </a:cubicBezTo>
                  <a:close/>
                  <a:moveTo>
                    <a:pt x="929" y="1"/>
                  </a:moveTo>
                  <a:cubicBezTo>
                    <a:pt x="429" y="1"/>
                    <a:pt x="0" y="429"/>
                    <a:pt x="0" y="953"/>
                  </a:cubicBezTo>
                  <a:lnTo>
                    <a:pt x="0" y="6288"/>
                  </a:lnTo>
                  <a:lnTo>
                    <a:pt x="9478" y="6288"/>
                  </a:lnTo>
                  <a:lnTo>
                    <a:pt x="9478" y="953"/>
                  </a:lnTo>
                  <a:cubicBezTo>
                    <a:pt x="9455" y="429"/>
                    <a:pt x="9050" y="1"/>
                    <a:pt x="8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3"/>
            <p:cNvSpPr/>
            <p:nvPr/>
          </p:nvSpPr>
          <p:spPr>
            <a:xfrm>
              <a:off x="2214125" y="3425750"/>
              <a:ext cx="269725" cy="31575"/>
            </a:xfrm>
            <a:custGeom>
              <a:avLst/>
              <a:gdLst/>
              <a:ahLst/>
              <a:cxnLst/>
              <a:rect l="l" t="t" r="r" b="b"/>
              <a:pathLst>
                <a:path w="10789" h="1263" extrusionOk="0">
                  <a:moveTo>
                    <a:pt x="334" y="1"/>
                  </a:moveTo>
                  <a:cubicBezTo>
                    <a:pt x="215" y="1"/>
                    <a:pt x="119" y="48"/>
                    <a:pt x="72" y="144"/>
                  </a:cubicBezTo>
                  <a:cubicBezTo>
                    <a:pt x="0" y="215"/>
                    <a:pt x="0" y="334"/>
                    <a:pt x="24" y="429"/>
                  </a:cubicBezTo>
                  <a:cubicBezTo>
                    <a:pt x="143" y="691"/>
                    <a:pt x="286" y="930"/>
                    <a:pt x="477" y="1144"/>
                  </a:cubicBezTo>
                  <a:cubicBezTo>
                    <a:pt x="548" y="1215"/>
                    <a:pt x="619" y="1263"/>
                    <a:pt x="715" y="1263"/>
                  </a:cubicBezTo>
                  <a:lnTo>
                    <a:pt x="10026" y="1263"/>
                  </a:lnTo>
                  <a:cubicBezTo>
                    <a:pt x="10121" y="1263"/>
                    <a:pt x="10217" y="1215"/>
                    <a:pt x="10264" y="1144"/>
                  </a:cubicBezTo>
                  <a:cubicBezTo>
                    <a:pt x="10455" y="930"/>
                    <a:pt x="10622" y="691"/>
                    <a:pt x="10717" y="429"/>
                  </a:cubicBezTo>
                  <a:cubicBezTo>
                    <a:pt x="10788" y="215"/>
                    <a:pt x="10645" y="1"/>
                    <a:pt x="10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3"/>
          <p:cNvGrpSpPr/>
          <p:nvPr/>
        </p:nvGrpSpPr>
        <p:grpSpPr>
          <a:xfrm>
            <a:off x="3275045" y="2898036"/>
            <a:ext cx="348040" cy="328352"/>
            <a:chOff x="2792800" y="3228700"/>
            <a:chExt cx="267950" cy="251900"/>
          </a:xfrm>
        </p:grpSpPr>
        <p:sp>
          <p:nvSpPr>
            <p:cNvPr id="10547" name="Google Shape;10547;p73"/>
            <p:cNvSpPr/>
            <p:nvPr/>
          </p:nvSpPr>
          <p:spPr>
            <a:xfrm>
              <a:off x="2852950" y="3276325"/>
              <a:ext cx="128625" cy="109675"/>
            </a:xfrm>
            <a:custGeom>
              <a:avLst/>
              <a:gdLst/>
              <a:ahLst/>
              <a:cxnLst/>
              <a:rect l="l" t="t" r="r" b="b"/>
              <a:pathLst>
                <a:path w="5145" h="4387" extrusionOk="0">
                  <a:moveTo>
                    <a:pt x="2953" y="2501"/>
                  </a:moveTo>
                  <a:cubicBezTo>
                    <a:pt x="2928" y="2501"/>
                    <a:pt x="2904" y="2501"/>
                    <a:pt x="2879" y="2502"/>
                  </a:cubicBezTo>
                  <a:lnTo>
                    <a:pt x="2879" y="2502"/>
                  </a:lnTo>
                  <a:cubicBezTo>
                    <a:pt x="2906" y="2504"/>
                    <a:pt x="2933" y="2506"/>
                    <a:pt x="2961" y="2506"/>
                  </a:cubicBezTo>
                  <a:cubicBezTo>
                    <a:pt x="2986" y="2506"/>
                    <a:pt x="3012" y="2505"/>
                    <a:pt x="3038" y="2503"/>
                  </a:cubicBezTo>
                  <a:lnTo>
                    <a:pt x="3038" y="2503"/>
                  </a:lnTo>
                  <a:cubicBezTo>
                    <a:pt x="3010" y="2501"/>
                    <a:pt x="2981" y="2501"/>
                    <a:pt x="2953" y="2501"/>
                  </a:cubicBezTo>
                  <a:close/>
                  <a:moveTo>
                    <a:pt x="2953" y="620"/>
                  </a:moveTo>
                  <a:cubicBezTo>
                    <a:pt x="3787" y="620"/>
                    <a:pt x="4215" y="1644"/>
                    <a:pt x="3620" y="2239"/>
                  </a:cubicBezTo>
                  <a:cubicBezTo>
                    <a:pt x="3450" y="2402"/>
                    <a:pt x="3244" y="2486"/>
                    <a:pt x="3038" y="2503"/>
                  </a:cubicBezTo>
                  <a:lnTo>
                    <a:pt x="3038" y="2503"/>
                  </a:lnTo>
                  <a:cubicBezTo>
                    <a:pt x="3379" y="2516"/>
                    <a:pt x="3717" y="2611"/>
                    <a:pt x="4025" y="2787"/>
                  </a:cubicBezTo>
                  <a:cubicBezTo>
                    <a:pt x="4168" y="2858"/>
                    <a:pt x="4215" y="3049"/>
                    <a:pt x="4144" y="3215"/>
                  </a:cubicBezTo>
                  <a:cubicBezTo>
                    <a:pt x="4078" y="3314"/>
                    <a:pt x="3967" y="3367"/>
                    <a:pt x="3857" y="3367"/>
                  </a:cubicBezTo>
                  <a:cubicBezTo>
                    <a:pt x="3808" y="3367"/>
                    <a:pt x="3760" y="3357"/>
                    <a:pt x="3715" y="3334"/>
                  </a:cubicBezTo>
                  <a:cubicBezTo>
                    <a:pt x="3477" y="3203"/>
                    <a:pt x="3215" y="3138"/>
                    <a:pt x="2953" y="3138"/>
                  </a:cubicBezTo>
                  <a:cubicBezTo>
                    <a:pt x="2691" y="3138"/>
                    <a:pt x="2429" y="3203"/>
                    <a:pt x="2191" y="3334"/>
                  </a:cubicBezTo>
                  <a:cubicBezTo>
                    <a:pt x="2146" y="3364"/>
                    <a:pt x="2097" y="3378"/>
                    <a:pt x="2047" y="3378"/>
                  </a:cubicBezTo>
                  <a:cubicBezTo>
                    <a:pt x="1938" y="3378"/>
                    <a:pt x="1828" y="3313"/>
                    <a:pt x="1762" y="3215"/>
                  </a:cubicBezTo>
                  <a:cubicBezTo>
                    <a:pt x="1691" y="3049"/>
                    <a:pt x="1739" y="2858"/>
                    <a:pt x="1882" y="2787"/>
                  </a:cubicBezTo>
                  <a:cubicBezTo>
                    <a:pt x="2193" y="2609"/>
                    <a:pt x="2535" y="2514"/>
                    <a:pt x="2879" y="2502"/>
                  </a:cubicBezTo>
                  <a:lnTo>
                    <a:pt x="2879" y="2502"/>
                  </a:lnTo>
                  <a:cubicBezTo>
                    <a:pt x="2420" y="2464"/>
                    <a:pt x="2001" y="2106"/>
                    <a:pt x="2001" y="1572"/>
                  </a:cubicBezTo>
                  <a:cubicBezTo>
                    <a:pt x="2001" y="1048"/>
                    <a:pt x="2429" y="620"/>
                    <a:pt x="2953" y="620"/>
                  </a:cubicBezTo>
                  <a:close/>
                  <a:moveTo>
                    <a:pt x="2953" y="0"/>
                  </a:moveTo>
                  <a:cubicBezTo>
                    <a:pt x="1000" y="0"/>
                    <a:pt x="0" y="2358"/>
                    <a:pt x="1405" y="3739"/>
                  </a:cubicBezTo>
                  <a:cubicBezTo>
                    <a:pt x="1852" y="4186"/>
                    <a:pt x="2401" y="4386"/>
                    <a:pt x="2940" y="4386"/>
                  </a:cubicBezTo>
                  <a:cubicBezTo>
                    <a:pt x="4066" y="4386"/>
                    <a:pt x="5144" y="3512"/>
                    <a:pt x="5144" y="2191"/>
                  </a:cubicBezTo>
                  <a:cubicBezTo>
                    <a:pt x="5144" y="977"/>
                    <a:pt x="4168"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3"/>
            <p:cNvSpPr/>
            <p:nvPr/>
          </p:nvSpPr>
          <p:spPr>
            <a:xfrm>
              <a:off x="2792800" y="3228700"/>
              <a:ext cx="267950" cy="204225"/>
            </a:xfrm>
            <a:custGeom>
              <a:avLst/>
              <a:gdLst/>
              <a:ahLst/>
              <a:cxnLst/>
              <a:rect l="l" t="t" r="r" b="b"/>
              <a:pathLst>
                <a:path w="10718" h="8169" extrusionOk="0">
                  <a:moveTo>
                    <a:pt x="5344" y="1259"/>
                  </a:moveTo>
                  <a:cubicBezTo>
                    <a:pt x="6799" y="1259"/>
                    <a:pt x="8193" y="2389"/>
                    <a:pt x="8193" y="4096"/>
                  </a:cubicBezTo>
                  <a:cubicBezTo>
                    <a:pt x="8193" y="5644"/>
                    <a:pt x="6931" y="6906"/>
                    <a:pt x="5359" y="6930"/>
                  </a:cubicBezTo>
                  <a:cubicBezTo>
                    <a:pt x="2835" y="6930"/>
                    <a:pt x="1573" y="3882"/>
                    <a:pt x="3359" y="2096"/>
                  </a:cubicBezTo>
                  <a:cubicBezTo>
                    <a:pt x="3937" y="1518"/>
                    <a:pt x="4647" y="1259"/>
                    <a:pt x="5344" y="1259"/>
                  </a:cubicBezTo>
                  <a:close/>
                  <a:moveTo>
                    <a:pt x="930" y="0"/>
                  </a:moveTo>
                  <a:cubicBezTo>
                    <a:pt x="406" y="0"/>
                    <a:pt x="1" y="429"/>
                    <a:pt x="1" y="953"/>
                  </a:cubicBezTo>
                  <a:lnTo>
                    <a:pt x="1" y="7240"/>
                  </a:lnTo>
                  <a:cubicBezTo>
                    <a:pt x="1" y="7764"/>
                    <a:pt x="430" y="8169"/>
                    <a:pt x="930" y="8169"/>
                  </a:cubicBezTo>
                  <a:lnTo>
                    <a:pt x="9789" y="8169"/>
                  </a:lnTo>
                  <a:cubicBezTo>
                    <a:pt x="10289" y="8169"/>
                    <a:pt x="10717" y="7764"/>
                    <a:pt x="10717" y="7240"/>
                  </a:cubicBezTo>
                  <a:lnTo>
                    <a:pt x="10717" y="953"/>
                  </a:lnTo>
                  <a:cubicBezTo>
                    <a:pt x="10717" y="429"/>
                    <a:pt x="10289" y="0"/>
                    <a:pt x="97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3"/>
            <p:cNvSpPr/>
            <p:nvPr/>
          </p:nvSpPr>
          <p:spPr>
            <a:xfrm>
              <a:off x="2919025" y="3307275"/>
              <a:ext cx="15500" cy="16100"/>
            </a:xfrm>
            <a:custGeom>
              <a:avLst/>
              <a:gdLst/>
              <a:ahLst/>
              <a:cxnLst/>
              <a:rect l="l" t="t" r="r" b="b"/>
              <a:pathLst>
                <a:path w="620" h="644" extrusionOk="0">
                  <a:moveTo>
                    <a:pt x="310" y="1"/>
                  </a:moveTo>
                  <a:cubicBezTo>
                    <a:pt x="144" y="1"/>
                    <a:pt x="1" y="144"/>
                    <a:pt x="1" y="334"/>
                  </a:cubicBezTo>
                  <a:cubicBezTo>
                    <a:pt x="1" y="501"/>
                    <a:pt x="144" y="644"/>
                    <a:pt x="310" y="644"/>
                  </a:cubicBezTo>
                  <a:cubicBezTo>
                    <a:pt x="477" y="644"/>
                    <a:pt x="620" y="501"/>
                    <a:pt x="620" y="334"/>
                  </a:cubicBezTo>
                  <a:cubicBezTo>
                    <a:pt x="620" y="144"/>
                    <a:pt x="477"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3"/>
            <p:cNvSpPr/>
            <p:nvPr/>
          </p:nvSpPr>
          <p:spPr>
            <a:xfrm>
              <a:off x="2852700" y="3448975"/>
              <a:ext cx="148175" cy="31625"/>
            </a:xfrm>
            <a:custGeom>
              <a:avLst/>
              <a:gdLst/>
              <a:ahLst/>
              <a:cxnLst/>
              <a:rect l="l" t="t" r="r" b="b"/>
              <a:pathLst>
                <a:path w="5927" h="1265" extrusionOk="0">
                  <a:moveTo>
                    <a:pt x="1820" y="1"/>
                  </a:moveTo>
                  <a:cubicBezTo>
                    <a:pt x="1749" y="215"/>
                    <a:pt x="1630" y="429"/>
                    <a:pt x="1534" y="620"/>
                  </a:cubicBezTo>
                  <a:lnTo>
                    <a:pt x="439" y="620"/>
                  </a:lnTo>
                  <a:cubicBezTo>
                    <a:pt x="425" y="618"/>
                    <a:pt x="411" y="618"/>
                    <a:pt x="398" y="618"/>
                  </a:cubicBezTo>
                  <a:cubicBezTo>
                    <a:pt x="0" y="618"/>
                    <a:pt x="0" y="1265"/>
                    <a:pt x="398" y="1265"/>
                  </a:cubicBezTo>
                  <a:cubicBezTo>
                    <a:pt x="411" y="1265"/>
                    <a:pt x="425" y="1264"/>
                    <a:pt x="439" y="1263"/>
                  </a:cubicBezTo>
                  <a:lnTo>
                    <a:pt x="5488" y="1263"/>
                  </a:lnTo>
                  <a:cubicBezTo>
                    <a:pt x="5502" y="1264"/>
                    <a:pt x="5515" y="1265"/>
                    <a:pt x="5529" y="1265"/>
                  </a:cubicBezTo>
                  <a:cubicBezTo>
                    <a:pt x="5926" y="1265"/>
                    <a:pt x="5926" y="618"/>
                    <a:pt x="5529" y="618"/>
                  </a:cubicBezTo>
                  <a:cubicBezTo>
                    <a:pt x="5515" y="618"/>
                    <a:pt x="5502" y="618"/>
                    <a:pt x="5488" y="620"/>
                  </a:cubicBezTo>
                  <a:lnTo>
                    <a:pt x="4392" y="620"/>
                  </a:lnTo>
                  <a:cubicBezTo>
                    <a:pt x="4273" y="429"/>
                    <a:pt x="4178" y="215"/>
                    <a:pt x="4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1" name="Google Shape;10551;p73"/>
          <p:cNvGrpSpPr/>
          <p:nvPr/>
        </p:nvGrpSpPr>
        <p:grpSpPr>
          <a:xfrm>
            <a:off x="4025939" y="2898036"/>
            <a:ext cx="348820" cy="328286"/>
            <a:chOff x="3370900" y="3228700"/>
            <a:chExt cx="268550" cy="251850"/>
          </a:xfrm>
        </p:grpSpPr>
        <p:sp>
          <p:nvSpPr>
            <p:cNvPr id="10552" name="Google Shape;10552;p73"/>
            <p:cNvSpPr/>
            <p:nvPr/>
          </p:nvSpPr>
          <p:spPr>
            <a:xfrm>
              <a:off x="3481650" y="3370400"/>
              <a:ext cx="47050" cy="15500"/>
            </a:xfrm>
            <a:custGeom>
              <a:avLst/>
              <a:gdLst/>
              <a:ahLst/>
              <a:cxnLst/>
              <a:rect l="l" t="t" r="r" b="b"/>
              <a:pathLst>
                <a:path w="1882" h="620" extrusionOk="0">
                  <a:moveTo>
                    <a:pt x="0" y="0"/>
                  </a:moveTo>
                  <a:lnTo>
                    <a:pt x="0" y="619"/>
                  </a:lnTo>
                  <a:lnTo>
                    <a:pt x="1882" y="619"/>
                  </a:ln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3"/>
            <p:cNvSpPr/>
            <p:nvPr/>
          </p:nvSpPr>
          <p:spPr>
            <a:xfrm>
              <a:off x="3497125" y="3401950"/>
              <a:ext cx="15500" cy="28000"/>
            </a:xfrm>
            <a:custGeom>
              <a:avLst/>
              <a:gdLst/>
              <a:ahLst/>
              <a:cxnLst/>
              <a:rect l="l" t="t" r="r" b="b"/>
              <a:pathLst>
                <a:path w="620" h="1120" extrusionOk="0">
                  <a:moveTo>
                    <a:pt x="0" y="0"/>
                  </a:moveTo>
                  <a:lnTo>
                    <a:pt x="0" y="810"/>
                  </a:lnTo>
                  <a:lnTo>
                    <a:pt x="334" y="1120"/>
                  </a:lnTo>
                  <a:lnTo>
                    <a:pt x="620" y="810"/>
                  </a:lnTo>
                  <a:lnTo>
                    <a:pt x="6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3"/>
            <p:cNvSpPr/>
            <p:nvPr/>
          </p:nvSpPr>
          <p:spPr>
            <a:xfrm>
              <a:off x="3370900" y="3228700"/>
              <a:ext cx="268550" cy="139925"/>
            </a:xfrm>
            <a:custGeom>
              <a:avLst/>
              <a:gdLst/>
              <a:ahLst/>
              <a:cxnLst/>
              <a:rect l="l" t="t" r="r" b="b"/>
              <a:pathLst>
                <a:path w="10742" h="5597" extrusionOk="0">
                  <a:moveTo>
                    <a:pt x="3478" y="0"/>
                  </a:moveTo>
                  <a:cubicBezTo>
                    <a:pt x="3311" y="0"/>
                    <a:pt x="3168" y="143"/>
                    <a:pt x="3168" y="334"/>
                  </a:cubicBezTo>
                  <a:lnTo>
                    <a:pt x="3168" y="1905"/>
                  </a:lnTo>
                  <a:lnTo>
                    <a:pt x="310" y="1905"/>
                  </a:lnTo>
                  <a:cubicBezTo>
                    <a:pt x="298" y="1904"/>
                    <a:pt x="286" y="1903"/>
                    <a:pt x="274" y="1903"/>
                  </a:cubicBezTo>
                  <a:cubicBezTo>
                    <a:pt x="124" y="1903"/>
                    <a:pt x="1" y="2038"/>
                    <a:pt x="1" y="2215"/>
                  </a:cubicBezTo>
                  <a:lnTo>
                    <a:pt x="1" y="4692"/>
                  </a:lnTo>
                  <a:cubicBezTo>
                    <a:pt x="1" y="4835"/>
                    <a:pt x="96" y="4954"/>
                    <a:pt x="239" y="5001"/>
                  </a:cubicBezTo>
                  <a:cubicBezTo>
                    <a:pt x="1406" y="5287"/>
                    <a:pt x="2597" y="5478"/>
                    <a:pt x="3787" y="5597"/>
                  </a:cubicBezTo>
                  <a:lnTo>
                    <a:pt x="3787" y="5358"/>
                  </a:lnTo>
                  <a:cubicBezTo>
                    <a:pt x="3787" y="5168"/>
                    <a:pt x="3930" y="5025"/>
                    <a:pt x="4097" y="5025"/>
                  </a:cubicBezTo>
                  <a:lnTo>
                    <a:pt x="4407" y="5025"/>
                  </a:lnTo>
                  <a:lnTo>
                    <a:pt x="4407" y="1905"/>
                  </a:lnTo>
                  <a:lnTo>
                    <a:pt x="3787" y="1905"/>
                  </a:lnTo>
                  <a:lnTo>
                    <a:pt x="3787" y="643"/>
                  </a:lnTo>
                  <a:lnTo>
                    <a:pt x="6931" y="643"/>
                  </a:lnTo>
                  <a:lnTo>
                    <a:pt x="6931" y="1905"/>
                  </a:lnTo>
                  <a:lnTo>
                    <a:pt x="6312" y="1905"/>
                  </a:lnTo>
                  <a:lnTo>
                    <a:pt x="6312" y="5049"/>
                  </a:lnTo>
                  <a:lnTo>
                    <a:pt x="6621" y="5049"/>
                  </a:lnTo>
                  <a:cubicBezTo>
                    <a:pt x="6633" y="5047"/>
                    <a:pt x="6646" y="5046"/>
                    <a:pt x="6658" y="5046"/>
                  </a:cubicBezTo>
                  <a:cubicBezTo>
                    <a:pt x="6808" y="5046"/>
                    <a:pt x="6931" y="5182"/>
                    <a:pt x="6931" y="5358"/>
                  </a:cubicBezTo>
                  <a:lnTo>
                    <a:pt x="6931" y="5597"/>
                  </a:lnTo>
                  <a:cubicBezTo>
                    <a:pt x="8122" y="5478"/>
                    <a:pt x="9312" y="5287"/>
                    <a:pt x="10479" y="5001"/>
                  </a:cubicBezTo>
                  <a:cubicBezTo>
                    <a:pt x="10622" y="4954"/>
                    <a:pt x="10717" y="4835"/>
                    <a:pt x="10741" y="4692"/>
                  </a:cubicBezTo>
                  <a:lnTo>
                    <a:pt x="10741" y="2215"/>
                  </a:lnTo>
                  <a:cubicBezTo>
                    <a:pt x="10717" y="2024"/>
                    <a:pt x="10598" y="1905"/>
                    <a:pt x="10408" y="1905"/>
                  </a:cubicBezTo>
                  <a:lnTo>
                    <a:pt x="7574" y="1905"/>
                  </a:lnTo>
                  <a:lnTo>
                    <a:pt x="7574" y="334"/>
                  </a:lnTo>
                  <a:cubicBezTo>
                    <a:pt x="7574" y="143"/>
                    <a:pt x="7431" y="0"/>
                    <a:pt x="7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3"/>
            <p:cNvSpPr/>
            <p:nvPr/>
          </p:nvSpPr>
          <p:spPr>
            <a:xfrm>
              <a:off x="3497125" y="3276325"/>
              <a:ext cx="15500" cy="78600"/>
            </a:xfrm>
            <a:custGeom>
              <a:avLst/>
              <a:gdLst/>
              <a:ahLst/>
              <a:cxnLst/>
              <a:rect l="l" t="t" r="r" b="b"/>
              <a:pathLst>
                <a:path w="620" h="3144" extrusionOk="0">
                  <a:moveTo>
                    <a:pt x="0" y="0"/>
                  </a:moveTo>
                  <a:lnTo>
                    <a:pt x="0" y="3144"/>
                  </a:lnTo>
                  <a:lnTo>
                    <a:pt x="620" y="3144"/>
                  </a:lnTo>
                  <a:lnTo>
                    <a:pt x="6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3"/>
            <p:cNvSpPr/>
            <p:nvPr/>
          </p:nvSpPr>
          <p:spPr>
            <a:xfrm>
              <a:off x="3386400" y="3372175"/>
              <a:ext cx="236975" cy="108375"/>
            </a:xfrm>
            <a:custGeom>
              <a:avLst/>
              <a:gdLst/>
              <a:ahLst/>
              <a:cxnLst/>
              <a:rect l="l" t="t" r="r" b="b"/>
              <a:pathLst>
                <a:path w="9479" h="4335" extrusionOk="0">
                  <a:moveTo>
                    <a:pt x="0" y="1"/>
                  </a:moveTo>
                  <a:lnTo>
                    <a:pt x="0" y="4001"/>
                  </a:lnTo>
                  <a:cubicBezTo>
                    <a:pt x="0" y="4192"/>
                    <a:pt x="143" y="4311"/>
                    <a:pt x="333" y="4335"/>
                  </a:cubicBezTo>
                  <a:lnTo>
                    <a:pt x="9169" y="4335"/>
                  </a:lnTo>
                  <a:cubicBezTo>
                    <a:pt x="9335" y="4311"/>
                    <a:pt x="9478" y="4192"/>
                    <a:pt x="9478" y="4001"/>
                  </a:cubicBezTo>
                  <a:lnTo>
                    <a:pt x="9478" y="1"/>
                  </a:lnTo>
                  <a:cubicBezTo>
                    <a:pt x="8430" y="239"/>
                    <a:pt x="7382" y="382"/>
                    <a:pt x="6311" y="501"/>
                  </a:cubicBezTo>
                  <a:lnTo>
                    <a:pt x="6311" y="882"/>
                  </a:lnTo>
                  <a:cubicBezTo>
                    <a:pt x="6311" y="1048"/>
                    <a:pt x="6168" y="1191"/>
                    <a:pt x="6001" y="1191"/>
                  </a:cubicBezTo>
                  <a:lnTo>
                    <a:pt x="5692" y="1191"/>
                  </a:lnTo>
                  <a:lnTo>
                    <a:pt x="5692" y="2144"/>
                  </a:lnTo>
                  <a:cubicBezTo>
                    <a:pt x="5692" y="2215"/>
                    <a:pt x="5668" y="2287"/>
                    <a:pt x="5596" y="2358"/>
                  </a:cubicBezTo>
                  <a:lnTo>
                    <a:pt x="4977" y="2977"/>
                  </a:lnTo>
                  <a:cubicBezTo>
                    <a:pt x="4906" y="3037"/>
                    <a:pt x="4822" y="3067"/>
                    <a:pt x="4742" y="3067"/>
                  </a:cubicBezTo>
                  <a:cubicBezTo>
                    <a:pt x="4662" y="3067"/>
                    <a:pt x="4584" y="3037"/>
                    <a:pt x="4525" y="2977"/>
                  </a:cubicBezTo>
                  <a:lnTo>
                    <a:pt x="3882" y="2358"/>
                  </a:lnTo>
                  <a:cubicBezTo>
                    <a:pt x="3834" y="2287"/>
                    <a:pt x="3810" y="2215"/>
                    <a:pt x="3810" y="2144"/>
                  </a:cubicBezTo>
                  <a:lnTo>
                    <a:pt x="3810" y="1191"/>
                  </a:lnTo>
                  <a:lnTo>
                    <a:pt x="3477" y="1191"/>
                  </a:lnTo>
                  <a:cubicBezTo>
                    <a:pt x="3310" y="1191"/>
                    <a:pt x="3167" y="1048"/>
                    <a:pt x="3167" y="882"/>
                  </a:cubicBezTo>
                  <a:lnTo>
                    <a:pt x="3167" y="501"/>
                  </a:lnTo>
                  <a:cubicBezTo>
                    <a:pt x="2119" y="382"/>
                    <a:pt x="1048" y="239"/>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7" name="Google Shape;10557;p73"/>
          <p:cNvGrpSpPr/>
          <p:nvPr/>
        </p:nvGrpSpPr>
        <p:grpSpPr>
          <a:xfrm>
            <a:off x="4776833" y="2887901"/>
            <a:ext cx="350346" cy="350055"/>
            <a:chOff x="3949000" y="3220925"/>
            <a:chExt cx="269725" cy="268550"/>
          </a:xfrm>
        </p:grpSpPr>
        <p:sp>
          <p:nvSpPr>
            <p:cNvPr id="10558" name="Google Shape;10558;p73"/>
            <p:cNvSpPr/>
            <p:nvPr/>
          </p:nvSpPr>
          <p:spPr>
            <a:xfrm>
              <a:off x="4027175" y="3362650"/>
              <a:ext cx="191550" cy="126825"/>
            </a:xfrm>
            <a:custGeom>
              <a:avLst/>
              <a:gdLst/>
              <a:ahLst/>
              <a:cxnLst/>
              <a:rect l="l" t="t" r="r" b="b"/>
              <a:pathLst>
                <a:path w="7662" h="5073" extrusionOk="0">
                  <a:moveTo>
                    <a:pt x="2935" y="1874"/>
                  </a:moveTo>
                  <a:cubicBezTo>
                    <a:pt x="3097" y="1874"/>
                    <a:pt x="3256" y="2001"/>
                    <a:pt x="3256" y="2191"/>
                  </a:cubicBezTo>
                  <a:cubicBezTo>
                    <a:pt x="3256" y="2358"/>
                    <a:pt x="3113" y="2501"/>
                    <a:pt x="2946" y="2501"/>
                  </a:cubicBezTo>
                  <a:cubicBezTo>
                    <a:pt x="2661" y="2501"/>
                    <a:pt x="2518" y="2168"/>
                    <a:pt x="2708" y="1977"/>
                  </a:cubicBezTo>
                  <a:cubicBezTo>
                    <a:pt x="2772" y="1906"/>
                    <a:pt x="2854" y="1874"/>
                    <a:pt x="2935" y="1874"/>
                  </a:cubicBezTo>
                  <a:close/>
                  <a:moveTo>
                    <a:pt x="4197" y="1874"/>
                  </a:moveTo>
                  <a:cubicBezTo>
                    <a:pt x="4359" y="1874"/>
                    <a:pt x="4518" y="2001"/>
                    <a:pt x="4518" y="2191"/>
                  </a:cubicBezTo>
                  <a:cubicBezTo>
                    <a:pt x="4518" y="2358"/>
                    <a:pt x="4375" y="2501"/>
                    <a:pt x="4185" y="2501"/>
                  </a:cubicBezTo>
                  <a:cubicBezTo>
                    <a:pt x="3899" y="2501"/>
                    <a:pt x="3780" y="2168"/>
                    <a:pt x="3970" y="1977"/>
                  </a:cubicBezTo>
                  <a:cubicBezTo>
                    <a:pt x="4034" y="1906"/>
                    <a:pt x="4116" y="1874"/>
                    <a:pt x="4197" y="1874"/>
                  </a:cubicBezTo>
                  <a:close/>
                  <a:moveTo>
                    <a:pt x="5435" y="1874"/>
                  </a:moveTo>
                  <a:cubicBezTo>
                    <a:pt x="5598" y="1874"/>
                    <a:pt x="5756" y="2001"/>
                    <a:pt x="5756" y="2191"/>
                  </a:cubicBezTo>
                  <a:cubicBezTo>
                    <a:pt x="5756" y="2358"/>
                    <a:pt x="5614" y="2501"/>
                    <a:pt x="5447" y="2501"/>
                  </a:cubicBezTo>
                  <a:cubicBezTo>
                    <a:pt x="5437" y="2502"/>
                    <a:pt x="5428" y="2502"/>
                    <a:pt x="5418" y="2502"/>
                  </a:cubicBezTo>
                  <a:cubicBezTo>
                    <a:pt x="5152" y="2502"/>
                    <a:pt x="5025" y="2184"/>
                    <a:pt x="5209" y="1977"/>
                  </a:cubicBezTo>
                  <a:cubicBezTo>
                    <a:pt x="5272" y="1906"/>
                    <a:pt x="5354" y="1874"/>
                    <a:pt x="5435" y="1874"/>
                  </a:cubicBezTo>
                  <a:close/>
                  <a:moveTo>
                    <a:pt x="2917" y="0"/>
                  </a:moveTo>
                  <a:cubicBezTo>
                    <a:pt x="984" y="0"/>
                    <a:pt x="0" y="2341"/>
                    <a:pt x="1375" y="3716"/>
                  </a:cubicBezTo>
                  <a:lnTo>
                    <a:pt x="1375" y="4740"/>
                  </a:lnTo>
                  <a:cubicBezTo>
                    <a:pt x="1351" y="4859"/>
                    <a:pt x="1446" y="4978"/>
                    <a:pt x="1565" y="5049"/>
                  </a:cubicBezTo>
                  <a:cubicBezTo>
                    <a:pt x="1605" y="5065"/>
                    <a:pt x="1645" y="5073"/>
                    <a:pt x="1683" y="5073"/>
                  </a:cubicBezTo>
                  <a:cubicBezTo>
                    <a:pt x="1761" y="5073"/>
                    <a:pt x="1835" y="5041"/>
                    <a:pt x="1899" y="4978"/>
                  </a:cubicBezTo>
                  <a:lnTo>
                    <a:pt x="2494" y="4382"/>
                  </a:lnTo>
                  <a:cubicBezTo>
                    <a:pt x="2637" y="4406"/>
                    <a:pt x="2780" y="4406"/>
                    <a:pt x="2946" y="4406"/>
                  </a:cubicBezTo>
                  <a:lnTo>
                    <a:pt x="5447" y="4406"/>
                  </a:lnTo>
                  <a:cubicBezTo>
                    <a:pt x="6661" y="4406"/>
                    <a:pt x="7662" y="3430"/>
                    <a:pt x="7662" y="2215"/>
                  </a:cubicBezTo>
                  <a:cubicBezTo>
                    <a:pt x="7662" y="1001"/>
                    <a:pt x="6661" y="0"/>
                    <a:pt x="5447" y="0"/>
                  </a:cubicBezTo>
                  <a:lnTo>
                    <a:pt x="2946" y="0"/>
                  </a:lnTo>
                  <a:cubicBezTo>
                    <a:pt x="2937" y="0"/>
                    <a:pt x="2927"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3"/>
            <p:cNvSpPr/>
            <p:nvPr/>
          </p:nvSpPr>
          <p:spPr>
            <a:xfrm>
              <a:off x="3949000" y="3220925"/>
              <a:ext cx="193525" cy="125900"/>
            </a:xfrm>
            <a:custGeom>
              <a:avLst/>
              <a:gdLst/>
              <a:ahLst/>
              <a:cxnLst/>
              <a:rect l="l" t="t" r="r" b="b"/>
              <a:pathLst>
                <a:path w="7741" h="5036" extrusionOk="0">
                  <a:moveTo>
                    <a:pt x="2287" y="1883"/>
                  </a:moveTo>
                  <a:cubicBezTo>
                    <a:pt x="2573" y="1883"/>
                    <a:pt x="2716" y="2240"/>
                    <a:pt x="2501" y="2431"/>
                  </a:cubicBezTo>
                  <a:cubicBezTo>
                    <a:pt x="2441" y="2491"/>
                    <a:pt x="2365" y="2518"/>
                    <a:pt x="2291" y="2518"/>
                  </a:cubicBezTo>
                  <a:cubicBezTo>
                    <a:pt x="2132" y="2518"/>
                    <a:pt x="1977" y="2395"/>
                    <a:pt x="1977" y="2216"/>
                  </a:cubicBezTo>
                  <a:cubicBezTo>
                    <a:pt x="1977" y="2026"/>
                    <a:pt x="2120" y="1883"/>
                    <a:pt x="2287" y="1883"/>
                  </a:cubicBezTo>
                  <a:close/>
                  <a:moveTo>
                    <a:pt x="3549" y="1883"/>
                  </a:moveTo>
                  <a:cubicBezTo>
                    <a:pt x="3835" y="1883"/>
                    <a:pt x="3978" y="2216"/>
                    <a:pt x="3763" y="2431"/>
                  </a:cubicBezTo>
                  <a:cubicBezTo>
                    <a:pt x="3703" y="2491"/>
                    <a:pt x="3628" y="2518"/>
                    <a:pt x="3553" y="2518"/>
                  </a:cubicBezTo>
                  <a:cubicBezTo>
                    <a:pt x="3394" y="2518"/>
                    <a:pt x="3239" y="2395"/>
                    <a:pt x="3239" y="2216"/>
                  </a:cubicBezTo>
                  <a:cubicBezTo>
                    <a:pt x="3239" y="2026"/>
                    <a:pt x="3382" y="1883"/>
                    <a:pt x="3549" y="1883"/>
                  </a:cubicBezTo>
                  <a:close/>
                  <a:moveTo>
                    <a:pt x="4811" y="1883"/>
                  </a:moveTo>
                  <a:cubicBezTo>
                    <a:pt x="5097" y="1883"/>
                    <a:pt x="5216" y="2240"/>
                    <a:pt x="5026" y="2431"/>
                  </a:cubicBezTo>
                  <a:cubicBezTo>
                    <a:pt x="4965" y="2491"/>
                    <a:pt x="4890" y="2518"/>
                    <a:pt x="4816" y="2518"/>
                  </a:cubicBezTo>
                  <a:cubicBezTo>
                    <a:pt x="4657" y="2518"/>
                    <a:pt x="4502" y="2395"/>
                    <a:pt x="4502" y="2216"/>
                  </a:cubicBezTo>
                  <a:cubicBezTo>
                    <a:pt x="4478" y="2026"/>
                    <a:pt x="4621" y="1883"/>
                    <a:pt x="4811" y="1883"/>
                  </a:cubicBezTo>
                  <a:close/>
                  <a:moveTo>
                    <a:pt x="2202" y="0"/>
                  </a:moveTo>
                  <a:cubicBezTo>
                    <a:pt x="1001" y="0"/>
                    <a:pt x="1" y="983"/>
                    <a:pt x="1" y="2193"/>
                  </a:cubicBezTo>
                  <a:cubicBezTo>
                    <a:pt x="1" y="3426"/>
                    <a:pt x="1001" y="4409"/>
                    <a:pt x="2202" y="4409"/>
                  </a:cubicBezTo>
                  <a:cubicBezTo>
                    <a:pt x="2230" y="4409"/>
                    <a:pt x="2258" y="4408"/>
                    <a:pt x="2287" y="4407"/>
                  </a:cubicBezTo>
                  <a:lnTo>
                    <a:pt x="4811" y="4407"/>
                  </a:lnTo>
                  <a:cubicBezTo>
                    <a:pt x="4954" y="4407"/>
                    <a:pt x="5097" y="4384"/>
                    <a:pt x="5240" y="4360"/>
                  </a:cubicBezTo>
                  <a:lnTo>
                    <a:pt x="5835" y="4955"/>
                  </a:lnTo>
                  <a:cubicBezTo>
                    <a:pt x="5907" y="5009"/>
                    <a:pt x="6005" y="5035"/>
                    <a:pt x="6100" y="5035"/>
                  </a:cubicBezTo>
                  <a:cubicBezTo>
                    <a:pt x="6131" y="5035"/>
                    <a:pt x="6163" y="5032"/>
                    <a:pt x="6192" y="5027"/>
                  </a:cubicBezTo>
                  <a:cubicBezTo>
                    <a:pt x="6312" y="4955"/>
                    <a:pt x="6383" y="4836"/>
                    <a:pt x="6383" y="4717"/>
                  </a:cubicBezTo>
                  <a:lnTo>
                    <a:pt x="6383" y="3741"/>
                  </a:lnTo>
                  <a:cubicBezTo>
                    <a:pt x="7740" y="2335"/>
                    <a:pt x="6740" y="2"/>
                    <a:pt x="4811" y="2"/>
                  </a:cubicBezTo>
                  <a:lnTo>
                    <a:pt x="2287" y="2"/>
                  </a:lnTo>
                  <a:cubicBezTo>
                    <a:pt x="2258" y="1"/>
                    <a:pt x="2230"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0" name="Google Shape;10560;p73"/>
          <p:cNvGrpSpPr/>
          <p:nvPr/>
        </p:nvGrpSpPr>
        <p:grpSpPr>
          <a:xfrm>
            <a:off x="5530812" y="2887934"/>
            <a:ext cx="348040" cy="349273"/>
            <a:chOff x="4529475" y="3220950"/>
            <a:chExt cx="267950" cy="267950"/>
          </a:xfrm>
        </p:grpSpPr>
        <p:sp>
          <p:nvSpPr>
            <p:cNvPr id="10561" name="Google Shape;10561;p73"/>
            <p:cNvSpPr/>
            <p:nvPr/>
          </p:nvSpPr>
          <p:spPr>
            <a:xfrm>
              <a:off x="4606450" y="3284050"/>
              <a:ext cx="190975" cy="125650"/>
            </a:xfrm>
            <a:custGeom>
              <a:avLst/>
              <a:gdLst/>
              <a:ahLst/>
              <a:cxnLst/>
              <a:rect l="l" t="t" r="r" b="b"/>
              <a:pathLst>
                <a:path w="7639" h="5026" extrusionOk="0">
                  <a:moveTo>
                    <a:pt x="2922" y="1874"/>
                  </a:moveTo>
                  <a:cubicBezTo>
                    <a:pt x="3084" y="1874"/>
                    <a:pt x="3233" y="2001"/>
                    <a:pt x="3233" y="2192"/>
                  </a:cubicBezTo>
                  <a:cubicBezTo>
                    <a:pt x="3233" y="2359"/>
                    <a:pt x="3090" y="2502"/>
                    <a:pt x="2923" y="2502"/>
                  </a:cubicBezTo>
                  <a:cubicBezTo>
                    <a:pt x="2637" y="2502"/>
                    <a:pt x="2494" y="2168"/>
                    <a:pt x="2685" y="1978"/>
                  </a:cubicBezTo>
                  <a:cubicBezTo>
                    <a:pt x="2756" y="1906"/>
                    <a:pt x="2841" y="1874"/>
                    <a:pt x="2922" y="1874"/>
                  </a:cubicBezTo>
                  <a:close/>
                  <a:moveTo>
                    <a:pt x="4184" y="1874"/>
                  </a:moveTo>
                  <a:cubicBezTo>
                    <a:pt x="4347" y="1874"/>
                    <a:pt x="4495" y="2001"/>
                    <a:pt x="4495" y="2192"/>
                  </a:cubicBezTo>
                  <a:cubicBezTo>
                    <a:pt x="4495" y="2359"/>
                    <a:pt x="4352" y="2502"/>
                    <a:pt x="4185" y="2502"/>
                  </a:cubicBezTo>
                  <a:cubicBezTo>
                    <a:pt x="3899" y="2502"/>
                    <a:pt x="3757" y="2168"/>
                    <a:pt x="3947" y="1978"/>
                  </a:cubicBezTo>
                  <a:cubicBezTo>
                    <a:pt x="4019" y="1906"/>
                    <a:pt x="4103" y="1874"/>
                    <a:pt x="4184" y="1874"/>
                  </a:cubicBezTo>
                  <a:close/>
                  <a:moveTo>
                    <a:pt x="5436" y="1874"/>
                  </a:moveTo>
                  <a:cubicBezTo>
                    <a:pt x="5598" y="1874"/>
                    <a:pt x="5757" y="2001"/>
                    <a:pt x="5757" y="2192"/>
                  </a:cubicBezTo>
                  <a:cubicBezTo>
                    <a:pt x="5757" y="2359"/>
                    <a:pt x="5614" y="2502"/>
                    <a:pt x="5447" y="2502"/>
                  </a:cubicBezTo>
                  <a:cubicBezTo>
                    <a:pt x="5162" y="2502"/>
                    <a:pt x="5019" y="2168"/>
                    <a:pt x="5209" y="1978"/>
                  </a:cubicBezTo>
                  <a:cubicBezTo>
                    <a:pt x="5273" y="1906"/>
                    <a:pt x="5355" y="1874"/>
                    <a:pt x="5436" y="1874"/>
                  </a:cubicBezTo>
                  <a:close/>
                  <a:moveTo>
                    <a:pt x="2894" y="1"/>
                  </a:moveTo>
                  <a:cubicBezTo>
                    <a:pt x="961" y="1"/>
                    <a:pt x="1" y="2342"/>
                    <a:pt x="1351" y="3716"/>
                  </a:cubicBezTo>
                  <a:lnTo>
                    <a:pt x="1351" y="4716"/>
                  </a:lnTo>
                  <a:cubicBezTo>
                    <a:pt x="1351" y="4835"/>
                    <a:pt x="1423" y="4954"/>
                    <a:pt x="1542" y="5002"/>
                  </a:cubicBezTo>
                  <a:cubicBezTo>
                    <a:pt x="1582" y="5018"/>
                    <a:pt x="1624" y="5026"/>
                    <a:pt x="1665" y="5026"/>
                  </a:cubicBezTo>
                  <a:cubicBezTo>
                    <a:pt x="1748" y="5026"/>
                    <a:pt x="1828" y="4994"/>
                    <a:pt x="1875" y="4931"/>
                  </a:cubicBezTo>
                  <a:lnTo>
                    <a:pt x="2471" y="4335"/>
                  </a:lnTo>
                  <a:cubicBezTo>
                    <a:pt x="2637" y="4383"/>
                    <a:pt x="2780" y="4383"/>
                    <a:pt x="2923" y="4383"/>
                  </a:cubicBezTo>
                  <a:lnTo>
                    <a:pt x="5447" y="4383"/>
                  </a:lnTo>
                  <a:cubicBezTo>
                    <a:pt x="6662" y="4383"/>
                    <a:pt x="7638" y="3406"/>
                    <a:pt x="7638" y="2192"/>
                  </a:cubicBezTo>
                  <a:cubicBezTo>
                    <a:pt x="7638" y="977"/>
                    <a:pt x="6662" y="1"/>
                    <a:pt x="5447" y="1"/>
                  </a:cubicBezTo>
                  <a:lnTo>
                    <a:pt x="2923" y="1"/>
                  </a:lnTo>
                  <a:cubicBezTo>
                    <a:pt x="2913" y="1"/>
                    <a:pt x="2903" y="1"/>
                    <a:pt x="2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3"/>
            <p:cNvSpPr/>
            <p:nvPr/>
          </p:nvSpPr>
          <p:spPr>
            <a:xfrm>
              <a:off x="4529475" y="3220950"/>
              <a:ext cx="157800" cy="267950"/>
            </a:xfrm>
            <a:custGeom>
              <a:avLst/>
              <a:gdLst/>
              <a:ahLst/>
              <a:cxnLst/>
              <a:rect l="l" t="t" r="r" b="b"/>
              <a:pathLst>
                <a:path w="6312" h="10718" extrusionOk="0">
                  <a:moveTo>
                    <a:pt x="3197" y="1262"/>
                  </a:moveTo>
                  <a:cubicBezTo>
                    <a:pt x="3465" y="1262"/>
                    <a:pt x="3614" y="1580"/>
                    <a:pt x="3430" y="1787"/>
                  </a:cubicBezTo>
                  <a:cubicBezTo>
                    <a:pt x="3359" y="1858"/>
                    <a:pt x="3274" y="1890"/>
                    <a:pt x="3193" y="1890"/>
                  </a:cubicBezTo>
                  <a:cubicBezTo>
                    <a:pt x="3031" y="1890"/>
                    <a:pt x="2882" y="1763"/>
                    <a:pt x="2882" y="1572"/>
                  </a:cubicBezTo>
                  <a:cubicBezTo>
                    <a:pt x="2882" y="1406"/>
                    <a:pt x="3001" y="1263"/>
                    <a:pt x="3168" y="1263"/>
                  </a:cubicBezTo>
                  <a:cubicBezTo>
                    <a:pt x="3178" y="1262"/>
                    <a:pt x="3187" y="1262"/>
                    <a:pt x="3197" y="1262"/>
                  </a:cubicBezTo>
                  <a:close/>
                  <a:moveTo>
                    <a:pt x="3544" y="8810"/>
                  </a:moveTo>
                  <a:cubicBezTo>
                    <a:pt x="3940" y="8810"/>
                    <a:pt x="3940" y="9433"/>
                    <a:pt x="3544" y="9433"/>
                  </a:cubicBezTo>
                  <a:cubicBezTo>
                    <a:pt x="3530" y="9433"/>
                    <a:pt x="3516" y="9433"/>
                    <a:pt x="3502" y="9431"/>
                  </a:cubicBezTo>
                  <a:lnTo>
                    <a:pt x="2882" y="9431"/>
                  </a:lnTo>
                  <a:cubicBezTo>
                    <a:pt x="2867" y="9433"/>
                    <a:pt x="2852" y="9433"/>
                    <a:pt x="2838" y="9433"/>
                  </a:cubicBezTo>
                  <a:cubicBezTo>
                    <a:pt x="2421" y="9433"/>
                    <a:pt x="2421" y="8810"/>
                    <a:pt x="2838" y="8810"/>
                  </a:cubicBezTo>
                  <a:cubicBezTo>
                    <a:pt x="2852" y="8810"/>
                    <a:pt x="2867" y="8810"/>
                    <a:pt x="2882" y="8812"/>
                  </a:cubicBezTo>
                  <a:lnTo>
                    <a:pt x="3502" y="8812"/>
                  </a:lnTo>
                  <a:cubicBezTo>
                    <a:pt x="3516" y="8810"/>
                    <a:pt x="3530" y="8810"/>
                    <a:pt x="3544" y="8810"/>
                  </a:cubicBezTo>
                  <a:close/>
                  <a:moveTo>
                    <a:pt x="953" y="1"/>
                  </a:moveTo>
                  <a:cubicBezTo>
                    <a:pt x="429" y="1"/>
                    <a:pt x="1" y="406"/>
                    <a:pt x="1" y="929"/>
                  </a:cubicBezTo>
                  <a:lnTo>
                    <a:pt x="1" y="9788"/>
                  </a:lnTo>
                  <a:cubicBezTo>
                    <a:pt x="25" y="10288"/>
                    <a:pt x="429" y="10693"/>
                    <a:pt x="953" y="10717"/>
                  </a:cubicBezTo>
                  <a:lnTo>
                    <a:pt x="5383" y="10717"/>
                  </a:lnTo>
                  <a:cubicBezTo>
                    <a:pt x="5883" y="10717"/>
                    <a:pt x="6312" y="10288"/>
                    <a:pt x="6312" y="9765"/>
                  </a:cubicBezTo>
                  <a:lnTo>
                    <a:pt x="6312" y="7550"/>
                  </a:lnTo>
                  <a:lnTo>
                    <a:pt x="5764" y="7550"/>
                  </a:lnTo>
                  <a:lnTo>
                    <a:pt x="5407" y="7907"/>
                  </a:lnTo>
                  <a:cubicBezTo>
                    <a:pt x="5227" y="8087"/>
                    <a:pt x="4981" y="8188"/>
                    <a:pt x="4728" y="8188"/>
                  </a:cubicBezTo>
                  <a:cubicBezTo>
                    <a:pt x="4612" y="8188"/>
                    <a:pt x="4495" y="8166"/>
                    <a:pt x="4383" y="8121"/>
                  </a:cubicBezTo>
                  <a:cubicBezTo>
                    <a:pt x="4025" y="7955"/>
                    <a:pt x="3787" y="7621"/>
                    <a:pt x="3811" y="7240"/>
                  </a:cubicBezTo>
                  <a:lnTo>
                    <a:pt x="3811" y="6502"/>
                  </a:lnTo>
                  <a:cubicBezTo>
                    <a:pt x="3406" y="6002"/>
                    <a:pt x="3168" y="5359"/>
                    <a:pt x="3168" y="4716"/>
                  </a:cubicBezTo>
                  <a:cubicBezTo>
                    <a:pt x="3168" y="3168"/>
                    <a:pt x="4430" y="1906"/>
                    <a:pt x="6002" y="1906"/>
                  </a:cubicBezTo>
                  <a:lnTo>
                    <a:pt x="6312" y="1906"/>
                  </a:lnTo>
                  <a:lnTo>
                    <a:pt x="6312" y="929"/>
                  </a:lnTo>
                  <a:cubicBezTo>
                    <a:pt x="6312" y="406"/>
                    <a:pt x="5883" y="1"/>
                    <a:pt x="5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3" name="Google Shape;10563;p73"/>
          <p:cNvGrpSpPr/>
          <p:nvPr/>
        </p:nvGrpSpPr>
        <p:grpSpPr>
          <a:xfrm>
            <a:off x="6284044" y="2887151"/>
            <a:ext cx="348008" cy="350055"/>
            <a:chOff x="5109375" y="3220350"/>
            <a:chExt cx="267925" cy="268550"/>
          </a:xfrm>
        </p:grpSpPr>
        <p:sp>
          <p:nvSpPr>
            <p:cNvPr id="10564" name="Google Shape;10564;p73"/>
            <p:cNvSpPr/>
            <p:nvPr/>
          </p:nvSpPr>
          <p:spPr>
            <a:xfrm>
              <a:off x="5109375" y="3220350"/>
              <a:ext cx="157775" cy="268550"/>
            </a:xfrm>
            <a:custGeom>
              <a:avLst/>
              <a:gdLst/>
              <a:ahLst/>
              <a:cxnLst/>
              <a:rect l="l" t="t" r="r" b="b"/>
              <a:pathLst>
                <a:path w="6311" h="10742" extrusionOk="0">
                  <a:moveTo>
                    <a:pt x="3167" y="953"/>
                  </a:moveTo>
                  <a:cubicBezTo>
                    <a:pt x="3334" y="953"/>
                    <a:pt x="3477" y="1096"/>
                    <a:pt x="3477" y="1287"/>
                  </a:cubicBezTo>
                  <a:cubicBezTo>
                    <a:pt x="3501" y="1513"/>
                    <a:pt x="3334" y="1626"/>
                    <a:pt x="3167" y="1626"/>
                  </a:cubicBezTo>
                  <a:cubicBezTo>
                    <a:pt x="3001" y="1626"/>
                    <a:pt x="2834" y="1513"/>
                    <a:pt x="2858" y="1287"/>
                  </a:cubicBezTo>
                  <a:cubicBezTo>
                    <a:pt x="2858" y="1096"/>
                    <a:pt x="2977" y="953"/>
                    <a:pt x="3167" y="953"/>
                  </a:cubicBezTo>
                  <a:close/>
                  <a:moveTo>
                    <a:pt x="3543" y="8834"/>
                  </a:moveTo>
                  <a:cubicBezTo>
                    <a:pt x="3939" y="8834"/>
                    <a:pt x="3939" y="9457"/>
                    <a:pt x="3543" y="9457"/>
                  </a:cubicBezTo>
                  <a:cubicBezTo>
                    <a:pt x="3530" y="9457"/>
                    <a:pt x="3515" y="9457"/>
                    <a:pt x="3501" y="9455"/>
                  </a:cubicBezTo>
                  <a:lnTo>
                    <a:pt x="2858" y="9455"/>
                  </a:lnTo>
                  <a:cubicBezTo>
                    <a:pt x="2843" y="9457"/>
                    <a:pt x="2829" y="9457"/>
                    <a:pt x="2815" y="9457"/>
                  </a:cubicBezTo>
                  <a:cubicBezTo>
                    <a:pt x="2420" y="9457"/>
                    <a:pt x="2420" y="8834"/>
                    <a:pt x="2815" y="8834"/>
                  </a:cubicBezTo>
                  <a:cubicBezTo>
                    <a:pt x="2829" y="8834"/>
                    <a:pt x="2843" y="8834"/>
                    <a:pt x="2858" y="8836"/>
                  </a:cubicBezTo>
                  <a:lnTo>
                    <a:pt x="3501" y="8836"/>
                  </a:lnTo>
                  <a:cubicBezTo>
                    <a:pt x="3515" y="8834"/>
                    <a:pt x="3530" y="8834"/>
                    <a:pt x="3543" y="8834"/>
                  </a:cubicBezTo>
                  <a:close/>
                  <a:moveTo>
                    <a:pt x="953" y="1"/>
                  </a:moveTo>
                  <a:cubicBezTo>
                    <a:pt x="429" y="1"/>
                    <a:pt x="0" y="430"/>
                    <a:pt x="0" y="953"/>
                  </a:cubicBezTo>
                  <a:lnTo>
                    <a:pt x="0" y="9789"/>
                  </a:lnTo>
                  <a:cubicBezTo>
                    <a:pt x="0" y="10312"/>
                    <a:pt x="429" y="10717"/>
                    <a:pt x="953" y="10741"/>
                  </a:cubicBezTo>
                  <a:lnTo>
                    <a:pt x="5358" y="10741"/>
                  </a:lnTo>
                  <a:cubicBezTo>
                    <a:pt x="5882" y="10741"/>
                    <a:pt x="6311" y="10312"/>
                    <a:pt x="6311" y="9789"/>
                  </a:cubicBezTo>
                  <a:lnTo>
                    <a:pt x="6311" y="8193"/>
                  </a:lnTo>
                  <a:lnTo>
                    <a:pt x="4096" y="8193"/>
                  </a:lnTo>
                  <a:cubicBezTo>
                    <a:pt x="3572" y="8193"/>
                    <a:pt x="3167" y="7788"/>
                    <a:pt x="3167" y="7264"/>
                  </a:cubicBezTo>
                  <a:lnTo>
                    <a:pt x="3167" y="2859"/>
                  </a:lnTo>
                  <a:cubicBezTo>
                    <a:pt x="3167" y="2335"/>
                    <a:pt x="3572" y="1906"/>
                    <a:pt x="4096" y="1906"/>
                  </a:cubicBezTo>
                  <a:lnTo>
                    <a:pt x="6311" y="1906"/>
                  </a:lnTo>
                  <a:lnTo>
                    <a:pt x="6311" y="953"/>
                  </a:lnTo>
                  <a:cubicBezTo>
                    <a:pt x="6311" y="430"/>
                    <a:pt x="5882" y="1"/>
                    <a:pt x="5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3"/>
            <p:cNvSpPr/>
            <p:nvPr/>
          </p:nvSpPr>
          <p:spPr>
            <a:xfrm>
              <a:off x="5204025" y="3284050"/>
              <a:ext cx="173275" cy="31600"/>
            </a:xfrm>
            <a:custGeom>
              <a:avLst/>
              <a:gdLst/>
              <a:ahLst/>
              <a:cxnLst/>
              <a:rect l="l" t="t" r="r" b="b"/>
              <a:pathLst>
                <a:path w="6931" h="1264" extrusionOk="0">
                  <a:moveTo>
                    <a:pt x="310" y="1"/>
                  </a:moveTo>
                  <a:cubicBezTo>
                    <a:pt x="144" y="1"/>
                    <a:pt x="1" y="144"/>
                    <a:pt x="1" y="311"/>
                  </a:cubicBezTo>
                  <a:lnTo>
                    <a:pt x="1" y="1263"/>
                  </a:lnTo>
                  <a:lnTo>
                    <a:pt x="6931" y="1263"/>
                  </a:lnTo>
                  <a:lnTo>
                    <a:pt x="6931" y="311"/>
                  </a:lnTo>
                  <a:cubicBezTo>
                    <a:pt x="6931" y="144"/>
                    <a:pt x="6812" y="1"/>
                    <a:pt x="6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3"/>
            <p:cNvSpPr/>
            <p:nvPr/>
          </p:nvSpPr>
          <p:spPr>
            <a:xfrm>
              <a:off x="5204025" y="3331100"/>
              <a:ext cx="173275" cy="78600"/>
            </a:xfrm>
            <a:custGeom>
              <a:avLst/>
              <a:gdLst/>
              <a:ahLst/>
              <a:cxnLst/>
              <a:rect l="l" t="t" r="r" b="b"/>
              <a:pathLst>
                <a:path w="6931" h="3144" extrusionOk="0">
                  <a:moveTo>
                    <a:pt x="5400" y="617"/>
                  </a:moveTo>
                  <a:cubicBezTo>
                    <a:pt x="5798" y="617"/>
                    <a:pt x="5798" y="1265"/>
                    <a:pt x="5400" y="1265"/>
                  </a:cubicBezTo>
                  <a:cubicBezTo>
                    <a:pt x="5387" y="1265"/>
                    <a:pt x="5373" y="1264"/>
                    <a:pt x="5359" y="1262"/>
                  </a:cubicBezTo>
                  <a:lnTo>
                    <a:pt x="4716" y="1262"/>
                  </a:lnTo>
                  <a:cubicBezTo>
                    <a:pt x="4335" y="1215"/>
                    <a:pt x="4335" y="667"/>
                    <a:pt x="4716" y="620"/>
                  </a:cubicBezTo>
                  <a:lnTo>
                    <a:pt x="5359" y="620"/>
                  </a:lnTo>
                  <a:cubicBezTo>
                    <a:pt x="5373" y="618"/>
                    <a:pt x="5387" y="617"/>
                    <a:pt x="5400" y="617"/>
                  </a:cubicBezTo>
                  <a:close/>
                  <a:moveTo>
                    <a:pt x="1" y="0"/>
                  </a:moveTo>
                  <a:lnTo>
                    <a:pt x="1" y="2834"/>
                  </a:lnTo>
                  <a:cubicBezTo>
                    <a:pt x="1" y="3001"/>
                    <a:pt x="144" y="3144"/>
                    <a:pt x="310" y="3144"/>
                  </a:cubicBezTo>
                  <a:lnTo>
                    <a:pt x="6621" y="3144"/>
                  </a:lnTo>
                  <a:cubicBezTo>
                    <a:pt x="6812" y="3144"/>
                    <a:pt x="6931" y="3001"/>
                    <a:pt x="6931" y="2834"/>
                  </a:cubicBezTo>
                  <a:lnTo>
                    <a:pt x="693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73"/>
          <p:cNvGrpSpPr/>
          <p:nvPr/>
        </p:nvGrpSpPr>
        <p:grpSpPr>
          <a:xfrm>
            <a:off x="7045751" y="2887901"/>
            <a:ext cx="327907" cy="349305"/>
            <a:chOff x="5695800" y="3220925"/>
            <a:chExt cx="252450" cy="267975"/>
          </a:xfrm>
        </p:grpSpPr>
        <p:sp>
          <p:nvSpPr>
            <p:cNvPr id="10568" name="Google Shape;10568;p73"/>
            <p:cNvSpPr/>
            <p:nvPr/>
          </p:nvSpPr>
          <p:spPr>
            <a:xfrm>
              <a:off x="5695800" y="3220925"/>
              <a:ext cx="157200" cy="267975"/>
            </a:xfrm>
            <a:custGeom>
              <a:avLst/>
              <a:gdLst/>
              <a:ahLst/>
              <a:cxnLst/>
              <a:rect l="l" t="t" r="r" b="b"/>
              <a:pathLst>
                <a:path w="6288" h="10719" extrusionOk="0">
                  <a:moveTo>
                    <a:pt x="3144" y="1264"/>
                  </a:moveTo>
                  <a:cubicBezTo>
                    <a:pt x="3430" y="1264"/>
                    <a:pt x="3573" y="1597"/>
                    <a:pt x="3358" y="1788"/>
                  </a:cubicBezTo>
                  <a:cubicBezTo>
                    <a:pt x="3295" y="1859"/>
                    <a:pt x="3215" y="1891"/>
                    <a:pt x="3138" y="1891"/>
                  </a:cubicBezTo>
                  <a:cubicBezTo>
                    <a:pt x="2982" y="1891"/>
                    <a:pt x="2834" y="1764"/>
                    <a:pt x="2834" y="1573"/>
                  </a:cubicBezTo>
                  <a:cubicBezTo>
                    <a:pt x="2834" y="1407"/>
                    <a:pt x="2977" y="1264"/>
                    <a:pt x="3144" y="1264"/>
                  </a:cubicBezTo>
                  <a:close/>
                  <a:moveTo>
                    <a:pt x="3520" y="8811"/>
                  </a:moveTo>
                  <a:cubicBezTo>
                    <a:pt x="3916" y="8811"/>
                    <a:pt x="3916" y="9434"/>
                    <a:pt x="3520" y="9434"/>
                  </a:cubicBezTo>
                  <a:cubicBezTo>
                    <a:pt x="3506" y="9434"/>
                    <a:pt x="3492" y="9434"/>
                    <a:pt x="3477" y="9432"/>
                  </a:cubicBezTo>
                  <a:lnTo>
                    <a:pt x="2834" y="9432"/>
                  </a:lnTo>
                  <a:cubicBezTo>
                    <a:pt x="2820" y="9434"/>
                    <a:pt x="2806" y="9434"/>
                    <a:pt x="2792" y="9434"/>
                  </a:cubicBezTo>
                  <a:cubicBezTo>
                    <a:pt x="2396" y="9434"/>
                    <a:pt x="2396" y="8811"/>
                    <a:pt x="2792" y="8811"/>
                  </a:cubicBezTo>
                  <a:cubicBezTo>
                    <a:pt x="2806" y="8811"/>
                    <a:pt x="2820" y="8811"/>
                    <a:pt x="2834" y="8813"/>
                  </a:cubicBezTo>
                  <a:lnTo>
                    <a:pt x="3477" y="8813"/>
                  </a:lnTo>
                  <a:cubicBezTo>
                    <a:pt x="3492" y="8811"/>
                    <a:pt x="3506" y="8811"/>
                    <a:pt x="3520" y="8811"/>
                  </a:cubicBezTo>
                  <a:close/>
                  <a:moveTo>
                    <a:pt x="911" y="1"/>
                  </a:moveTo>
                  <a:cubicBezTo>
                    <a:pt x="407" y="1"/>
                    <a:pt x="0" y="420"/>
                    <a:pt x="0" y="930"/>
                  </a:cubicBezTo>
                  <a:lnTo>
                    <a:pt x="0" y="9766"/>
                  </a:lnTo>
                  <a:cubicBezTo>
                    <a:pt x="0" y="10289"/>
                    <a:pt x="429" y="10718"/>
                    <a:pt x="953" y="10718"/>
                  </a:cubicBezTo>
                  <a:lnTo>
                    <a:pt x="5335" y="10718"/>
                  </a:lnTo>
                  <a:cubicBezTo>
                    <a:pt x="5859" y="10718"/>
                    <a:pt x="6287" y="10289"/>
                    <a:pt x="6287" y="9766"/>
                  </a:cubicBezTo>
                  <a:lnTo>
                    <a:pt x="6287" y="8789"/>
                  </a:lnTo>
                  <a:cubicBezTo>
                    <a:pt x="6168" y="8789"/>
                    <a:pt x="6073" y="8813"/>
                    <a:pt x="5978" y="8813"/>
                  </a:cubicBezTo>
                  <a:cubicBezTo>
                    <a:pt x="5949" y="8814"/>
                    <a:pt x="5920" y="8814"/>
                    <a:pt x="5891" y="8814"/>
                  </a:cubicBezTo>
                  <a:cubicBezTo>
                    <a:pt x="3977" y="8814"/>
                    <a:pt x="2406" y="7260"/>
                    <a:pt x="2406" y="5336"/>
                  </a:cubicBezTo>
                  <a:cubicBezTo>
                    <a:pt x="2406" y="3436"/>
                    <a:pt x="3977" y="1882"/>
                    <a:pt x="5891" y="1882"/>
                  </a:cubicBezTo>
                  <a:cubicBezTo>
                    <a:pt x="5920" y="1882"/>
                    <a:pt x="5949" y="1882"/>
                    <a:pt x="5978" y="1883"/>
                  </a:cubicBezTo>
                  <a:cubicBezTo>
                    <a:pt x="6073" y="1883"/>
                    <a:pt x="6192" y="1883"/>
                    <a:pt x="6287" y="1907"/>
                  </a:cubicBezTo>
                  <a:lnTo>
                    <a:pt x="6287" y="930"/>
                  </a:lnTo>
                  <a:cubicBezTo>
                    <a:pt x="6287" y="407"/>
                    <a:pt x="5859" y="2"/>
                    <a:pt x="5335" y="2"/>
                  </a:cubicBezTo>
                  <a:lnTo>
                    <a:pt x="953" y="2"/>
                  </a:lnTo>
                  <a:cubicBezTo>
                    <a:pt x="939" y="1"/>
                    <a:pt x="925" y="1"/>
                    <a:pt x="9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3"/>
            <p:cNvSpPr/>
            <p:nvPr/>
          </p:nvSpPr>
          <p:spPr>
            <a:xfrm>
              <a:off x="5754300" y="3282075"/>
              <a:ext cx="193950" cy="174525"/>
            </a:xfrm>
            <a:custGeom>
              <a:avLst/>
              <a:gdLst/>
              <a:ahLst/>
              <a:cxnLst/>
              <a:rect l="l" t="t" r="r" b="b"/>
              <a:pathLst>
                <a:path w="7758" h="6981" extrusionOk="0">
                  <a:moveTo>
                    <a:pt x="3565" y="1"/>
                  </a:moveTo>
                  <a:cubicBezTo>
                    <a:pt x="2565" y="1"/>
                    <a:pt x="1560" y="506"/>
                    <a:pt x="1018" y="1628"/>
                  </a:cubicBezTo>
                  <a:cubicBezTo>
                    <a:pt x="1" y="3718"/>
                    <a:pt x="1687" y="5752"/>
                    <a:pt x="3602" y="5752"/>
                  </a:cubicBezTo>
                  <a:cubicBezTo>
                    <a:pt x="4196" y="5752"/>
                    <a:pt x="4812" y="5556"/>
                    <a:pt x="5376" y="5105"/>
                  </a:cubicBezTo>
                  <a:lnTo>
                    <a:pt x="7162" y="6891"/>
                  </a:lnTo>
                  <a:cubicBezTo>
                    <a:pt x="7234" y="6950"/>
                    <a:pt x="7317" y="6980"/>
                    <a:pt x="7398" y="6980"/>
                  </a:cubicBezTo>
                  <a:cubicBezTo>
                    <a:pt x="7478" y="6980"/>
                    <a:pt x="7555" y="6950"/>
                    <a:pt x="7615" y="6891"/>
                  </a:cubicBezTo>
                  <a:cubicBezTo>
                    <a:pt x="7758" y="6772"/>
                    <a:pt x="7758" y="6558"/>
                    <a:pt x="7615" y="6438"/>
                  </a:cubicBezTo>
                  <a:lnTo>
                    <a:pt x="5829" y="4652"/>
                  </a:lnTo>
                  <a:cubicBezTo>
                    <a:pt x="6234" y="4152"/>
                    <a:pt x="6448" y="3533"/>
                    <a:pt x="6448" y="2890"/>
                  </a:cubicBezTo>
                  <a:cubicBezTo>
                    <a:pt x="6476" y="1080"/>
                    <a:pt x="5027" y="1"/>
                    <a:pt x="35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73"/>
          <p:cNvGrpSpPr/>
          <p:nvPr/>
        </p:nvGrpSpPr>
        <p:grpSpPr>
          <a:xfrm>
            <a:off x="7785800" y="3476953"/>
            <a:ext cx="348040" cy="286477"/>
            <a:chOff x="6265550" y="3672825"/>
            <a:chExt cx="267950" cy="219775"/>
          </a:xfrm>
        </p:grpSpPr>
        <p:sp>
          <p:nvSpPr>
            <p:cNvPr id="10571" name="Google Shape;10571;p73"/>
            <p:cNvSpPr/>
            <p:nvPr/>
          </p:nvSpPr>
          <p:spPr>
            <a:xfrm>
              <a:off x="6375700" y="3672825"/>
              <a:ext cx="47650" cy="47075"/>
            </a:xfrm>
            <a:custGeom>
              <a:avLst/>
              <a:gdLst/>
              <a:ahLst/>
              <a:cxnLst/>
              <a:rect l="l" t="t" r="r" b="b"/>
              <a:pathLst>
                <a:path w="1906" h="1883" extrusionOk="0">
                  <a:moveTo>
                    <a:pt x="953" y="1"/>
                  </a:moveTo>
                  <a:cubicBezTo>
                    <a:pt x="429" y="1"/>
                    <a:pt x="1" y="429"/>
                    <a:pt x="1" y="953"/>
                  </a:cubicBezTo>
                  <a:cubicBezTo>
                    <a:pt x="1" y="1453"/>
                    <a:pt x="429" y="1882"/>
                    <a:pt x="953" y="1882"/>
                  </a:cubicBezTo>
                  <a:cubicBezTo>
                    <a:pt x="1477" y="1882"/>
                    <a:pt x="1906" y="1453"/>
                    <a:pt x="1906" y="953"/>
                  </a:cubicBezTo>
                  <a:cubicBezTo>
                    <a:pt x="1906" y="429"/>
                    <a:pt x="147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3"/>
            <p:cNvSpPr/>
            <p:nvPr/>
          </p:nvSpPr>
          <p:spPr>
            <a:xfrm>
              <a:off x="6486450" y="3704375"/>
              <a:ext cx="47050" cy="47075"/>
            </a:xfrm>
            <a:custGeom>
              <a:avLst/>
              <a:gdLst/>
              <a:ahLst/>
              <a:cxnLst/>
              <a:rect l="l" t="t" r="r" b="b"/>
              <a:pathLst>
                <a:path w="1882" h="1883" extrusionOk="0">
                  <a:moveTo>
                    <a:pt x="953" y="1"/>
                  </a:moveTo>
                  <a:cubicBezTo>
                    <a:pt x="429" y="1"/>
                    <a:pt x="0" y="406"/>
                    <a:pt x="0" y="930"/>
                  </a:cubicBezTo>
                  <a:cubicBezTo>
                    <a:pt x="0" y="1454"/>
                    <a:pt x="429" y="1882"/>
                    <a:pt x="953" y="1882"/>
                  </a:cubicBezTo>
                  <a:cubicBezTo>
                    <a:pt x="1477" y="1882"/>
                    <a:pt x="1881" y="1454"/>
                    <a:pt x="1881" y="930"/>
                  </a:cubicBezTo>
                  <a:cubicBezTo>
                    <a:pt x="1881" y="406"/>
                    <a:pt x="147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3"/>
            <p:cNvSpPr/>
            <p:nvPr/>
          </p:nvSpPr>
          <p:spPr>
            <a:xfrm>
              <a:off x="6265550" y="3704375"/>
              <a:ext cx="47075" cy="47075"/>
            </a:xfrm>
            <a:custGeom>
              <a:avLst/>
              <a:gdLst/>
              <a:ahLst/>
              <a:cxnLst/>
              <a:rect l="l" t="t" r="r" b="b"/>
              <a:pathLst>
                <a:path w="1883" h="1883" extrusionOk="0">
                  <a:moveTo>
                    <a:pt x="930" y="1"/>
                  </a:moveTo>
                  <a:cubicBezTo>
                    <a:pt x="406" y="1"/>
                    <a:pt x="1" y="406"/>
                    <a:pt x="1" y="930"/>
                  </a:cubicBezTo>
                  <a:cubicBezTo>
                    <a:pt x="1" y="1454"/>
                    <a:pt x="406" y="1882"/>
                    <a:pt x="930" y="1882"/>
                  </a:cubicBezTo>
                  <a:cubicBezTo>
                    <a:pt x="1454" y="1882"/>
                    <a:pt x="1882" y="1454"/>
                    <a:pt x="1882" y="930"/>
                  </a:cubicBezTo>
                  <a:cubicBezTo>
                    <a:pt x="1882" y="406"/>
                    <a:pt x="1454"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3"/>
            <p:cNvSpPr/>
            <p:nvPr/>
          </p:nvSpPr>
          <p:spPr>
            <a:xfrm>
              <a:off x="6391775" y="3813925"/>
              <a:ext cx="15500" cy="31575"/>
            </a:xfrm>
            <a:custGeom>
              <a:avLst/>
              <a:gdLst/>
              <a:ahLst/>
              <a:cxnLst/>
              <a:rect l="l" t="t" r="r" b="b"/>
              <a:pathLst>
                <a:path w="620" h="1263" extrusionOk="0">
                  <a:moveTo>
                    <a:pt x="310" y="1"/>
                  </a:moveTo>
                  <a:cubicBezTo>
                    <a:pt x="143" y="1"/>
                    <a:pt x="1" y="287"/>
                    <a:pt x="1" y="644"/>
                  </a:cubicBezTo>
                  <a:cubicBezTo>
                    <a:pt x="1" y="977"/>
                    <a:pt x="143" y="1263"/>
                    <a:pt x="310" y="1263"/>
                  </a:cubicBezTo>
                  <a:cubicBezTo>
                    <a:pt x="477" y="1263"/>
                    <a:pt x="620" y="977"/>
                    <a:pt x="620" y="644"/>
                  </a:cubicBezTo>
                  <a:cubicBezTo>
                    <a:pt x="620" y="287"/>
                    <a:pt x="477"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3"/>
            <p:cNvSpPr/>
            <p:nvPr/>
          </p:nvSpPr>
          <p:spPr>
            <a:xfrm>
              <a:off x="6293550" y="3730575"/>
              <a:ext cx="213150" cy="162025"/>
            </a:xfrm>
            <a:custGeom>
              <a:avLst/>
              <a:gdLst/>
              <a:ahLst/>
              <a:cxnLst/>
              <a:rect l="l" t="t" r="r" b="b"/>
              <a:pathLst>
                <a:path w="8526" h="6481" extrusionOk="0">
                  <a:moveTo>
                    <a:pt x="2358" y="3311"/>
                  </a:moveTo>
                  <a:cubicBezTo>
                    <a:pt x="2524" y="3311"/>
                    <a:pt x="2691" y="3430"/>
                    <a:pt x="2667" y="3668"/>
                  </a:cubicBezTo>
                  <a:lnTo>
                    <a:pt x="2667" y="4287"/>
                  </a:lnTo>
                  <a:cubicBezTo>
                    <a:pt x="2691" y="4514"/>
                    <a:pt x="2524" y="4627"/>
                    <a:pt x="2358" y="4627"/>
                  </a:cubicBezTo>
                  <a:cubicBezTo>
                    <a:pt x="2191" y="4627"/>
                    <a:pt x="2024" y="4514"/>
                    <a:pt x="2048" y="4287"/>
                  </a:cubicBezTo>
                  <a:lnTo>
                    <a:pt x="2048" y="3668"/>
                  </a:lnTo>
                  <a:cubicBezTo>
                    <a:pt x="2024" y="3430"/>
                    <a:pt x="2191" y="3311"/>
                    <a:pt x="2358" y="3311"/>
                  </a:cubicBezTo>
                  <a:close/>
                  <a:moveTo>
                    <a:pt x="6120" y="3311"/>
                  </a:moveTo>
                  <a:cubicBezTo>
                    <a:pt x="6287" y="3311"/>
                    <a:pt x="6454" y="3430"/>
                    <a:pt x="6430" y="3668"/>
                  </a:cubicBezTo>
                  <a:lnTo>
                    <a:pt x="6430" y="4287"/>
                  </a:lnTo>
                  <a:cubicBezTo>
                    <a:pt x="6454" y="4514"/>
                    <a:pt x="6287" y="4627"/>
                    <a:pt x="6120" y="4627"/>
                  </a:cubicBezTo>
                  <a:cubicBezTo>
                    <a:pt x="5954" y="4627"/>
                    <a:pt x="5787" y="4514"/>
                    <a:pt x="5811" y="4287"/>
                  </a:cubicBezTo>
                  <a:lnTo>
                    <a:pt x="5811" y="3668"/>
                  </a:lnTo>
                  <a:cubicBezTo>
                    <a:pt x="5787" y="3430"/>
                    <a:pt x="5954" y="3311"/>
                    <a:pt x="6120" y="3311"/>
                  </a:cubicBezTo>
                  <a:close/>
                  <a:moveTo>
                    <a:pt x="4239" y="2716"/>
                  </a:moveTo>
                  <a:cubicBezTo>
                    <a:pt x="4763" y="2716"/>
                    <a:pt x="5192" y="3263"/>
                    <a:pt x="5192" y="3978"/>
                  </a:cubicBezTo>
                  <a:cubicBezTo>
                    <a:pt x="5192" y="4668"/>
                    <a:pt x="4763" y="5240"/>
                    <a:pt x="4239" y="5240"/>
                  </a:cubicBezTo>
                  <a:cubicBezTo>
                    <a:pt x="3715" y="5240"/>
                    <a:pt x="3310" y="4668"/>
                    <a:pt x="3310" y="3978"/>
                  </a:cubicBezTo>
                  <a:cubicBezTo>
                    <a:pt x="3310" y="3263"/>
                    <a:pt x="3715" y="2716"/>
                    <a:pt x="4239" y="2716"/>
                  </a:cubicBezTo>
                  <a:close/>
                  <a:moveTo>
                    <a:pt x="3525" y="1"/>
                  </a:moveTo>
                  <a:cubicBezTo>
                    <a:pt x="3263" y="620"/>
                    <a:pt x="2929" y="1382"/>
                    <a:pt x="2572" y="1477"/>
                  </a:cubicBezTo>
                  <a:cubicBezTo>
                    <a:pt x="2545" y="1485"/>
                    <a:pt x="2516" y="1489"/>
                    <a:pt x="2486" y="1489"/>
                  </a:cubicBezTo>
                  <a:cubicBezTo>
                    <a:pt x="2143" y="1489"/>
                    <a:pt x="1607" y="1016"/>
                    <a:pt x="1191" y="644"/>
                  </a:cubicBezTo>
                  <a:cubicBezTo>
                    <a:pt x="953" y="1096"/>
                    <a:pt x="500" y="1382"/>
                    <a:pt x="0" y="1453"/>
                  </a:cubicBezTo>
                  <a:cubicBezTo>
                    <a:pt x="476" y="2858"/>
                    <a:pt x="738" y="4359"/>
                    <a:pt x="786" y="5859"/>
                  </a:cubicBezTo>
                  <a:lnTo>
                    <a:pt x="476" y="5859"/>
                  </a:lnTo>
                  <a:cubicBezTo>
                    <a:pt x="95" y="5907"/>
                    <a:pt x="95" y="6454"/>
                    <a:pt x="476" y="6478"/>
                  </a:cubicBezTo>
                  <a:lnTo>
                    <a:pt x="8049" y="6478"/>
                  </a:lnTo>
                  <a:cubicBezTo>
                    <a:pt x="8064" y="6480"/>
                    <a:pt x="8078" y="6481"/>
                    <a:pt x="8092" y="6481"/>
                  </a:cubicBezTo>
                  <a:cubicBezTo>
                    <a:pt x="8488" y="6481"/>
                    <a:pt x="8488" y="5857"/>
                    <a:pt x="8092" y="5857"/>
                  </a:cubicBezTo>
                  <a:cubicBezTo>
                    <a:pt x="8078" y="5857"/>
                    <a:pt x="8064" y="5858"/>
                    <a:pt x="8049" y="5859"/>
                  </a:cubicBezTo>
                  <a:lnTo>
                    <a:pt x="7764" y="5859"/>
                  </a:lnTo>
                  <a:cubicBezTo>
                    <a:pt x="7787" y="4359"/>
                    <a:pt x="8049" y="2882"/>
                    <a:pt x="8526" y="1453"/>
                  </a:cubicBezTo>
                  <a:cubicBezTo>
                    <a:pt x="8026" y="1382"/>
                    <a:pt x="7573" y="1096"/>
                    <a:pt x="7335" y="644"/>
                  </a:cubicBezTo>
                  <a:cubicBezTo>
                    <a:pt x="6919" y="1016"/>
                    <a:pt x="6382" y="1489"/>
                    <a:pt x="6021" y="1489"/>
                  </a:cubicBezTo>
                  <a:cubicBezTo>
                    <a:pt x="5989" y="1489"/>
                    <a:pt x="5959" y="1485"/>
                    <a:pt x="5930" y="1477"/>
                  </a:cubicBezTo>
                  <a:cubicBezTo>
                    <a:pt x="5597" y="1358"/>
                    <a:pt x="5263" y="620"/>
                    <a:pt x="5049" y="1"/>
                  </a:cubicBezTo>
                  <a:cubicBezTo>
                    <a:pt x="4811" y="132"/>
                    <a:pt x="4549" y="197"/>
                    <a:pt x="4287" y="197"/>
                  </a:cubicBezTo>
                  <a:cubicBezTo>
                    <a:pt x="4025" y="197"/>
                    <a:pt x="3763" y="132"/>
                    <a:pt x="3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76" name="Google Shape;10576;p73"/>
          <p:cNvSpPr/>
          <p:nvPr/>
        </p:nvSpPr>
        <p:spPr>
          <a:xfrm>
            <a:off x="7074175" y="3444725"/>
            <a:ext cx="267606" cy="350218"/>
          </a:xfrm>
          <a:custGeom>
            <a:avLst/>
            <a:gdLst/>
            <a:ahLst/>
            <a:cxnLst/>
            <a:rect l="l" t="t" r="r" b="b"/>
            <a:pathLst>
              <a:path w="8241" h="10747" extrusionOk="0">
                <a:moveTo>
                  <a:pt x="1632" y="0"/>
                </a:moveTo>
                <a:cubicBezTo>
                  <a:pt x="1459" y="0"/>
                  <a:pt x="1287" y="114"/>
                  <a:pt x="1310" y="340"/>
                </a:cubicBezTo>
                <a:lnTo>
                  <a:pt x="1310" y="10127"/>
                </a:lnTo>
                <a:lnTo>
                  <a:pt x="382" y="10127"/>
                </a:lnTo>
                <a:cubicBezTo>
                  <a:pt x="1" y="10151"/>
                  <a:pt x="1" y="10723"/>
                  <a:pt x="382" y="10747"/>
                </a:cubicBezTo>
                <a:lnTo>
                  <a:pt x="2882" y="10747"/>
                </a:lnTo>
                <a:cubicBezTo>
                  <a:pt x="3263" y="10723"/>
                  <a:pt x="3263" y="10151"/>
                  <a:pt x="2882" y="10127"/>
                </a:cubicBezTo>
                <a:lnTo>
                  <a:pt x="1929" y="10127"/>
                </a:lnTo>
                <a:lnTo>
                  <a:pt x="1929" y="6008"/>
                </a:lnTo>
                <a:cubicBezTo>
                  <a:pt x="2001" y="5960"/>
                  <a:pt x="1929" y="5698"/>
                  <a:pt x="2572" y="5698"/>
                </a:cubicBezTo>
                <a:cubicBezTo>
                  <a:pt x="2977" y="5698"/>
                  <a:pt x="3882" y="6031"/>
                  <a:pt x="4644" y="6293"/>
                </a:cubicBezTo>
                <a:cubicBezTo>
                  <a:pt x="5573" y="6627"/>
                  <a:pt x="6430" y="6960"/>
                  <a:pt x="6978" y="6960"/>
                </a:cubicBezTo>
                <a:cubicBezTo>
                  <a:pt x="7006" y="6962"/>
                  <a:pt x="7033" y="6963"/>
                  <a:pt x="7061" y="6963"/>
                </a:cubicBezTo>
                <a:cubicBezTo>
                  <a:pt x="7411" y="6963"/>
                  <a:pt x="7735" y="6824"/>
                  <a:pt x="7978" y="6603"/>
                </a:cubicBezTo>
                <a:cubicBezTo>
                  <a:pt x="8145" y="6436"/>
                  <a:pt x="8217" y="6222"/>
                  <a:pt x="8240" y="6008"/>
                </a:cubicBezTo>
                <a:lnTo>
                  <a:pt x="8240" y="1578"/>
                </a:lnTo>
                <a:cubicBezTo>
                  <a:pt x="8217" y="1411"/>
                  <a:pt x="8074" y="1292"/>
                  <a:pt x="7907" y="1292"/>
                </a:cubicBezTo>
                <a:cubicBezTo>
                  <a:pt x="7740" y="1292"/>
                  <a:pt x="7597" y="1411"/>
                  <a:pt x="7597" y="1602"/>
                </a:cubicBezTo>
                <a:cubicBezTo>
                  <a:pt x="7597" y="1650"/>
                  <a:pt x="7574" y="1912"/>
                  <a:pt x="6978" y="1912"/>
                </a:cubicBezTo>
                <a:cubicBezTo>
                  <a:pt x="6573" y="1912"/>
                  <a:pt x="5668" y="1578"/>
                  <a:pt x="4882" y="1292"/>
                </a:cubicBezTo>
                <a:cubicBezTo>
                  <a:pt x="3978" y="959"/>
                  <a:pt x="3096" y="649"/>
                  <a:pt x="2572" y="649"/>
                </a:cubicBezTo>
                <a:cubicBezTo>
                  <a:pt x="2358" y="649"/>
                  <a:pt x="2144" y="697"/>
                  <a:pt x="1953" y="768"/>
                </a:cubicBezTo>
                <a:lnTo>
                  <a:pt x="1953" y="340"/>
                </a:lnTo>
                <a:cubicBezTo>
                  <a:pt x="1977" y="114"/>
                  <a:pt x="1804"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7" name="Google Shape;10577;p73"/>
          <p:cNvGrpSpPr/>
          <p:nvPr/>
        </p:nvGrpSpPr>
        <p:grpSpPr>
          <a:xfrm>
            <a:off x="6283265" y="3466883"/>
            <a:ext cx="350346" cy="307333"/>
            <a:chOff x="5108775" y="3665100"/>
            <a:chExt cx="269725" cy="235775"/>
          </a:xfrm>
        </p:grpSpPr>
        <p:sp>
          <p:nvSpPr>
            <p:cNvPr id="10578" name="Google Shape;10578;p73"/>
            <p:cNvSpPr/>
            <p:nvPr/>
          </p:nvSpPr>
          <p:spPr>
            <a:xfrm>
              <a:off x="5204025" y="3853225"/>
              <a:ext cx="47050" cy="47650"/>
            </a:xfrm>
            <a:custGeom>
              <a:avLst/>
              <a:gdLst/>
              <a:ahLst/>
              <a:cxnLst/>
              <a:rect l="l" t="t" r="r" b="b"/>
              <a:pathLst>
                <a:path w="1882" h="1906" extrusionOk="0">
                  <a:moveTo>
                    <a:pt x="953" y="1"/>
                  </a:moveTo>
                  <a:cubicBezTo>
                    <a:pt x="429" y="1"/>
                    <a:pt x="1" y="429"/>
                    <a:pt x="1" y="953"/>
                  </a:cubicBezTo>
                  <a:cubicBezTo>
                    <a:pt x="1" y="1477"/>
                    <a:pt x="429" y="1906"/>
                    <a:pt x="953" y="1906"/>
                  </a:cubicBezTo>
                  <a:cubicBezTo>
                    <a:pt x="1477" y="1906"/>
                    <a:pt x="1882" y="1477"/>
                    <a:pt x="1882" y="953"/>
                  </a:cubicBezTo>
                  <a:cubicBezTo>
                    <a:pt x="1882" y="429"/>
                    <a:pt x="147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3"/>
            <p:cNvSpPr/>
            <p:nvPr/>
          </p:nvSpPr>
          <p:spPr>
            <a:xfrm>
              <a:off x="5283200" y="3853225"/>
              <a:ext cx="47075" cy="47650"/>
            </a:xfrm>
            <a:custGeom>
              <a:avLst/>
              <a:gdLst/>
              <a:ahLst/>
              <a:cxnLst/>
              <a:rect l="l" t="t" r="r" b="b"/>
              <a:pathLst>
                <a:path w="1883" h="1906" extrusionOk="0">
                  <a:moveTo>
                    <a:pt x="954" y="1"/>
                  </a:moveTo>
                  <a:cubicBezTo>
                    <a:pt x="430" y="1"/>
                    <a:pt x="1" y="429"/>
                    <a:pt x="1" y="953"/>
                  </a:cubicBezTo>
                  <a:cubicBezTo>
                    <a:pt x="1" y="1477"/>
                    <a:pt x="430" y="1906"/>
                    <a:pt x="954" y="1906"/>
                  </a:cubicBezTo>
                  <a:cubicBezTo>
                    <a:pt x="1477" y="1906"/>
                    <a:pt x="1882" y="1477"/>
                    <a:pt x="1882" y="953"/>
                  </a:cubicBezTo>
                  <a:cubicBezTo>
                    <a:pt x="1882" y="429"/>
                    <a:pt x="1477" y="1"/>
                    <a:pt x="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3"/>
            <p:cNvSpPr/>
            <p:nvPr/>
          </p:nvSpPr>
          <p:spPr>
            <a:xfrm>
              <a:off x="5108775" y="3665100"/>
              <a:ext cx="269725" cy="188150"/>
            </a:xfrm>
            <a:custGeom>
              <a:avLst/>
              <a:gdLst/>
              <a:ahLst/>
              <a:cxnLst/>
              <a:rect l="l" t="t" r="r" b="b"/>
              <a:pathLst>
                <a:path w="10789" h="7526" extrusionOk="0">
                  <a:moveTo>
                    <a:pt x="358" y="0"/>
                  </a:moveTo>
                  <a:cubicBezTo>
                    <a:pt x="191" y="0"/>
                    <a:pt x="48" y="119"/>
                    <a:pt x="24" y="262"/>
                  </a:cubicBezTo>
                  <a:cubicBezTo>
                    <a:pt x="0" y="453"/>
                    <a:pt x="143" y="619"/>
                    <a:pt x="334" y="619"/>
                  </a:cubicBezTo>
                  <a:lnTo>
                    <a:pt x="1644" y="619"/>
                  </a:lnTo>
                  <a:lnTo>
                    <a:pt x="3168" y="5930"/>
                  </a:lnTo>
                  <a:lnTo>
                    <a:pt x="3049" y="6168"/>
                  </a:lnTo>
                  <a:cubicBezTo>
                    <a:pt x="2739" y="6787"/>
                    <a:pt x="3191" y="7526"/>
                    <a:pt x="3882" y="7526"/>
                  </a:cubicBezTo>
                  <a:lnTo>
                    <a:pt x="9169" y="7526"/>
                  </a:lnTo>
                  <a:cubicBezTo>
                    <a:pt x="9336" y="7526"/>
                    <a:pt x="9455" y="7406"/>
                    <a:pt x="9478" y="7264"/>
                  </a:cubicBezTo>
                  <a:cubicBezTo>
                    <a:pt x="9502" y="7073"/>
                    <a:pt x="9359" y="6906"/>
                    <a:pt x="9169" y="6906"/>
                  </a:cubicBezTo>
                  <a:lnTo>
                    <a:pt x="3882" y="6906"/>
                  </a:lnTo>
                  <a:cubicBezTo>
                    <a:pt x="3644" y="6906"/>
                    <a:pt x="3501" y="6668"/>
                    <a:pt x="3596" y="6454"/>
                  </a:cubicBezTo>
                  <a:lnTo>
                    <a:pt x="3692" y="6287"/>
                  </a:lnTo>
                  <a:lnTo>
                    <a:pt x="9169" y="6287"/>
                  </a:lnTo>
                  <a:cubicBezTo>
                    <a:pt x="9312" y="6287"/>
                    <a:pt x="9431" y="6192"/>
                    <a:pt x="9478" y="6049"/>
                  </a:cubicBezTo>
                  <a:lnTo>
                    <a:pt x="10741" y="1643"/>
                  </a:lnTo>
                  <a:cubicBezTo>
                    <a:pt x="10788" y="1453"/>
                    <a:pt x="10645" y="1262"/>
                    <a:pt x="10431" y="1262"/>
                  </a:cubicBezTo>
                  <a:lnTo>
                    <a:pt x="2477" y="1262"/>
                  </a:lnTo>
                  <a:lnTo>
                    <a:pt x="2191" y="215"/>
                  </a:lnTo>
                  <a:cubicBezTo>
                    <a:pt x="2144" y="95"/>
                    <a:pt x="202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1" name="Google Shape;10581;p73"/>
          <p:cNvGrpSpPr/>
          <p:nvPr/>
        </p:nvGrpSpPr>
        <p:grpSpPr>
          <a:xfrm>
            <a:off x="5531591" y="3446092"/>
            <a:ext cx="371745" cy="349077"/>
            <a:chOff x="4530075" y="3649150"/>
            <a:chExt cx="286200" cy="267800"/>
          </a:xfrm>
        </p:grpSpPr>
        <p:sp>
          <p:nvSpPr>
            <p:cNvPr id="10582" name="Google Shape;10582;p73"/>
            <p:cNvSpPr/>
            <p:nvPr/>
          </p:nvSpPr>
          <p:spPr>
            <a:xfrm>
              <a:off x="4620575" y="3766900"/>
              <a:ext cx="86350" cy="150050"/>
            </a:xfrm>
            <a:custGeom>
              <a:avLst/>
              <a:gdLst/>
              <a:ahLst/>
              <a:cxnLst/>
              <a:rect l="l" t="t" r="r" b="b"/>
              <a:pathLst>
                <a:path w="3454" h="6002" extrusionOk="0">
                  <a:moveTo>
                    <a:pt x="1727" y="0"/>
                  </a:moveTo>
                  <a:cubicBezTo>
                    <a:pt x="1626" y="0"/>
                    <a:pt x="1525" y="48"/>
                    <a:pt x="1453" y="143"/>
                  </a:cubicBezTo>
                  <a:lnTo>
                    <a:pt x="120" y="2358"/>
                  </a:lnTo>
                  <a:cubicBezTo>
                    <a:pt x="0" y="2572"/>
                    <a:pt x="143" y="2834"/>
                    <a:pt x="405" y="2834"/>
                  </a:cubicBezTo>
                  <a:lnTo>
                    <a:pt x="1096" y="2834"/>
                  </a:lnTo>
                  <a:lnTo>
                    <a:pt x="1096" y="5692"/>
                  </a:lnTo>
                  <a:cubicBezTo>
                    <a:pt x="1096" y="5859"/>
                    <a:pt x="1239" y="6002"/>
                    <a:pt x="1405" y="6002"/>
                  </a:cubicBezTo>
                  <a:lnTo>
                    <a:pt x="2048" y="6002"/>
                  </a:lnTo>
                  <a:cubicBezTo>
                    <a:pt x="2215" y="6002"/>
                    <a:pt x="2358" y="5859"/>
                    <a:pt x="2358" y="5692"/>
                  </a:cubicBezTo>
                  <a:lnTo>
                    <a:pt x="2358" y="2834"/>
                  </a:lnTo>
                  <a:lnTo>
                    <a:pt x="3049" y="2834"/>
                  </a:lnTo>
                  <a:cubicBezTo>
                    <a:pt x="3311" y="2834"/>
                    <a:pt x="3454" y="2572"/>
                    <a:pt x="3334" y="2358"/>
                  </a:cubicBezTo>
                  <a:lnTo>
                    <a:pt x="2001" y="143"/>
                  </a:lnTo>
                  <a:cubicBezTo>
                    <a:pt x="1929" y="48"/>
                    <a:pt x="1828"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3"/>
            <p:cNvSpPr/>
            <p:nvPr/>
          </p:nvSpPr>
          <p:spPr>
            <a:xfrm>
              <a:off x="4530075" y="3649150"/>
              <a:ext cx="286200" cy="157075"/>
            </a:xfrm>
            <a:custGeom>
              <a:avLst/>
              <a:gdLst/>
              <a:ahLst/>
              <a:cxnLst/>
              <a:rect l="l" t="t" r="r" b="b"/>
              <a:pathLst>
                <a:path w="11448" h="6283" extrusionOk="0">
                  <a:moveTo>
                    <a:pt x="6893" y="0"/>
                  </a:moveTo>
                  <a:cubicBezTo>
                    <a:pt x="6136" y="0"/>
                    <a:pt x="5372" y="338"/>
                    <a:pt x="4859" y="1091"/>
                  </a:cubicBezTo>
                  <a:cubicBezTo>
                    <a:pt x="4454" y="781"/>
                    <a:pt x="3978" y="614"/>
                    <a:pt x="3478" y="614"/>
                  </a:cubicBezTo>
                  <a:cubicBezTo>
                    <a:pt x="2334" y="614"/>
                    <a:pt x="1382" y="1496"/>
                    <a:pt x="1263" y="2615"/>
                  </a:cubicBezTo>
                  <a:cubicBezTo>
                    <a:pt x="501" y="2877"/>
                    <a:pt x="1" y="3591"/>
                    <a:pt x="1" y="4401"/>
                  </a:cubicBezTo>
                  <a:cubicBezTo>
                    <a:pt x="1" y="5449"/>
                    <a:pt x="834" y="6282"/>
                    <a:pt x="1882" y="6282"/>
                  </a:cubicBezTo>
                  <a:lnTo>
                    <a:pt x="3501" y="6282"/>
                  </a:lnTo>
                  <a:lnTo>
                    <a:pt x="4549" y="4520"/>
                  </a:lnTo>
                  <a:cubicBezTo>
                    <a:pt x="4740" y="4222"/>
                    <a:pt x="5049" y="4073"/>
                    <a:pt x="5359" y="4073"/>
                  </a:cubicBezTo>
                  <a:cubicBezTo>
                    <a:pt x="5668" y="4073"/>
                    <a:pt x="5978" y="4222"/>
                    <a:pt x="6169" y="4520"/>
                  </a:cubicBezTo>
                  <a:lnTo>
                    <a:pt x="7240" y="6282"/>
                  </a:lnTo>
                  <a:lnTo>
                    <a:pt x="8812" y="6282"/>
                  </a:lnTo>
                  <a:cubicBezTo>
                    <a:pt x="8821" y="6282"/>
                    <a:pt x="8829" y="6282"/>
                    <a:pt x="8838" y="6282"/>
                  </a:cubicBezTo>
                  <a:cubicBezTo>
                    <a:pt x="10959" y="6282"/>
                    <a:pt x="11447" y="3326"/>
                    <a:pt x="9455" y="2639"/>
                  </a:cubicBezTo>
                  <a:lnTo>
                    <a:pt x="9431" y="2639"/>
                  </a:lnTo>
                  <a:lnTo>
                    <a:pt x="9431" y="2520"/>
                  </a:lnTo>
                  <a:cubicBezTo>
                    <a:pt x="9431" y="964"/>
                    <a:pt x="8172" y="0"/>
                    <a:pt x="68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4" name="Google Shape;10584;p73"/>
          <p:cNvGrpSpPr/>
          <p:nvPr/>
        </p:nvGrpSpPr>
        <p:grpSpPr>
          <a:xfrm>
            <a:off x="4778392" y="3444756"/>
            <a:ext cx="351125" cy="350413"/>
            <a:chOff x="3950200" y="3648125"/>
            <a:chExt cx="270325" cy="268825"/>
          </a:xfrm>
        </p:grpSpPr>
        <p:sp>
          <p:nvSpPr>
            <p:cNvPr id="10585" name="Google Shape;10585;p73"/>
            <p:cNvSpPr/>
            <p:nvPr/>
          </p:nvSpPr>
          <p:spPr>
            <a:xfrm>
              <a:off x="3950200" y="3885375"/>
              <a:ext cx="270325" cy="31575"/>
            </a:xfrm>
            <a:custGeom>
              <a:avLst/>
              <a:gdLst/>
              <a:ahLst/>
              <a:cxnLst/>
              <a:rect l="l" t="t" r="r" b="b"/>
              <a:pathLst>
                <a:path w="10813" h="1263" extrusionOk="0">
                  <a:moveTo>
                    <a:pt x="715" y="0"/>
                  </a:moveTo>
                  <a:cubicBezTo>
                    <a:pt x="643" y="0"/>
                    <a:pt x="548" y="48"/>
                    <a:pt x="477" y="120"/>
                  </a:cubicBezTo>
                  <a:cubicBezTo>
                    <a:pt x="310" y="334"/>
                    <a:pt x="143" y="572"/>
                    <a:pt x="48" y="834"/>
                  </a:cubicBezTo>
                  <a:cubicBezTo>
                    <a:pt x="0" y="929"/>
                    <a:pt x="24" y="1048"/>
                    <a:pt x="72" y="1120"/>
                  </a:cubicBezTo>
                  <a:cubicBezTo>
                    <a:pt x="143" y="1215"/>
                    <a:pt x="238" y="1263"/>
                    <a:pt x="334" y="1263"/>
                  </a:cubicBezTo>
                  <a:lnTo>
                    <a:pt x="10431" y="1263"/>
                  </a:lnTo>
                  <a:cubicBezTo>
                    <a:pt x="10645" y="1263"/>
                    <a:pt x="10812" y="1048"/>
                    <a:pt x="10741" y="834"/>
                  </a:cubicBezTo>
                  <a:cubicBezTo>
                    <a:pt x="10622" y="572"/>
                    <a:pt x="10479" y="334"/>
                    <a:pt x="10288" y="120"/>
                  </a:cubicBezTo>
                  <a:cubicBezTo>
                    <a:pt x="10217" y="48"/>
                    <a:pt x="10145" y="0"/>
                    <a:pt x="100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3"/>
            <p:cNvSpPr/>
            <p:nvPr/>
          </p:nvSpPr>
          <p:spPr>
            <a:xfrm>
              <a:off x="3982350" y="3774650"/>
              <a:ext cx="47650" cy="95275"/>
            </a:xfrm>
            <a:custGeom>
              <a:avLst/>
              <a:gdLst/>
              <a:ahLst/>
              <a:cxnLst/>
              <a:rect l="l" t="t" r="r" b="b"/>
              <a:pathLst>
                <a:path w="1906" h="3811" extrusionOk="0">
                  <a:moveTo>
                    <a:pt x="0" y="0"/>
                  </a:moveTo>
                  <a:lnTo>
                    <a:pt x="0" y="3810"/>
                  </a:lnTo>
                  <a:lnTo>
                    <a:pt x="1905" y="3810"/>
                  </a:lnTo>
                  <a:lnTo>
                    <a:pt x="190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3"/>
            <p:cNvSpPr/>
            <p:nvPr/>
          </p:nvSpPr>
          <p:spPr>
            <a:xfrm>
              <a:off x="4061525" y="3774650"/>
              <a:ext cx="47050" cy="95275"/>
            </a:xfrm>
            <a:custGeom>
              <a:avLst/>
              <a:gdLst/>
              <a:ahLst/>
              <a:cxnLst/>
              <a:rect l="l" t="t" r="r" b="b"/>
              <a:pathLst>
                <a:path w="1882" h="3811" extrusionOk="0">
                  <a:moveTo>
                    <a:pt x="1" y="0"/>
                  </a:moveTo>
                  <a:lnTo>
                    <a:pt x="1" y="3810"/>
                  </a:lnTo>
                  <a:lnTo>
                    <a:pt x="1882" y="3810"/>
                  </a:ln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3"/>
            <p:cNvSpPr/>
            <p:nvPr/>
          </p:nvSpPr>
          <p:spPr>
            <a:xfrm>
              <a:off x="4140125" y="3774650"/>
              <a:ext cx="47050" cy="95275"/>
            </a:xfrm>
            <a:custGeom>
              <a:avLst/>
              <a:gdLst/>
              <a:ahLst/>
              <a:cxnLst/>
              <a:rect l="l" t="t" r="r" b="b"/>
              <a:pathLst>
                <a:path w="1882" h="3811" extrusionOk="0">
                  <a:moveTo>
                    <a:pt x="0" y="0"/>
                  </a:moveTo>
                  <a:lnTo>
                    <a:pt x="0" y="3810"/>
                  </a:lnTo>
                  <a:lnTo>
                    <a:pt x="1881" y="3810"/>
                  </a:lnTo>
                  <a:lnTo>
                    <a:pt x="1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3"/>
            <p:cNvSpPr/>
            <p:nvPr/>
          </p:nvSpPr>
          <p:spPr>
            <a:xfrm>
              <a:off x="3951375" y="3727600"/>
              <a:ext cx="267950" cy="31575"/>
            </a:xfrm>
            <a:custGeom>
              <a:avLst/>
              <a:gdLst/>
              <a:ahLst/>
              <a:cxnLst/>
              <a:rect l="l" t="t" r="r" b="b"/>
              <a:pathLst>
                <a:path w="10718" h="1263" extrusionOk="0">
                  <a:moveTo>
                    <a:pt x="1" y="1"/>
                  </a:moveTo>
                  <a:cubicBezTo>
                    <a:pt x="120" y="453"/>
                    <a:pt x="358" y="834"/>
                    <a:pt x="668" y="1168"/>
                  </a:cubicBezTo>
                  <a:lnTo>
                    <a:pt x="644" y="1168"/>
                  </a:lnTo>
                  <a:cubicBezTo>
                    <a:pt x="715" y="1239"/>
                    <a:pt x="787" y="1263"/>
                    <a:pt x="882" y="1263"/>
                  </a:cubicBezTo>
                  <a:lnTo>
                    <a:pt x="9813" y="1263"/>
                  </a:lnTo>
                  <a:cubicBezTo>
                    <a:pt x="9884" y="1263"/>
                    <a:pt x="9979" y="1239"/>
                    <a:pt x="10027" y="1168"/>
                  </a:cubicBezTo>
                  <a:cubicBezTo>
                    <a:pt x="10360" y="858"/>
                    <a:pt x="10575" y="453"/>
                    <a:pt x="10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3"/>
            <p:cNvSpPr/>
            <p:nvPr/>
          </p:nvSpPr>
          <p:spPr>
            <a:xfrm>
              <a:off x="3955550" y="3648125"/>
              <a:ext cx="258425" cy="64025"/>
            </a:xfrm>
            <a:custGeom>
              <a:avLst/>
              <a:gdLst/>
              <a:ahLst/>
              <a:cxnLst/>
              <a:rect l="l" t="t" r="r" b="b"/>
              <a:pathLst>
                <a:path w="10337" h="2561" extrusionOk="0">
                  <a:moveTo>
                    <a:pt x="5168" y="0"/>
                  </a:moveTo>
                  <a:cubicBezTo>
                    <a:pt x="5121" y="0"/>
                    <a:pt x="5073" y="12"/>
                    <a:pt x="5026" y="36"/>
                  </a:cubicBezTo>
                  <a:lnTo>
                    <a:pt x="1" y="2561"/>
                  </a:lnTo>
                  <a:lnTo>
                    <a:pt x="10336" y="2561"/>
                  </a:lnTo>
                  <a:lnTo>
                    <a:pt x="5311" y="36"/>
                  </a:lnTo>
                  <a:cubicBezTo>
                    <a:pt x="5264" y="12"/>
                    <a:pt x="5216" y="0"/>
                    <a:pt x="5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1" name="Google Shape;10591;p73"/>
          <p:cNvGrpSpPr/>
          <p:nvPr/>
        </p:nvGrpSpPr>
        <p:grpSpPr>
          <a:xfrm>
            <a:off x="4077765" y="3445147"/>
            <a:ext cx="245167" cy="350022"/>
            <a:chOff x="3410800" y="3648425"/>
            <a:chExt cx="188750" cy="268525"/>
          </a:xfrm>
        </p:grpSpPr>
        <p:sp>
          <p:nvSpPr>
            <p:cNvPr id="10592" name="Google Shape;10592;p73"/>
            <p:cNvSpPr/>
            <p:nvPr/>
          </p:nvSpPr>
          <p:spPr>
            <a:xfrm>
              <a:off x="3410800" y="3648425"/>
              <a:ext cx="188750" cy="268525"/>
            </a:xfrm>
            <a:custGeom>
              <a:avLst/>
              <a:gdLst/>
              <a:ahLst/>
              <a:cxnLst/>
              <a:rect l="l" t="t" r="r" b="b"/>
              <a:pathLst>
                <a:path w="7550" h="10741" extrusionOk="0">
                  <a:moveTo>
                    <a:pt x="3763" y="1906"/>
                  </a:moveTo>
                  <a:cubicBezTo>
                    <a:pt x="4811" y="1906"/>
                    <a:pt x="5644" y="2739"/>
                    <a:pt x="5644" y="3787"/>
                  </a:cubicBezTo>
                  <a:cubicBezTo>
                    <a:pt x="5644" y="4917"/>
                    <a:pt x="4714" y="5675"/>
                    <a:pt x="3744" y="5675"/>
                  </a:cubicBezTo>
                  <a:cubicBezTo>
                    <a:pt x="3283" y="5675"/>
                    <a:pt x="2813" y="5504"/>
                    <a:pt x="2429" y="5120"/>
                  </a:cubicBezTo>
                  <a:cubicBezTo>
                    <a:pt x="1239" y="3930"/>
                    <a:pt x="2096" y="1906"/>
                    <a:pt x="3763" y="1906"/>
                  </a:cubicBezTo>
                  <a:close/>
                  <a:moveTo>
                    <a:pt x="3763" y="0"/>
                  </a:moveTo>
                  <a:cubicBezTo>
                    <a:pt x="1691" y="0"/>
                    <a:pt x="0" y="1691"/>
                    <a:pt x="0" y="3787"/>
                  </a:cubicBezTo>
                  <a:cubicBezTo>
                    <a:pt x="0" y="5644"/>
                    <a:pt x="1429" y="7669"/>
                    <a:pt x="2668" y="9407"/>
                  </a:cubicBezTo>
                  <a:cubicBezTo>
                    <a:pt x="2977" y="9836"/>
                    <a:pt x="3263" y="10217"/>
                    <a:pt x="3501" y="10598"/>
                  </a:cubicBezTo>
                  <a:cubicBezTo>
                    <a:pt x="3573" y="10693"/>
                    <a:pt x="3674" y="10741"/>
                    <a:pt x="3772" y="10741"/>
                  </a:cubicBezTo>
                  <a:cubicBezTo>
                    <a:pt x="3870" y="10741"/>
                    <a:pt x="3966" y="10693"/>
                    <a:pt x="4025" y="10598"/>
                  </a:cubicBezTo>
                  <a:cubicBezTo>
                    <a:pt x="4287" y="10241"/>
                    <a:pt x="4573" y="9836"/>
                    <a:pt x="4859" y="9407"/>
                  </a:cubicBezTo>
                  <a:cubicBezTo>
                    <a:pt x="6121" y="7669"/>
                    <a:pt x="7550" y="5644"/>
                    <a:pt x="7550" y="3787"/>
                  </a:cubicBezTo>
                  <a:cubicBezTo>
                    <a:pt x="7550" y="1691"/>
                    <a:pt x="5859" y="0"/>
                    <a:pt x="3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3"/>
            <p:cNvSpPr/>
            <p:nvPr/>
          </p:nvSpPr>
          <p:spPr>
            <a:xfrm>
              <a:off x="3473900" y="3711525"/>
              <a:ext cx="62550" cy="62550"/>
            </a:xfrm>
            <a:custGeom>
              <a:avLst/>
              <a:gdLst/>
              <a:ahLst/>
              <a:cxnLst/>
              <a:rect l="l" t="t" r="r" b="b"/>
              <a:pathLst>
                <a:path w="2502" h="2502" extrusionOk="0">
                  <a:moveTo>
                    <a:pt x="1239" y="1"/>
                  </a:moveTo>
                  <a:cubicBezTo>
                    <a:pt x="548" y="1"/>
                    <a:pt x="1" y="572"/>
                    <a:pt x="1" y="1263"/>
                  </a:cubicBezTo>
                  <a:cubicBezTo>
                    <a:pt x="1" y="1953"/>
                    <a:pt x="548" y="2501"/>
                    <a:pt x="1239" y="2501"/>
                  </a:cubicBezTo>
                  <a:cubicBezTo>
                    <a:pt x="1930" y="2501"/>
                    <a:pt x="2501" y="1953"/>
                    <a:pt x="2501" y="1263"/>
                  </a:cubicBezTo>
                  <a:cubicBezTo>
                    <a:pt x="2501" y="572"/>
                    <a:pt x="193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3"/>
          <p:cNvGrpSpPr/>
          <p:nvPr/>
        </p:nvGrpSpPr>
        <p:grpSpPr>
          <a:xfrm>
            <a:off x="3275045" y="3445147"/>
            <a:ext cx="348040" cy="350022"/>
            <a:chOff x="2792800" y="3648425"/>
            <a:chExt cx="267950" cy="268525"/>
          </a:xfrm>
        </p:grpSpPr>
        <p:sp>
          <p:nvSpPr>
            <p:cNvPr id="10595" name="Google Shape;10595;p73"/>
            <p:cNvSpPr/>
            <p:nvPr/>
          </p:nvSpPr>
          <p:spPr>
            <a:xfrm>
              <a:off x="2792800" y="3648425"/>
              <a:ext cx="126250" cy="126250"/>
            </a:xfrm>
            <a:custGeom>
              <a:avLst/>
              <a:gdLst/>
              <a:ahLst/>
              <a:cxnLst/>
              <a:rect l="l" t="t" r="r" b="b"/>
              <a:pathLst>
                <a:path w="5050" h="5050" extrusionOk="0">
                  <a:moveTo>
                    <a:pt x="2534" y="1310"/>
                  </a:moveTo>
                  <a:cubicBezTo>
                    <a:pt x="2680" y="1310"/>
                    <a:pt x="2823" y="1405"/>
                    <a:pt x="2835" y="1596"/>
                  </a:cubicBezTo>
                  <a:lnTo>
                    <a:pt x="2835" y="2239"/>
                  </a:lnTo>
                  <a:lnTo>
                    <a:pt x="3478" y="2239"/>
                  </a:lnTo>
                  <a:cubicBezTo>
                    <a:pt x="3492" y="2237"/>
                    <a:pt x="3507" y="2237"/>
                    <a:pt x="3520" y="2237"/>
                  </a:cubicBezTo>
                  <a:cubicBezTo>
                    <a:pt x="3916" y="2237"/>
                    <a:pt x="3916" y="2860"/>
                    <a:pt x="3520" y="2860"/>
                  </a:cubicBezTo>
                  <a:cubicBezTo>
                    <a:pt x="3507" y="2860"/>
                    <a:pt x="3492" y="2860"/>
                    <a:pt x="3478" y="2858"/>
                  </a:cubicBezTo>
                  <a:lnTo>
                    <a:pt x="2835" y="2858"/>
                  </a:lnTo>
                  <a:lnTo>
                    <a:pt x="2835" y="3501"/>
                  </a:lnTo>
                  <a:cubicBezTo>
                    <a:pt x="2823" y="3692"/>
                    <a:pt x="2680" y="3787"/>
                    <a:pt x="2534" y="3787"/>
                  </a:cubicBezTo>
                  <a:cubicBezTo>
                    <a:pt x="2388" y="3787"/>
                    <a:pt x="2240" y="3692"/>
                    <a:pt x="2216" y="3501"/>
                  </a:cubicBezTo>
                  <a:lnTo>
                    <a:pt x="2216" y="2858"/>
                  </a:lnTo>
                  <a:lnTo>
                    <a:pt x="1597" y="2858"/>
                  </a:lnTo>
                  <a:cubicBezTo>
                    <a:pt x="1581" y="2860"/>
                    <a:pt x="1566" y="2860"/>
                    <a:pt x="1552" y="2860"/>
                  </a:cubicBezTo>
                  <a:cubicBezTo>
                    <a:pt x="1135" y="2860"/>
                    <a:pt x="1135" y="2237"/>
                    <a:pt x="1552" y="2237"/>
                  </a:cubicBezTo>
                  <a:cubicBezTo>
                    <a:pt x="1566" y="2237"/>
                    <a:pt x="1581" y="2237"/>
                    <a:pt x="1597" y="2239"/>
                  </a:cubicBezTo>
                  <a:lnTo>
                    <a:pt x="2216" y="2239"/>
                  </a:lnTo>
                  <a:lnTo>
                    <a:pt x="2216" y="1596"/>
                  </a:lnTo>
                  <a:cubicBezTo>
                    <a:pt x="2240" y="1405"/>
                    <a:pt x="2388" y="1310"/>
                    <a:pt x="2534" y="1310"/>
                  </a:cubicBezTo>
                  <a:close/>
                  <a:moveTo>
                    <a:pt x="930" y="0"/>
                  </a:moveTo>
                  <a:cubicBezTo>
                    <a:pt x="406" y="0"/>
                    <a:pt x="1" y="429"/>
                    <a:pt x="1" y="953"/>
                  </a:cubicBezTo>
                  <a:lnTo>
                    <a:pt x="1" y="4120"/>
                  </a:lnTo>
                  <a:cubicBezTo>
                    <a:pt x="1" y="4644"/>
                    <a:pt x="430" y="5049"/>
                    <a:pt x="930" y="5049"/>
                  </a:cubicBezTo>
                  <a:lnTo>
                    <a:pt x="4097" y="5049"/>
                  </a:lnTo>
                  <a:cubicBezTo>
                    <a:pt x="4621" y="5049"/>
                    <a:pt x="5050" y="4644"/>
                    <a:pt x="5050" y="4120"/>
                  </a:cubicBezTo>
                  <a:lnTo>
                    <a:pt x="5050" y="953"/>
                  </a:lnTo>
                  <a:cubicBezTo>
                    <a:pt x="5050" y="429"/>
                    <a:pt x="4621"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3"/>
            <p:cNvSpPr/>
            <p:nvPr/>
          </p:nvSpPr>
          <p:spPr>
            <a:xfrm>
              <a:off x="2934500" y="3648425"/>
              <a:ext cx="126250" cy="126250"/>
            </a:xfrm>
            <a:custGeom>
              <a:avLst/>
              <a:gdLst/>
              <a:ahLst/>
              <a:cxnLst/>
              <a:rect l="l" t="t" r="r" b="b"/>
              <a:pathLst>
                <a:path w="5050" h="5050" extrusionOk="0">
                  <a:moveTo>
                    <a:pt x="3478" y="2239"/>
                  </a:moveTo>
                  <a:cubicBezTo>
                    <a:pt x="3859" y="2263"/>
                    <a:pt x="3859" y="2810"/>
                    <a:pt x="3478" y="2858"/>
                  </a:cubicBezTo>
                  <a:lnTo>
                    <a:pt x="1573" y="2858"/>
                  </a:lnTo>
                  <a:cubicBezTo>
                    <a:pt x="1192" y="2810"/>
                    <a:pt x="1192" y="2263"/>
                    <a:pt x="1573" y="2239"/>
                  </a:cubicBezTo>
                  <a:close/>
                  <a:moveTo>
                    <a:pt x="953" y="0"/>
                  </a:moveTo>
                  <a:cubicBezTo>
                    <a:pt x="429" y="0"/>
                    <a:pt x="1" y="429"/>
                    <a:pt x="1" y="953"/>
                  </a:cubicBezTo>
                  <a:lnTo>
                    <a:pt x="1" y="4120"/>
                  </a:lnTo>
                  <a:cubicBezTo>
                    <a:pt x="1" y="4644"/>
                    <a:pt x="429" y="5049"/>
                    <a:pt x="953" y="5049"/>
                  </a:cubicBezTo>
                  <a:lnTo>
                    <a:pt x="4121" y="5049"/>
                  </a:lnTo>
                  <a:cubicBezTo>
                    <a:pt x="4621" y="5049"/>
                    <a:pt x="5049" y="4644"/>
                    <a:pt x="5049" y="4120"/>
                  </a:cubicBezTo>
                  <a:lnTo>
                    <a:pt x="5049" y="953"/>
                  </a:lnTo>
                  <a:cubicBezTo>
                    <a:pt x="5049" y="429"/>
                    <a:pt x="4621" y="0"/>
                    <a:pt x="4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3"/>
            <p:cNvSpPr/>
            <p:nvPr/>
          </p:nvSpPr>
          <p:spPr>
            <a:xfrm>
              <a:off x="2934500" y="3790725"/>
              <a:ext cx="126250" cy="126225"/>
            </a:xfrm>
            <a:custGeom>
              <a:avLst/>
              <a:gdLst/>
              <a:ahLst/>
              <a:cxnLst/>
              <a:rect l="l" t="t" r="r" b="b"/>
              <a:pathLst>
                <a:path w="5050" h="5049" extrusionOk="0">
                  <a:moveTo>
                    <a:pt x="3478" y="1572"/>
                  </a:moveTo>
                  <a:cubicBezTo>
                    <a:pt x="3906" y="1572"/>
                    <a:pt x="3906" y="2191"/>
                    <a:pt x="3478" y="2191"/>
                  </a:cubicBezTo>
                  <a:lnTo>
                    <a:pt x="1573" y="2191"/>
                  </a:lnTo>
                  <a:cubicBezTo>
                    <a:pt x="1144" y="2191"/>
                    <a:pt x="1144" y="1572"/>
                    <a:pt x="1573" y="1572"/>
                  </a:cubicBezTo>
                  <a:close/>
                  <a:moveTo>
                    <a:pt x="3478" y="2834"/>
                  </a:moveTo>
                  <a:cubicBezTo>
                    <a:pt x="3859" y="2858"/>
                    <a:pt x="3859" y="3405"/>
                    <a:pt x="3478" y="3453"/>
                  </a:cubicBezTo>
                  <a:lnTo>
                    <a:pt x="1573" y="3453"/>
                  </a:lnTo>
                  <a:cubicBezTo>
                    <a:pt x="1192" y="3405"/>
                    <a:pt x="1192" y="2858"/>
                    <a:pt x="1573" y="2834"/>
                  </a:cubicBezTo>
                  <a:close/>
                  <a:moveTo>
                    <a:pt x="953" y="0"/>
                  </a:moveTo>
                  <a:cubicBezTo>
                    <a:pt x="429" y="0"/>
                    <a:pt x="1" y="429"/>
                    <a:pt x="1" y="929"/>
                  </a:cubicBezTo>
                  <a:lnTo>
                    <a:pt x="1" y="4096"/>
                  </a:lnTo>
                  <a:cubicBezTo>
                    <a:pt x="1" y="4620"/>
                    <a:pt x="429" y="5049"/>
                    <a:pt x="953" y="5049"/>
                  </a:cubicBezTo>
                  <a:lnTo>
                    <a:pt x="4121" y="5049"/>
                  </a:lnTo>
                  <a:cubicBezTo>
                    <a:pt x="4621" y="5049"/>
                    <a:pt x="5049" y="4620"/>
                    <a:pt x="5049" y="4096"/>
                  </a:cubicBezTo>
                  <a:lnTo>
                    <a:pt x="5049" y="929"/>
                  </a:lnTo>
                  <a:cubicBezTo>
                    <a:pt x="5049" y="429"/>
                    <a:pt x="4621" y="0"/>
                    <a:pt x="4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3"/>
            <p:cNvSpPr/>
            <p:nvPr/>
          </p:nvSpPr>
          <p:spPr>
            <a:xfrm>
              <a:off x="2792800" y="3790725"/>
              <a:ext cx="126250" cy="126225"/>
            </a:xfrm>
            <a:custGeom>
              <a:avLst/>
              <a:gdLst/>
              <a:ahLst/>
              <a:cxnLst/>
              <a:rect l="l" t="t" r="r" b="b"/>
              <a:pathLst>
                <a:path w="5050" h="5049" extrusionOk="0">
                  <a:moveTo>
                    <a:pt x="3204" y="1530"/>
                  </a:moveTo>
                  <a:cubicBezTo>
                    <a:pt x="3287" y="1530"/>
                    <a:pt x="3371" y="1560"/>
                    <a:pt x="3430" y="1619"/>
                  </a:cubicBezTo>
                  <a:cubicBezTo>
                    <a:pt x="3549" y="1738"/>
                    <a:pt x="3549" y="1953"/>
                    <a:pt x="3430" y="2072"/>
                  </a:cubicBezTo>
                  <a:lnTo>
                    <a:pt x="2978" y="2501"/>
                  </a:lnTo>
                  <a:lnTo>
                    <a:pt x="3430" y="2953"/>
                  </a:lnTo>
                  <a:cubicBezTo>
                    <a:pt x="3549" y="3072"/>
                    <a:pt x="3549" y="3286"/>
                    <a:pt x="3430" y="3405"/>
                  </a:cubicBezTo>
                  <a:cubicBezTo>
                    <a:pt x="3359" y="3465"/>
                    <a:pt x="3275" y="3495"/>
                    <a:pt x="3195" y="3495"/>
                  </a:cubicBezTo>
                  <a:cubicBezTo>
                    <a:pt x="3115" y="3495"/>
                    <a:pt x="3037" y="3465"/>
                    <a:pt x="2978" y="3405"/>
                  </a:cubicBezTo>
                  <a:lnTo>
                    <a:pt x="2525" y="2953"/>
                  </a:lnTo>
                  <a:lnTo>
                    <a:pt x="2097" y="3405"/>
                  </a:lnTo>
                  <a:cubicBezTo>
                    <a:pt x="2025" y="3465"/>
                    <a:pt x="1942" y="3495"/>
                    <a:pt x="1861" y="3495"/>
                  </a:cubicBezTo>
                  <a:cubicBezTo>
                    <a:pt x="1781" y="3495"/>
                    <a:pt x="1704" y="3465"/>
                    <a:pt x="1644" y="3405"/>
                  </a:cubicBezTo>
                  <a:cubicBezTo>
                    <a:pt x="1525" y="3286"/>
                    <a:pt x="1525" y="3072"/>
                    <a:pt x="1644" y="2953"/>
                  </a:cubicBezTo>
                  <a:lnTo>
                    <a:pt x="2097" y="2501"/>
                  </a:lnTo>
                  <a:lnTo>
                    <a:pt x="1644" y="2072"/>
                  </a:lnTo>
                  <a:cubicBezTo>
                    <a:pt x="1525" y="1953"/>
                    <a:pt x="1525" y="1738"/>
                    <a:pt x="1644" y="1619"/>
                  </a:cubicBezTo>
                  <a:cubicBezTo>
                    <a:pt x="1704" y="1560"/>
                    <a:pt x="1787" y="1530"/>
                    <a:pt x="1870" y="1530"/>
                  </a:cubicBezTo>
                  <a:cubicBezTo>
                    <a:pt x="1954" y="1530"/>
                    <a:pt x="2037" y="1560"/>
                    <a:pt x="2097" y="1619"/>
                  </a:cubicBezTo>
                  <a:lnTo>
                    <a:pt x="2525" y="2072"/>
                  </a:lnTo>
                  <a:lnTo>
                    <a:pt x="2978" y="1619"/>
                  </a:lnTo>
                  <a:cubicBezTo>
                    <a:pt x="3037" y="1560"/>
                    <a:pt x="3121" y="1530"/>
                    <a:pt x="3204" y="1530"/>
                  </a:cubicBezTo>
                  <a:close/>
                  <a:moveTo>
                    <a:pt x="930" y="0"/>
                  </a:moveTo>
                  <a:cubicBezTo>
                    <a:pt x="430" y="0"/>
                    <a:pt x="1" y="429"/>
                    <a:pt x="1" y="929"/>
                  </a:cubicBezTo>
                  <a:lnTo>
                    <a:pt x="1" y="4096"/>
                  </a:lnTo>
                  <a:cubicBezTo>
                    <a:pt x="1" y="4620"/>
                    <a:pt x="406" y="5049"/>
                    <a:pt x="930" y="5049"/>
                  </a:cubicBezTo>
                  <a:lnTo>
                    <a:pt x="4097" y="5049"/>
                  </a:lnTo>
                  <a:cubicBezTo>
                    <a:pt x="4621" y="5049"/>
                    <a:pt x="5050" y="4620"/>
                    <a:pt x="5050" y="4096"/>
                  </a:cubicBezTo>
                  <a:lnTo>
                    <a:pt x="5050" y="929"/>
                  </a:lnTo>
                  <a:cubicBezTo>
                    <a:pt x="5050" y="429"/>
                    <a:pt x="4621"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9" name="Google Shape;10599;p73"/>
          <p:cNvSpPr/>
          <p:nvPr/>
        </p:nvSpPr>
        <p:spPr>
          <a:xfrm>
            <a:off x="2521774" y="3444139"/>
            <a:ext cx="352684" cy="351782"/>
          </a:xfrm>
          <a:custGeom>
            <a:avLst/>
            <a:gdLst/>
            <a:ahLst/>
            <a:cxnLst/>
            <a:rect l="l" t="t" r="r" b="b"/>
            <a:pathLst>
              <a:path w="10861" h="10795" extrusionOk="0">
                <a:moveTo>
                  <a:pt x="6693" y="3192"/>
                </a:moveTo>
                <a:cubicBezTo>
                  <a:pt x="6859" y="3192"/>
                  <a:pt x="7002" y="3335"/>
                  <a:pt x="7002" y="3525"/>
                </a:cubicBezTo>
                <a:lnTo>
                  <a:pt x="7002" y="3835"/>
                </a:lnTo>
                <a:lnTo>
                  <a:pt x="7336" y="3835"/>
                </a:lnTo>
                <a:cubicBezTo>
                  <a:pt x="7502" y="3835"/>
                  <a:pt x="7621" y="3978"/>
                  <a:pt x="7621" y="4144"/>
                </a:cubicBezTo>
                <a:lnTo>
                  <a:pt x="7621" y="6645"/>
                </a:lnTo>
                <a:cubicBezTo>
                  <a:pt x="7621" y="6811"/>
                  <a:pt x="7502" y="6954"/>
                  <a:pt x="7336" y="6978"/>
                </a:cubicBezTo>
                <a:lnTo>
                  <a:pt x="7002" y="6978"/>
                </a:lnTo>
                <a:lnTo>
                  <a:pt x="7002" y="7288"/>
                </a:lnTo>
                <a:cubicBezTo>
                  <a:pt x="7002" y="7454"/>
                  <a:pt x="6859" y="7597"/>
                  <a:pt x="6693" y="7597"/>
                </a:cubicBezTo>
                <a:lnTo>
                  <a:pt x="4192" y="7597"/>
                </a:lnTo>
                <a:cubicBezTo>
                  <a:pt x="4001" y="7597"/>
                  <a:pt x="3859" y="7454"/>
                  <a:pt x="3859" y="7288"/>
                </a:cubicBezTo>
                <a:lnTo>
                  <a:pt x="3859" y="6978"/>
                </a:lnTo>
                <a:lnTo>
                  <a:pt x="3549" y="6978"/>
                </a:lnTo>
                <a:cubicBezTo>
                  <a:pt x="3382" y="6978"/>
                  <a:pt x="3239" y="6835"/>
                  <a:pt x="3239" y="6645"/>
                </a:cubicBezTo>
                <a:lnTo>
                  <a:pt x="3239" y="4144"/>
                </a:lnTo>
                <a:cubicBezTo>
                  <a:pt x="3239" y="3978"/>
                  <a:pt x="3382" y="3835"/>
                  <a:pt x="3549" y="3835"/>
                </a:cubicBezTo>
                <a:lnTo>
                  <a:pt x="3859" y="3835"/>
                </a:lnTo>
                <a:lnTo>
                  <a:pt x="3859" y="3525"/>
                </a:lnTo>
                <a:cubicBezTo>
                  <a:pt x="3859" y="3335"/>
                  <a:pt x="4001" y="3192"/>
                  <a:pt x="4192" y="3192"/>
                </a:cubicBezTo>
                <a:close/>
                <a:moveTo>
                  <a:pt x="4811" y="1"/>
                </a:moveTo>
                <a:cubicBezTo>
                  <a:pt x="4644" y="1"/>
                  <a:pt x="4478" y="120"/>
                  <a:pt x="4502" y="358"/>
                </a:cubicBezTo>
                <a:lnTo>
                  <a:pt x="4502" y="1930"/>
                </a:lnTo>
                <a:lnTo>
                  <a:pt x="3859" y="1930"/>
                </a:lnTo>
                <a:lnTo>
                  <a:pt x="3859" y="358"/>
                </a:lnTo>
                <a:cubicBezTo>
                  <a:pt x="3859" y="143"/>
                  <a:pt x="3698" y="36"/>
                  <a:pt x="3537" y="36"/>
                </a:cubicBezTo>
                <a:cubicBezTo>
                  <a:pt x="3376" y="36"/>
                  <a:pt x="3216" y="143"/>
                  <a:pt x="3216" y="358"/>
                </a:cubicBezTo>
                <a:lnTo>
                  <a:pt x="3216" y="1930"/>
                </a:lnTo>
                <a:lnTo>
                  <a:pt x="2906" y="1930"/>
                </a:lnTo>
                <a:cubicBezTo>
                  <a:pt x="2382" y="1930"/>
                  <a:pt x="1977" y="2358"/>
                  <a:pt x="1953" y="2882"/>
                </a:cubicBezTo>
                <a:lnTo>
                  <a:pt x="1953" y="3192"/>
                </a:lnTo>
                <a:lnTo>
                  <a:pt x="382" y="3192"/>
                </a:lnTo>
                <a:cubicBezTo>
                  <a:pt x="1" y="3239"/>
                  <a:pt x="1" y="3787"/>
                  <a:pt x="382" y="3835"/>
                </a:cubicBezTo>
                <a:lnTo>
                  <a:pt x="1977" y="3835"/>
                </a:lnTo>
                <a:lnTo>
                  <a:pt x="1977" y="4454"/>
                </a:lnTo>
                <a:lnTo>
                  <a:pt x="382" y="4454"/>
                </a:lnTo>
                <a:cubicBezTo>
                  <a:pt x="1" y="4501"/>
                  <a:pt x="1" y="5049"/>
                  <a:pt x="382" y="5073"/>
                </a:cubicBezTo>
                <a:lnTo>
                  <a:pt x="1977" y="5073"/>
                </a:lnTo>
                <a:lnTo>
                  <a:pt x="1977" y="5716"/>
                </a:lnTo>
                <a:lnTo>
                  <a:pt x="382" y="5716"/>
                </a:lnTo>
                <a:cubicBezTo>
                  <a:pt x="1" y="5740"/>
                  <a:pt x="1" y="6311"/>
                  <a:pt x="382" y="6335"/>
                </a:cubicBezTo>
                <a:lnTo>
                  <a:pt x="1977" y="6335"/>
                </a:lnTo>
                <a:lnTo>
                  <a:pt x="1977" y="6978"/>
                </a:lnTo>
                <a:lnTo>
                  <a:pt x="382" y="6978"/>
                </a:lnTo>
                <a:cubicBezTo>
                  <a:pt x="1" y="7002"/>
                  <a:pt x="1" y="7550"/>
                  <a:pt x="382" y="7597"/>
                </a:cubicBezTo>
                <a:lnTo>
                  <a:pt x="1977" y="7597"/>
                </a:lnTo>
                <a:lnTo>
                  <a:pt x="1977" y="7931"/>
                </a:lnTo>
                <a:cubicBezTo>
                  <a:pt x="1977" y="8431"/>
                  <a:pt x="2406" y="8860"/>
                  <a:pt x="2930" y="8860"/>
                </a:cubicBezTo>
                <a:lnTo>
                  <a:pt x="3239" y="8860"/>
                </a:lnTo>
                <a:lnTo>
                  <a:pt x="3239" y="10455"/>
                </a:lnTo>
                <a:cubicBezTo>
                  <a:pt x="3239" y="10669"/>
                  <a:pt x="3394" y="10777"/>
                  <a:pt x="3549" y="10777"/>
                </a:cubicBezTo>
                <a:cubicBezTo>
                  <a:pt x="3704" y="10777"/>
                  <a:pt x="3859" y="10669"/>
                  <a:pt x="3859" y="10455"/>
                </a:cubicBezTo>
                <a:lnTo>
                  <a:pt x="3859" y="8860"/>
                </a:lnTo>
                <a:lnTo>
                  <a:pt x="4502" y="8860"/>
                </a:lnTo>
                <a:lnTo>
                  <a:pt x="4502" y="10455"/>
                </a:lnTo>
                <a:cubicBezTo>
                  <a:pt x="4478" y="10681"/>
                  <a:pt x="4644" y="10794"/>
                  <a:pt x="4811" y="10794"/>
                </a:cubicBezTo>
                <a:cubicBezTo>
                  <a:pt x="4978" y="10794"/>
                  <a:pt x="5145" y="10681"/>
                  <a:pt x="5121" y="10455"/>
                </a:cubicBezTo>
                <a:lnTo>
                  <a:pt x="5121" y="8860"/>
                </a:lnTo>
                <a:lnTo>
                  <a:pt x="5740" y="8860"/>
                </a:lnTo>
                <a:lnTo>
                  <a:pt x="5740" y="10455"/>
                </a:lnTo>
                <a:cubicBezTo>
                  <a:pt x="5716" y="10681"/>
                  <a:pt x="5889" y="10794"/>
                  <a:pt x="6061" y="10794"/>
                </a:cubicBezTo>
                <a:cubicBezTo>
                  <a:pt x="6234" y="10794"/>
                  <a:pt x="6407" y="10681"/>
                  <a:pt x="6383" y="10455"/>
                </a:cubicBezTo>
                <a:lnTo>
                  <a:pt x="6383" y="8860"/>
                </a:lnTo>
                <a:lnTo>
                  <a:pt x="7002" y="8860"/>
                </a:lnTo>
                <a:lnTo>
                  <a:pt x="7002" y="10455"/>
                </a:lnTo>
                <a:cubicBezTo>
                  <a:pt x="6978" y="10681"/>
                  <a:pt x="7145" y="10794"/>
                  <a:pt x="7315" y="10794"/>
                </a:cubicBezTo>
                <a:cubicBezTo>
                  <a:pt x="7484" y="10794"/>
                  <a:pt x="7657" y="10681"/>
                  <a:pt x="7645" y="10455"/>
                </a:cubicBezTo>
                <a:lnTo>
                  <a:pt x="7645" y="8860"/>
                </a:lnTo>
                <a:lnTo>
                  <a:pt x="7931" y="8860"/>
                </a:lnTo>
                <a:cubicBezTo>
                  <a:pt x="8455" y="8860"/>
                  <a:pt x="8883" y="8431"/>
                  <a:pt x="8883" y="7931"/>
                </a:cubicBezTo>
                <a:lnTo>
                  <a:pt x="8883" y="7597"/>
                </a:lnTo>
                <a:lnTo>
                  <a:pt x="10479" y="7597"/>
                </a:lnTo>
                <a:cubicBezTo>
                  <a:pt x="10836" y="7574"/>
                  <a:pt x="10836" y="7002"/>
                  <a:pt x="10479" y="6978"/>
                </a:cubicBezTo>
                <a:lnTo>
                  <a:pt x="8883" y="6978"/>
                </a:lnTo>
                <a:lnTo>
                  <a:pt x="8883" y="6335"/>
                </a:lnTo>
                <a:lnTo>
                  <a:pt x="10479" y="6335"/>
                </a:lnTo>
                <a:cubicBezTo>
                  <a:pt x="10836" y="6311"/>
                  <a:pt x="10836" y="5740"/>
                  <a:pt x="10479" y="5716"/>
                </a:cubicBezTo>
                <a:lnTo>
                  <a:pt x="8883" y="5716"/>
                </a:lnTo>
                <a:lnTo>
                  <a:pt x="8883" y="5073"/>
                </a:lnTo>
                <a:lnTo>
                  <a:pt x="10479" y="5073"/>
                </a:lnTo>
                <a:cubicBezTo>
                  <a:pt x="10836" y="5049"/>
                  <a:pt x="10836" y="4501"/>
                  <a:pt x="10479" y="4454"/>
                </a:cubicBezTo>
                <a:lnTo>
                  <a:pt x="8883" y="4454"/>
                </a:lnTo>
                <a:lnTo>
                  <a:pt x="8883" y="3835"/>
                </a:lnTo>
                <a:lnTo>
                  <a:pt x="10479" y="3835"/>
                </a:lnTo>
                <a:cubicBezTo>
                  <a:pt x="10860" y="3787"/>
                  <a:pt x="10860" y="3239"/>
                  <a:pt x="10479" y="3192"/>
                </a:cubicBezTo>
                <a:lnTo>
                  <a:pt x="8883" y="3192"/>
                </a:lnTo>
                <a:lnTo>
                  <a:pt x="8883" y="2882"/>
                </a:lnTo>
                <a:cubicBezTo>
                  <a:pt x="8883" y="2358"/>
                  <a:pt x="8455" y="1930"/>
                  <a:pt x="7931" y="1930"/>
                </a:cubicBezTo>
                <a:lnTo>
                  <a:pt x="7645" y="1930"/>
                </a:lnTo>
                <a:lnTo>
                  <a:pt x="7645" y="358"/>
                </a:lnTo>
                <a:cubicBezTo>
                  <a:pt x="7657" y="120"/>
                  <a:pt x="7484" y="1"/>
                  <a:pt x="7315" y="1"/>
                </a:cubicBezTo>
                <a:cubicBezTo>
                  <a:pt x="7145" y="1"/>
                  <a:pt x="6978" y="120"/>
                  <a:pt x="7002" y="358"/>
                </a:cubicBezTo>
                <a:lnTo>
                  <a:pt x="7002" y="1930"/>
                </a:lnTo>
                <a:lnTo>
                  <a:pt x="6383" y="1930"/>
                </a:lnTo>
                <a:lnTo>
                  <a:pt x="6383" y="358"/>
                </a:lnTo>
                <a:cubicBezTo>
                  <a:pt x="6407" y="120"/>
                  <a:pt x="6234" y="1"/>
                  <a:pt x="6061" y="1"/>
                </a:cubicBezTo>
                <a:cubicBezTo>
                  <a:pt x="5889" y="1"/>
                  <a:pt x="5716" y="120"/>
                  <a:pt x="5740" y="358"/>
                </a:cubicBezTo>
                <a:lnTo>
                  <a:pt x="5740" y="1930"/>
                </a:lnTo>
                <a:lnTo>
                  <a:pt x="5121" y="1930"/>
                </a:lnTo>
                <a:lnTo>
                  <a:pt x="5121" y="358"/>
                </a:lnTo>
                <a:cubicBezTo>
                  <a:pt x="5145" y="120"/>
                  <a:pt x="4978" y="1"/>
                  <a:pt x="4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3"/>
          <p:cNvSpPr/>
          <p:nvPr/>
        </p:nvSpPr>
        <p:spPr>
          <a:xfrm>
            <a:off x="2647050" y="3569073"/>
            <a:ext cx="102126" cy="102488"/>
          </a:xfrm>
          <a:custGeom>
            <a:avLst/>
            <a:gdLst/>
            <a:ahLst/>
            <a:cxnLst/>
            <a:rect l="l" t="t" r="r" b="b"/>
            <a:pathLst>
              <a:path w="3145" h="3145" extrusionOk="0">
                <a:moveTo>
                  <a:pt x="620" y="1"/>
                </a:moveTo>
                <a:lnTo>
                  <a:pt x="620" y="310"/>
                </a:lnTo>
                <a:cubicBezTo>
                  <a:pt x="620" y="477"/>
                  <a:pt x="477" y="620"/>
                  <a:pt x="310" y="620"/>
                </a:cubicBezTo>
                <a:lnTo>
                  <a:pt x="1" y="620"/>
                </a:lnTo>
                <a:lnTo>
                  <a:pt x="1" y="2501"/>
                </a:lnTo>
                <a:lnTo>
                  <a:pt x="310" y="2501"/>
                </a:lnTo>
                <a:cubicBezTo>
                  <a:pt x="477" y="2501"/>
                  <a:pt x="620" y="2644"/>
                  <a:pt x="620" y="2811"/>
                </a:cubicBezTo>
                <a:lnTo>
                  <a:pt x="620" y="3144"/>
                </a:lnTo>
                <a:lnTo>
                  <a:pt x="2501" y="3144"/>
                </a:lnTo>
                <a:lnTo>
                  <a:pt x="2501" y="2811"/>
                </a:lnTo>
                <a:cubicBezTo>
                  <a:pt x="2501" y="2644"/>
                  <a:pt x="2644" y="2501"/>
                  <a:pt x="2835" y="2501"/>
                </a:cubicBezTo>
                <a:lnTo>
                  <a:pt x="3144" y="2501"/>
                </a:lnTo>
                <a:lnTo>
                  <a:pt x="3144" y="620"/>
                </a:lnTo>
                <a:lnTo>
                  <a:pt x="2835" y="620"/>
                </a:lnTo>
                <a:cubicBezTo>
                  <a:pt x="2644" y="620"/>
                  <a:pt x="2501" y="477"/>
                  <a:pt x="2501" y="310"/>
                </a:cubicBezTo>
                <a:lnTo>
                  <a:pt x="25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1" name="Google Shape;10601;p73"/>
          <p:cNvGrpSpPr/>
          <p:nvPr/>
        </p:nvGrpSpPr>
        <p:grpSpPr>
          <a:xfrm>
            <a:off x="1812711" y="3445929"/>
            <a:ext cx="266827" cy="350022"/>
            <a:chOff x="1666975" y="3649025"/>
            <a:chExt cx="205425" cy="268525"/>
          </a:xfrm>
        </p:grpSpPr>
        <p:sp>
          <p:nvSpPr>
            <p:cNvPr id="10602" name="Google Shape;10602;p73"/>
            <p:cNvSpPr/>
            <p:nvPr/>
          </p:nvSpPr>
          <p:spPr>
            <a:xfrm>
              <a:off x="1666975" y="3727600"/>
              <a:ext cx="205425" cy="189950"/>
            </a:xfrm>
            <a:custGeom>
              <a:avLst/>
              <a:gdLst/>
              <a:ahLst/>
              <a:cxnLst/>
              <a:rect l="l" t="t" r="r" b="b"/>
              <a:pathLst>
                <a:path w="8217" h="7598" extrusionOk="0">
                  <a:moveTo>
                    <a:pt x="2549" y="1"/>
                  </a:moveTo>
                  <a:lnTo>
                    <a:pt x="2549" y="1572"/>
                  </a:lnTo>
                  <a:cubicBezTo>
                    <a:pt x="2549" y="1739"/>
                    <a:pt x="2406" y="1882"/>
                    <a:pt x="2239" y="1882"/>
                  </a:cubicBezTo>
                  <a:cubicBezTo>
                    <a:pt x="2225" y="1884"/>
                    <a:pt x="2211" y="1885"/>
                    <a:pt x="2198" y="1885"/>
                  </a:cubicBezTo>
                  <a:cubicBezTo>
                    <a:pt x="2029" y="1885"/>
                    <a:pt x="1906" y="1751"/>
                    <a:pt x="1906" y="1596"/>
                  </a:cubicBezTo>
                  <a:lnTo>
                    <a:pt x="1906" y="25"/>
                  </a:lnTo>
                  <a:lnTo>
                    <a:pt x="953" y="25"/>
                  </a:lnTo>
                  <a:cubicBezTo>
                    <a:pt x="787" y="25"/>
                    <a:pt x="644" y="167"/>
                    <a:pt x="644" y="334"/>
                  </a:cubicBezTo>
                  <a:cubicBezTo>
                    <a:pt x="620" y="2644"/>
                    <a:pt x="429" y="4954"/>
                    <a:pt x="25" y="7216"/>
                  </a:cubicBezTo>
                  <a:cubicBezTo>
                    <a:pt x="1" y="7312"/>
                    <a:pt x="25" y="7407"/>
                    <a:pt x="72" y="7478"/>
                  </a:cubicBezTo>
                  <a:cubicBezTo>
                    <a:pt x="144" y="7550"/>
                    <a:pt x="239" y="7597"/>
                    <a:pt x="334" y="7597"/>
                  </a:cubicBezTo>
                  <a:lnTo>
                    <a:pt x="7860" y="7597"/>
                  </a:lnTo>
                  <a:cubicBezTo>
                    <a:pt x="8074" y="7597"/>
                    <a:pt x="8217" y="7407"/>
                    <a:pt x="8169" y="7216"/>
                  </a:cubicBezTo>
                  <a:cubicBezTo>
                    <a:pt x="7764" y="4954"/>
                    <a:pt x="7550" y="2644"/>
                    <a:pt x="7550" y="334"/>
                  </a:cubicBezTo>
                  <a:cubicBezTo>
                    <a:pt x="7550" y="167"/>
                    <a:pt x="7407" y="25"/>
                    <a:pt x="7240" y="25"/>
                  </a:cubicBezTo>
                  <a:lnTo>
                    <a:pt x="6288" y="25"/>
                  </a:lnTo>
                  <a:lnTo>
                    <a:pt x="6288" y="1572"/>
                  </a:lnTo>
                  <a:cubicBezTo>
                    <a:pt x="6288" y="1715"/>
                    <a:pt x="6169" y="1834"/>
                    <a:pt x="6026" y="1882"/>
                  </a:cubicBezTo>
                  <a:cubicBezTo>
                    <a:pt x="5835" y="1882"/>
                    <a:pt x="5692" y="1763"/>
                    <a:pt x="5669" y="1572"/>
                  </a:cubicBezTo>
                  <a:lnTo>
                    <a:pt x="566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3"/>
            <p:cNvSpPr/>
            <p:nvPr/>
          </p:nvSpPr>
          <p:spPr>
            <a:xfrm>
              <a:off x="1714600" y="3649025"/>
              <a:ext cx="110175" cy="78600"/>
            </a:xfrm>
            <a:custGeom>
              <a:avLst/>
              <a:gdLst/>
              <a:ahLst/>
              <a:cxnLst/>
              <a:rect l="l" t="t" r="r" b="b"/>
              <a:pathLst>
                <a:path w="4407" h="3144" extrusionOk="0">
                  <a:moveTo>
                    <a:pt x="2216" y="0"/>
                  </a:moveTo>
                  <a:cubicBezTo>
                    <a:pt x="1001" y="0"/>
                    <a:pt x="1" y="977"/>
                    <a:pt x="1" y="2191"/>
                  </a:cubicBezTo>
                  <a:lnTo>
                    <a:pt x="1" y="3120"/>
                  </a:lnTo>
                  <a:lnTo>
                    <a:pt x="644" y="3120"/>
                  </a:lnTo>
                  <a:lnTo>
                    <a:pt x="644" y="2215"/>
                  </a:lnTo>
                  <a:cubicBezTo>
                    <a:pt x="596" y="1310"/>
                    <a:pt x="1287" y="572"/>
                    <a:pt x="2192" y="572"/>
                  </a:cubicBezTo>
                  <a:cubicBezTo>
                    <a:pt x="2206" y="571"/>
                    <a:pt x="2219" y="571"/>
                    <a:pt x="2233" y="571"/>
                  </a:cubicBezTo>
                  <a:cubicBezTo>
                    <a:pt x="3118" y="571"/>
                    <a:pt x="3811" y="1323"/>
                    <a:pt x="3764" y="2191"/>
                  </a:cubicBezTo>
                  <a:lnTo>
                    <a:pt x="3764" y="3144"/>
                  </a:lnTo>
                  <a:lnTo>
                    <a:pt x="4407" y="3144"/>
                  </a:lnTo>
                  <a:lnTo>
                    <a:pt x="4407" y="2215"/>
                  </a:lnTo>
                  <a:cubicBezTo>
                    <a:pt x="4407" y="1000"/>
                    <a:pt x="3430" y="0"/>
                    <a:pt x="2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4" name="Google Shape;10604;p73"/>
          <p:cNvGrpSpPr/>
          <p:nvPr/>
        </p:nvGrpSpPr>
        <p:grpSpPr>
          <a:xfrm>
            <a:off x="1071883" y="3445734"/>
            <a:ext cx="244388" cy="349436"/>
            <a:chOff x="1096625" y="3648875"/>
            <a:chExt cx="188150" cy="268075"/>
          </a:xfrm>
        </p:grpSpPr>
        <p:sp>
          <p:nvSpPr>
            <p:cNvPr id="10605" name="Google Shape;10605;p73"/>
            <p:cNvSpPr/>
            <p:nvPr/>
          </p:nvSpPr>
          <p:spPr>
            <a:xfrm>
              <a:off x="1096625" y="3885375"/>
              <a:ext cx="188150" cy="31575"/>
            </a:xfrm>
            <a:custGeom>
              <a:avLst/>
              <a:gdLst/>
              <a:ahLst/>
              <a:cxnLst/>
              <a:rect l="l" t="t" r="r" b="b"/>
              <a:pathLst>
                <a:path w="7526" h="1263" extrusionOk="0">
                  <a:moveTo>
                    <a:pt x="953" y="0"/>
                  </a:moveTo>
                  <a:cubicBezTo>
                    <a:pt x="429" y="0"/>
                    <a:pt x="0" y="429"/>
                    <a:pt x="0" y="953"/>
                  </a:cubicBezTo>
                  <a:cubicBezTo>
                    <a:pt x="0" y="1120"/>
                    <a:pt x="143" y="1263"/>
                    <a:pt x="310" y="1263"/>
                  </a:cubicBezTo>
                  <a:lnTo>
                    <a:pt x="7216" y="1263"/>
                  </a:lnTo>
                  <a:cubicBezTo>
                    <a:pt x="7383" y="1263"/>
                    <a:pt x="7526" y="1120"/>
                    <a:pt x="7526" y="953"/>
                  </a:cubicBezTo>
                  <a:cubicBezTo>
                    <a:pt x="7526" y="429"/>
                    <a:pt x="7121" y="0"/>
                    <a:pt x="6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3"/>
            <p:cNvSpPr/>
            <p:nvPr/>
          </p:nvSpPr>
          <p:spPr>
            <a:xfrm>
              <a:off x="1132350" y="3735950"/>
              <a:ext cx="116700" cy="30975"/>
            </a:xfrm>
            <a:custGeom>
              <a:avLst/>
              <a:gdLst/>
              <a:ahLst/>
              <a:cxnLst/>
              <a:rect l="l" t="t" r="r" b="b"/>
              <a:pathLst>
                <a:path w="4668" h="1239" extrusionOk="0">
                  <a:moveTo>
                    <a:pt x="1334" y="0"/>
                  </a:moveTo>
                  <a:cubicBezTo>
                    <a:pt x="905" y="0"/>
                    <a:pt x="500" y="119"/>
                    <a:pt x="143" y="357"/>
                  </a:cubicBezTo>
                  <a:cubicBezTo>
                    <a:pt x="72" y="405"/>
                    <a:pt x="0" y="500"/>
                    <a:pt x="0" y="619"/>
                  </a:cubicBezTo>
                  <a:cubicBezTo>
                    <a:pt x="0" y="715"/>
                    <a:pt x="72" y="810"/>
                    <a:pt x="143" y="881"/>
                  </a:cubicBezTo>
                  <a:cubicBezTo>
                    <a:pt x="500" y="1119"/>
                    <a:pt x="905" y="1238"/>
                    <a:pt x="1334" y="1238"/>
                  </a:cubicBezTo>
                  <a:lnTo>
                    <a:pt x="3334" y="1238"/>
                  </a:lnTo>
                  <a:cubicBezTo>
                    <a:pt x="3763" y="1238"/>
                    <a:pt x="4168" y="1119"/>
                    <a:pt x="4525" y="881"/>
                  </a:cubicBezTo>
                  <a:cubicBezTo>
                    <a:pt x="4620" y="810"/>
                    <a:pt x="4668" y="715"/>
                    <a:pt x="4668" y="619"/>
                  </a:cubicBezTo>
                  <a:cubicBezTo>
                    <a:pt x="4668" y="500"/>
                    <a:pt x="4620" y="405"/>
                    <a:pt x="4525" y="357"/>
                  </a:cubicBezTo>
                  <a:cubicBezTo>
                    <a:pt x="4168" y="119"/>
                    <a:pt x="3763" y="0"/>
                    <a:pt x="3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3"/>
            <p:cNvSpPr/>
            <p:nvPr/>
          </p:nvSpPr>
          <p:spPr>
            <a:xfrm>
              <a:off x="1143650" y="3648875"/>
              <a:ext cx="94100" cy="74575"/>
            </a:xfrm>
            <a:custGeom>
              <a:avLst/>
              <a:gdLst/>
              <a:ahLst/>
              <a:cxnLst/>
              <a:rect l="l" t="t" r="r" b="b"/>
              <a:pathLst>
                <a:path w="3764" h="2983" extrusionOk="0">
                  <a:moveTo>
                    <a:pt x="1873" y="0"/>
                  </a:moveTo>
                  <a:cubicBezTo>
                    <a:pt x="1733" y="0"/>
                    <a:pt x="1596" y="90"/>
                    <a:pt x="1573" y="268"/>
                  </a:cubicBezTo>
                  <a:cubicBezTo>
                    <a:pt x="1454" y="411"/>
                    <a:pt x="1311" y="554"/>
                    <a:pt x="1192" y="673"/>
                  </a:cubicBezTo>
                  <a:cubicBezTo>
                    <a:pt x="691" y="1197"/>
                    <a:pt x="1" y="1888"/>
                    <a:pt x="1" y="2626"/>
                  </a:cubicBezTo>
                  <a:cubicBezTo>
                    <a:pt x="1" y="2745"/>
                    <a:pt x="1" y="2864"/>
                    <a:pt x="48" y="2983"/>
                  </a:cubicBezTo>
                  <a:cubicBezTo>
                    <a:pt x="310" y="2888"/>
                    <a:pt x="596" y="2840"/>
                    <a:pt x="858" y="2840"/>
                  </a:cubicBezTo>
                  <a:lnTo>
                    <a:pt x="2882" y="2840"/>
                  </a:lnTo>
                  <a:cubicBezTo>
                    <a:pt x="3168" y="2840"/>
                    <a:pt x="3454" y="2888"/>
                    <a:pt x="3716" y="2983"/>
                  </a:cubicBezTo>
                  <a:cubicBezTo>
                    <a:pt x="3764" y="2864"/>
                    <a:pt x="3764" y="2745"/>
                    <a:pt x="3764" y="2626"/>
                  </a:cubicBezTo>
                  <a:cubicBezTo>
                    <a:pt x="3764" y="1911"/>
                    <a:pt x="3097" y="1197"/>
                    <a:pt x="2573" y="697"/>
                  </a:cubicBezTo>
                  <a:cubicBezTo>
                    <a:pt x="2430" y="554"/>
                    <a:pt x="2311" y="411"/>
                    <a:pt x="2192" y="268"/>
                  </a:cubicBezTo>
                  <a:cubicBezTo>
                    <a:pt x="2156" y="90"/>
                    <a:pt x="2013" y="0"/>
                    <a:pt x="18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3"/>
            <p:cNvSpPr/>
            <p:nvPr/>
          </p:nvSpPr>
          <p:spPr>
            <a:xfrm>
              <a:off x="1131750" y="3782375"/>
              <a:ext cx="118500" cy="87550"/>
            </a:xfrm>
            <a:custGeom>
              <a:avLst/>
              <a:gdLst/>
              <a:ahLst/>
              <a:cxnLst/>
              <a:rect l="l" t="t" r="r" b="b"/>
              <a:pathLst>
                <a:path w="4740" h="3502" extrusionOk="0">
                  <a:moveTo>
                    <a:pt x="1096" y="1"/>
                  </a:moveTo>
                  <a:cubicBezTo>
                    <a:pt x="1001" y="1239"/>
                    <a:pt x="620" y="2430"/>
                    <a:pt x="1" y="3501"/>
                  </a:cubicBezTo>
                  <a:lnTo>
                    <a:pt x="4740" y="3501"/>
                  </a:lnTo>
                  <a:cubicBezTo>
                    <a:pt x="4120" y="2430"/>
                    <a:pt x="3739" y="1239"/>
                    <a:pt x="3620" y="1"/>
                  </a:cubicBezTo>
                  <a:cubicBezTo>
                    <a:pt x="3549" y="1"/>
                    <a:pt x="3454" y="24"/>
                    <a:pt x="3358" y="24"/>
                  </a:cubicBezTo>
                  <a:lnTo>
                    <a:pt x="1358" y="24"/>
                  </a:lnTo>
                  <a:cubicBezTo>
                    <a:pt x="1287" y="24"/>
                    <a:pt x="1191" y="24"/>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9" name="Google Shape;10609;p73"/>
          <p:cNvGrpSpPr/>
          <p:nvPr/>
        </p:nvGrpSpPr>
        <p:grpSpPr>
          <a:xfrm>
            <a:off x="1019310" y="4003045"/>
            <a:ext cx="348787" cy="349338"/>
            <a:chOff x="1056150" y="4076425"/>
            <a:chExt cx="268525" cy="268000"/>
          </a:xfrm>
        </p:grpSpPr>
        <p:sp>
          <p:nvSpPr>
            <p:cNvPr id="10610" name="Google Shape;10610;p73"/>
            <p:cNvSpPr/>
            <p:nvPr/>
          </p:nvSpPr>
          <p:spPr>
            <a:xfrm>
              <a:off x="1056150" y="4076425"/>
              <a:ext cx="268525" cy="173325"/>
            </a:xfrm>
            <a:custGeom>
              <a:avLst/>
              <a:gdLst/>
              <a:ahLst/>
              <a:cxnLst/>
              <a:rect l="l" t="t" r="r" b="b"/>
              <a:pathLst>
                <a:path w="10741" h="6933" extrusionOk="0">
                  <a:moveTo>
                    <a:pt x="934" y="1"/>
                  </a:moveTo>
                  <a:cubicBezTo>
                    <a:pt x="538" y="1"/>
                    <a:pt x="538" y="624"/>
                    <a:pt x="934" y="624"/>
                  </a:cubicBezTo>
                  <a:cubicBezTo>
                    <a:pt x="948" y="624"/>
                    <a:pt x="962" y="624"/>
                    <a:pt x="976" y="622"/>
                  </a:cubicBezTo>
                  <a:lnTo>
                    <a:pt x="1286" y="622"/>
                  </a:lnTo>
                  <a:lnTo>
                    <a:pt x="1286" y="1265"/>
                  </a:lnTo>
                  <a:lnTo>
                    <a:pt x="334" y="1265"/>
                  </a:lnTo>
                  <a:cubicBezTo>
                    <a:pt x="320" y="1263"/>
                    <a:pt x="306" y="1262"/>
                    <a:pt x="292" y="1262"/>
                  </a:cubicBezTo>
                  <a:cubicBezTo>
                    <a:pt x="123" y="1262"/>
                    <a:pt x="0" y="1398"/>
                    <a:pt x="0" y="1575"/>
                  </a:cubicBezTo>
                  <a:lnTo>
                    <a:pt x="0" y="6623"/>
                  </a:lnTo>
                  <a:cubicBezTo>
                    <a:pt x="24" y="6790"/>
                    <a:pt x="143" y="6933"/>
                    <a:pt x="334" y="6933"/>
                  </a:cubicBezTo>
                  <a:lnTo>
                    <a:pt x="10431" y="6933"/>
                  </a:lnTo>
                  <a:cubicBezTo>
                    <a:pt x="10598" y="6933"/>
                    <a:pt x="10717" y="6790"/>
                    <a:pt x="10740" y="6623"/>
                  </a:cubicBezTo>
                  <a:lnTo>
                    <a:pt x="10740" y="1575"/>
                  </a:lnTo>
                  <a:cubicBezTo>
                    <a:pt x="10740" y="1408"/>
                    <a:pt x="10598" y="1265"/>
                    <a:pt x="10431" y="1265"/>
                  </a:cubicBezTo>
                  <a:lnTo>
                    <a:pt x="9454" y="1265"/>
                  </a:lnTo>
                  <a:lnTo>
                    <a:pt x="9454" y="622"/>
                  </a:lnTo>
                  <a:lnTo>
                    <a:pt x="9788" y="622"/>
                  </a:lnTo>
                  <a:cubicBezTo>
                    <a:pt x="9802" y="624"/>
                    <a:pt x="9817" y="624"/>
                    <a:pt x="9830" y="624"/>
                  </a:cubicBezTo>
                  <a:cubicBezTo>
                    <a:pt x="10226" y="624"/>
                    <a:pt x="10226" y="1"/>
                    <a:pt x="9830" y="1"/>
                  </a:cubicBezTo>
                  <a:cubicBezTo>
                    <a:pt x="9817" y="1"/>
                    <a:pt x="9802" y="1"/>
                    <a:pt x="9788" y="3"/>
                  </a:cubicBezTo>
                  <a:lnTo>
                    <a:pt x="8526" y="3"/>
                  </a:lnTo>
                  <a:cubicBezTo>
                    <a:pt x="8510" y="1"/>
                    <a:pt x="8495" y="1"/>
                    <a:pt x="8481" y="1"/>
                  </a:cubicBezTo>
                  <a:cubicBezTo>
                    <a:pt x="8064" y="1"/>
                    <a:pt x="8064" y="624"/>
                    <a:pt x="8481" y="624"/>
                  </a:cubicBezTo>
                  <a:cubicBezTo>
                    <a:pt x="8495" y="624"/>
                    <a:pt x="8510" y="624"/>
                    <a:pt x="8526" y="622"/>
                  </a:cubicBezTo>
                  <a:lnTo>
                    <a:pt x="8835" y="622"/>
                  </a:lnTo>
                  <a:lnTo>
                    <a:pt x="8835" y="1265"/>
                  </a:lnTo>
                  <a:lnTo>
                    <a:pt x="5692" y="1265"/>
                  </a:lnTo>
                  <a:lnTo>
                    <a:pt x="5692" y="622"/>
                  </a:lnTo>
                  <a:lnTo>
                    <a:pt x="6001" y="622"/>
                  </a:lnTo>
                  <a:cubicBezTo>
                    <a:pt x="6016" y="624"/>
                    <a:pt x="6030" y="624"/>
                    <a:pt x="6044" y="624"/>
                  </a:cubicBezTo>
                  <a:cubicBezTo>
                    <a:pt x="6440" y="624"/>
                    <a:pt x="6440" y="1"/>
                    <a:pt x="6044" y="1"/>
                  </a:cubicBezTo>
                  <a:cubicBezTo>
                    <a:pt x="6030" y="1"/>
                    <a:pt x="6016" y="1"/>
                    <a:pt x="6001" y="3"/>
                  </a:cubicBezTo>
                  <a:lnTo>
                    <a:pt x="4739" y="3"/>
                  </a:lnTo>
                  <a:cubicBezTo>
                    <a:pt x="4725" y="1"/>
                    <a:pt x="4710" y="1"/>
                    <a:pt x="4697" y="1"/>
                  </a:cubicBezTo>
                  <a:cubicBezTo>
                    <a:pt x="4301" y="1"/>
                    <a:pt x="4301" y="624"/>
                    <a:pt x="4697" y="624"/>
                  </a:cubicBezTo>
                  <a:cubicBezTo>
                    <a:pt x="4710" y="624"/>
                    <a:pt x="4725" y="624"/>
                    <a:pt x="4739" y="622"/>
                  </a:cubicBezTo>
                  <a:lnTo>
                    <a:pt x="5049" y="622"/>
                  </a:lnTo>
                  <a:lnTo>
                    <a:pt x="5049" y="1265"/>
                  </a:lnTo>
                  <a:lnTo>
                    <a:pt x="1929" y="1265"/>
                  </a:lnTo>
                  <a:lnTo>
                    <a:pt x="1929" y="622"/>
                  </a:lnTo>
                  <a:lnTo>
                    <a:pt x="2215" y="622"/>
                  </a:lnTo>
                  <a:cubicBezTo>
                    <a:pt x="2230" y="624"/>
                    <a:pt x="2245" y="624"/>
                    <a:pt x="2260" y="624"/>
                  </a:cubicBezTo>
                  <a:cubicBezTo>
                    <a:pt x="2676" y="624"/>
                    <a:pt x="2676" y="1"/>
                    <a:pt x="2260" y="1"/>
                  </a:cubicBezTo>
                  <a:cubicBezTo>
                    <a:pt x="2245" y="1"/>
                    <a:pt x="2230" y="1"/>
                    <a:pt x="2215" y="3"/>
                  </a:cubicBezTo>
                  <a:lnTo>
                    <a:pt x="976" y="3"/>
                  </a:lnTo>
                  <a:cubicBezTo>
                    <a:pt x="962" y="1"/>
                    <a:pt x="948" y="1"/>
                    <a:pt x="9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3"/>
            <p:cNvSpPr/>
            <p:nvPr/>
          </p:nvSpPr>
          <p:spPr>
            <a:xfrm>
              <a:off x="1102575" y="4265800"/>
              <a:ext cx="176250" cy="78625"/>
            </a:xfrm>
            <a:custGeom>
              <a:avLst/>
              <a:gdLst/>
              <a:ahLst/>
              <a:cxnLst/>
              <a:rect l="l" t="t" r="r" b="b"/>
              <a:pathLst>
                <a:path w="7050" h="3145" extrusionOk="0">
                  <a:moveTo>
                    <a:pt x="2573" y="1716"/>
                  </a:moveTo>
                  <a:lnTo>
                    <a:pt x="2573" y="2525"/>
                  </a:lnTo>
                  <a:lnTo>
                    <a:pt x="1763" y="2525"/>
                  </a:lnTo>
                  <a:lnTo>
                    <a:pt x="2573" y="1716"/>
                  </a:lnTo>
                  <a:close/>
                  <a:moveTo>
                    <a:pt x="4454" y="1716"/>
                  </a:moveTo>
                  <a:lnTo>
                    <a:pt x="5287" y="2525"/>
                  </a:lnTo>
                  <a:lnTo>
                    <a:pt x="4454" y="2525"/>
                  </a:lnTo>
                  <a:lnTo>
                    <a:pt x="4454" y="1716"/>
                  </a:lnTo>
                  <a:close/>
                  <a:moveTo>
                    <a:pt x="2573" y="1"/>
                  </a:moveTo>
                  <a:lnTo>
                    <a:pt x="2573" y="811"/>
                  </a:lnTo>
                  <a:lnTo>
                    <a:pt x="882" y="2525"/>
                  </a:lnTo>
                  <a:lnTo>
                    <a:pt x="382" y="2525"/>
                  </a:lnTo>
                  <a:cubicBezTo>
                    <a:pt x="1" y="2549"/>
                    <a:pt x="1" y="3121"/>
                    <a:pt x="382" y="3144"/>
                  </a:cubicBezTo>
                  <a:lnTo>
                    <a:pt x="6669" y="3144"/>
                  </a:lnTo>
                  <a:cubicBezTo>
                    <a:pt x="7050" y="3121"/>
                    <a:pt x="7050" y="2549"/>
                    <a:pt x="6669" y="2525"/>
                  </a:cubicBezTo>
                  <a:lnTo>
                    <a:pt x="6169" y="2525"/>
                  </a:lnTo>
                  <a:lnTo>
                    <a:pt x="4454" y="811"/>
                  </a:lnTo>
                  <a:lnTo>
                    <a:pt x="44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2" name="Google Shape;10612;p73"/>
          <p:cNvGrpSpPr/>
          <p:nvPr/>
        </p:nvGrpSpPr>
        <p:grpSpPr>
          <a:xfrm>
            <a:off x="1833590" y="4003110"/>
            <a:ext cx="225067" cy="349273"/>
            <a:chOff x="1683050" y="4076475"/>
            <a:chExt cx="173275" cy="267950"/>
          </a:xfrm>
        </p:grpSpPr>
        <p:sp>
          <p:nvSpPr>
            <p:cNvPr id="10613" name="Google Shape;10613;p73"/>
            <p:cNvSpPr/>
            <p:nvPr/>
          </p:nvSpPr>
          <p:spPr>
            <a:xfrm>
              <a:off x="1683050" y="4187825"/>
              <a:ext cx="173275" cy="156600"/>
            </a:xfrm>
            <a:custGeom>
              <a:avLst/>
              <a:gdLst/>
              <a:ahLst/>
              <a:cxnLst/>
              <a:rect l="l" t="t" r="r" b="b"/>
              <a:pathLst>
                <a:path w="6931" h="6264" extrusionOk="0">
                  <a:moveTo>
                    <a:pt x="322" y="0"/>
                  </a:moveTo>
                  <a:cubicBezTo>
                    <a:pt x="173" y="0"/>
                    <a:pt x="25" y="95"/>
                    <a:pt x="1" y="286"/>
                  </a:cubicBezTo>
                  <a:cubicBezTo>
                    <a:pt x="1" y="2072"/>
                    <a:pt x="1382" y="3549"/>
                    <a:pt x="3144" y="3715"/>
                  </a:cubicBezTo>
                  <a:lnTo>
                    <a:pt x="3144" y="5644"/>
                  </a:lnTo>
                  <a:lnTo>
                    <a:pt x="2216" y="5644"/>
                  </a:lnTo>
                  <a:cubicBezTo>
                    <a:pt x="1834" y="5668"/>
                    <a:pt x="1834" y="6240"/>
                    <a:pt x="2216" y="6263"/>
                  </a:cubicBezTo>
                  <a:lnTo>
                    <a:pt x="4716" y="6263"/>
                  </a:lnTo>
                  <a:cubicBezTo>
                    <a:pt x="5097" y="6240"/>
                    <a:pt x="5097" y="5668"/>
                    <a:pt x="4716" y="5644"/>
                  </a:cubicBezTo>
                  <a:lnTo>
                    <a:pt x="3763" y="5644"/>
                  </a:lnTo>
                  <a:lnTo>
                    <a:pt x="3763" y="3715"/>
                  </a:lnTo>
                  <a:cubicBezTo>
                    <a:pt x="5550" y="3549"/>
                    <a:pt x="6907" y="2072"/>
                    <a:pt x="6907" y="286"/>
                  </a:cubicBezTo>
                  <a:lnTo>
                    <a:pt x="6931" y="286"/>
                  </a:lnTo>
                  <a:cubicBezTo>
                    <a:pt x="6907" y="95"/>
                    <a:pt x="6758" y="0"/>
                    <a:pt x="6609" y="0"/>
                  </a:cubicBezTo>
                  <a:cubicBezTo>
                    <a:pt x="6460" y="0"/>
                    <a:pt x="6312" y="95"/>
                    <a:pt x="6288" y="286"/>
                  </a:cubicBezTo>
                  <a:cubicBezTo>
                    <a:pt x="6359" y="1882"/>
                    <a:pt x="5073" y="3239"/>
                    <a:pt x="3478" y="3239"/>
                  </a:cubicBezTo>
                  <a:cubicBezTo>
                    <a:pt x="1858" y="3239"/>
                    <a:pt x="572" y="1882"/>
                    <a:pt x="644" y="286"/>
                  </a:cubicBezTo>
                  <a:cubicBezTo>
                    <a:pt x="620" y="95"/>
                    <a:pt x="471"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3"/>
            <p:cNvSpPr/>
            <p:nvPr/>
          </p:nvSpPr>
          <p:spPr>
            <a:xfrm>
              <a:off x="1714600" y="4076475"/>
              <a:ext cx="110175" cy="110775"/>
            </a:xfrm>
            <a:custGeom>
              <a:avLst/>
              <a:gdLst/>
              <a:ahLst/>
              <a:cxnLst/>
              <a:rect l="l" t="t" r="r" b="b"/>
              <a:pathLst>
                <a:path w="4407" h="4431" extrusionOk="0">
                  <a:moveTo>
                    <a:pt x="1882" y="1"/>
                  </a:moveTo>
                  <a:cubicBezTo>
                    <a:pt x="930" y="168"/>
                    <a:pt x="168" y="930"/>
                    <a:pt x="25" y="1906"/>
                  </a:cubicBezTo>
                  <a:lnTo>
                    <a:pt x="1573" y="1906"/>
                  </a:lnTo>
                  <a:cubicBezTo>
                    <a:pt x="1587" y="1905"/>
                    <a:pt x="1601" y="1904"/>
                    <a:pt x="1615" y="1904"/>
                  </a:cubicBezTo>
                  <a:cubicBezTo>
                    <a:pt x="2011" y="1904"/>
                    <a:pt x="2011" y="2528"/>
                    <a:pt x="1615" y="2528"/>
                  </a:cubicBezTo>
                  <a:cubicBezTo>
                    <a:pt x="1601" y="2528"/>
                    <a:pt x="1587" y="2527"/>
                    <a:pt x="1573" y="2525"/>
                  </a:cubicBezTo>
                  <a:lnTo>
                    <a:pt x="1" y="2525"/>
                  </a:lnTo>
                  <a:lnTo>
                    <a:pt x="1" y="3168"/>
                  </a:lnTo>
                  <a:lnTo>
                    <a:pt x="1573" y="3168"/>
                  </a:lnTo>
                  <a:cubicBezTo>
                    <a:pt x="2001" y="3168"/>
                    <a:pt x="2001" y="3787"/>
                    <a:pt x="1573" y="3787"/>
                  </a:cubicBezTo>
                  <a:lnTo>
                    <a:pt x="1" y="3787"/>
                  </a:lnTo>
                  <a:lnTo>
                    <a:pt x="1" y="4430"/>
                  </a:lnTo>
                  <a:lnTo>
                    <a:pt x="4407" y="4430"/>
                  </a:lnTo>
                  <a:lnTo>
                    <a:pt x="4407" y="3787"/>
                  </a:lnTo>
                  <a:lnTo>
                    <a:pt x="2835" y="3787"/>
                  </a:lnTo>
                  <a:cubicBezTo>
                    <a:pt x="2406" y="3787"/>
                    <a:pt x="2406" y="3168"/>
                    <a:pt x="2835" y="3168"/>
                  </a:cubicBezTo>
                  <a:lnTo>
                    <a:pt x="4407" y="3168"/>
                  </a:lnTo>
                  <a:lnTo>
                    <a:pt x="4407" y="2525"/>
                  </a:lnTo>
                  <a:lnTo>
                    <a:pt x="2835" y="2525"/>
                  </a:lnTo>
                  <a:cubicBezTo>
                    <a:pt x="2819" y="2527"/>
                    <a:pt x="2805" y="2528"/>
                    <a:pt x="2790" y="2528"/>
                  </a:cubicBezTo>
                  <a:cubicBezTo>
                    <a:pt x="2373" y="2528"/>
                    <a:pt x="2373" y="1904"/>
                    <a:pt x="2790" y="1904"/>
                  </a:cubicBezTo>
                  <a:cubicBezTo>
                    <a:pt x="2805" y="1904"/>
                    <a:pt x="2819" y="1905"/>
                    <a:pt x="2835" y="1906"/>
                  </a:cubicBezTo>
                  <a:lnTo>
                    <a:pt x="4383" y="1906"/>
                  </a:lnTo>
                  <a:cubicBezTo>
                    <a:pt x="4240" y="930"/>
                    <a:pt x="3478" y="168"/>
                    <a:pt x="2525" y="1"/>
                  </a:cubicBezTo>
                  <a:lnTo>
                    <a:pt x="2525" y="953"/>
                  </a:lnTo>
                  <a:cubicBezTo>
                    <a:pt x="2549" y="1192"/>
                    <a:pt x="2376" y="1311"/>
                    <a:pt x="2204" y="1311"/>
                  </a:cubicBezTo>
                  <a:cubicBezTo>
                    <a:pt x="2031" y="1311"/>
                    <a:pt x="1858" y="1192"/>
                    <a:pt x="1882" y="953"/>
                  </a:cubicBezTo>
                  <a:lnTo>
                    <a:pt x="1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3"/>
            <p:cNvSpPr/>
            <p:nvPr/>
          </p:nvSpPr>
          <p:spPr>
            <a:xfrm>
              <a:off x="1715200" y="4202700"/>
              <a:ext cx="108975" cy="47050"/>
            </a:xfrm>
            <a:custGeom>
              <a:avLst/>
              <a:gdLst/>
              <a:ahLst/>
              <a:cxnLst/>
              <a:rect l="l" t="t" r="r" b="b"/>
              <a:pathLst>
                <a:path w="4359" h="1882" extrusionOk="0">
                  <a:moveTo>
                    <a:pt x="1" y="1"/>
                  </a:moveTo>
                  <a:cubicBezTo>
                    <a:pt x="167" y="1072"/>
                    <a:pt x="1096" y="1882"/>
                    <a:pt x="2192" y="1882"/>
                  </a:cubicBezTo>
                  <a:cubicBezTo>
                    <a:pt x="3263" y="1882"/>
                    <a:pt x="4192" y="1072"/>
                    <a:pt x="4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6" name="Google Shape;10616;p73"/>
          <p:cNvGrpSpPr/>
          <p:nvPr/>
        </p:nvGrpSpPr>
        <p:grpSpPr>
          <a:xfrm>
            <a:off x="2521845" y="4024846"/>
            <a:ext cx="351125" cy="306388"/>
            <a:chOff x="2212925" y="4093150"/>
            <a:chExt cx="270325" cy="235050"/>
          </a:xfrm>
        </p:grpSpPr>
        <p:sp>
          <p:nvSpPr>
            <p:cNvPr id="10617" name="Google Shape;10617;p73"/>
            <p:cNvSpPr/>
            <p:nvPr/>
          </p:nvSpPr>
          <p:spPr>
            <a:xfrm>
              <a:off x="2286150" y="4155375"/>
              <a:ext cx="197100" cy="172825"/>
            </a:xfrm>
            <a:custGeom>
              <a:avLst/>
              <a:gdLst/>
              <a:ahLst/>
              <a:cxnLst/>
              <a:rect l="l" t="t" r="r" b="b"/>
              <a:pathLst>
                <a:path w="7884" h="6913" extrusionOk="0">
                  <a:moveTo>
                    <a:pt x="3737" y="1"/>
                  </a:moveTo>
                  <a:cubicBezTo>
                    <a:pt x="3044" y="1"/>
                    <a:pt x="2338" y="255"/>
                    <a:pt x="1763" y="822"/>
                  </a:cubicBezTo>
                  <a:cubicBezTo>
                    <a:pt x="1" y="2608"/>
                    <a:pt x="1263" y="5656"/>
                    <a:pt x="3764" y="5656"/>
                  </a:cubicBezTo>
                  <a:cubicBezTo>
                    <a:pt x="4407" y="5656"/>
                    <a:pt x="5026" y="5442"/>
                    <a:pt x="5526" y="5037"/>
                  </a:cubicBezTo>
                  <a:lnTo>
                    <a:pt x="7312" y="6823"/>
                  </a:lnTo>
                  <a:cubicBezTo>
                    <a:pt x="7371" y="6883"/>
                    <a:pt x="7455" y="6912"/>
                    <a:pt x="7538" y="6912"/>
                  </a:cubicBezTo>
                  <a:cubicBezTo>
                    <a:pt x="7621" y="6912"/>
                    <a:pt x="7705" y="6883"/>
                    <a:pt x="7764" y="6823"/>
                  </a:cubicBezTo>
                  <a:cubicBezTo>
                    <a:pt x="7883" y="6704"/>
                    <a:pt x="7883" y="6490"/>
                    <a:pt x="7764" y="6371"/>
                  </a:cubicBezTo>
                  <a:lnTo>
                    <a:pt x="5978" y="4585"/>
                  </a:lnTo>
                  <a:cubicBezTo>
                    <a:pt x="6383" y="4084"/>
                    <a:pt x="6597" y="3465"/>
                    <a:pt x="6597" y="2822"/>
                  </a:cubicBezTo>
                  <a:cubicBezTo>
                    <a:pt x="6597" y="1127"/>
                    <a:pt x="5196" y="1"/>
                    <a:pt x="3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3"/>
            <p:cNvSpPr/>
            <p:nvPr/>
          </p:nvSpPr>
          <p:spPr>
            <a:xfrm>
              <a:off x="2212925" y="4265225"/>
              <a:ext cx="82775" cy="16100"/>
            </a:xfrm>
            <a:custGeom>
              <a:avLst/>
              <a:gdLst/>
              <a:ahLst/>
              <a:cxnLst/>
              <a:rect l="l" t="t" r="r" b="b"/>
              <a:pathLst>
                <a:path w="3311" h="644" extrusionOk="0">
                  <a:moveTo>
                    <a:pt x="382" y="0"/>
                  </a:moveTo>
                  <a:cubicBezTo>
                    <a:pt x="1" y="48"/>
                    <a:pt x="1" y="595"/>
                    <a:pt x="382" y="643"/>
                  </a:cubicBezTo>
                  <a:lnTo>
                    <a:pt x="2930" y="643"/>
                  </a:lnTo>
                  <a:cubicBezTo>
                    <a:pt x="3311" y="595"/>
                    <a:pt x="3311" y="48"/>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3"/>
            <p:cNvSpPr/>
            <p:nvPr/>
          </p:nvSpPr>
          <p:spPr>
            <a:xfrm>
              <a:off x="2212925" y="4234200"/>
              <a:ext cx="52650" cy="15625"/>
            </a:xfrm>
            <a:custGeom>
              <a:avLst/>
              <a:gdLst/>
              <a:ahLst/>
              <a:cxnLst/>
              <a:rect l="l" t="t" r="r" b="b"/>
              <a:pathLst>
                <a:path w="2106" h="625" extrusionOk="0">
                  <a:moveTo>
                    <a:pt x="1689" y="0"/>
                  </a:moveTo>
                  <a:cubicBezTo>
                    <a:pt x="1674" y="0"/>
                    <a:pt x="1659" y="1"/>
                    <a:pt x="1644" y="3"/>
                  </a:cubicBezTo>
                  <a:lnTo>
                    <a:pt x="382" y="3"/>
                  </a:lnTo>
                  <a:cubicBezTo>
                    <a:pt x="1" y="27"/>
                    <a:pt x="1" y="574"/>
                    <a:pt x="382" y="622"/>
                  </a:cubicBezTo>
                  <a:lnTo>
                    <a:pt x="1644" y="622"/>
                  </a:lnTo>
                  <a:cubicBezTo>
                    <a:pt x="1659" y="623"/>
                    <a:pt x="1674" y="624"/>
                    <a:pt x="1689" y="624"/>
                  </a:cubicBezTo>
                  <a:cubicBezTo>
                    <a:pt x="2105" y="624"/>
                    <a:pt x="2105" y="0"/>
                    <a:pt x="1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3"/>
            <p:cNvSpPr/>
            <p:nvPr/>
          </p:nvSpPr>
          <p:spPr>
            <a:xfrm>
              <a:off x="2214125" y="4093150"/>
              <a:ext cx="174450" cy="125050"/>
            </a:xfrm>
            <a:custGeom>
              <a:avLst/>
              <a:gdLst/>
              <a:ahLst/>
              <a:cxnLst/>
              <a:rect l="l" t="t" r="r" b="b"/>
              <a:pathLst>
                <a:path w="6978" h="5002" extrusionOk="0">
                  <a:moveTo>
                    <a:pt x="322" y="1"/>
                  </a:moveTo>
                  <a:cubicBezTo>
                    <a:pt x="173" y="1"/>
                    <a:pt x="24" y="96"/>
                    <a:pt x="0" y="286"/>
                  </a:cubicBezTo>
                  <a:lnTo>
                    <a:pt x="0" y="4692"/>
                  </a:lnTo>
                  <a:cubicBezTo>
                    <a:pt x="0" y="4859"/>
                    <a:pt x="143" y="5002"/>
                    <a:pt x="334" y="5002"/>
                  </a:cubicBezTo>
                  <a:lnTo>
                    <a:pt x="3215" y="5002"/>
                  </a:lnTo>
                  <a:cubicBezTo>
                    <a:pt x="3382" y="3216"/>
                    <a:pt x="4858" y="1858"/>
                    <a:pt x="6645" y="1858"/>
                  </a:cubicBezTo>
                  <a:cubicBezTo>
                    <a:pt x="6764" y="1858"/>
                    <a:pt x="6859" y="1858"/>
                    <a:pt x="6978" y="1882"/>
                  </a:cubicBezTo>
                  <a:lnTo>
                    <a:pt x="6978" y="929"/>
                  </a:lnTo>
                  <a:cubicBezTo>
                    <a:pt x="6978" y="733"/>
                    <a:pt x="6810" y="605"/>
                    <a:pt x="6643" y="605"/>
                  </a:cubicBezTo>
                  <a:cubicBezTo>
                    <a:pt x="6566" y="605"/>
                    <a:pt x="6490" y="632"/>
                    <a:pt x="6430" y="691"/>
                  </a:cubicBezTo>
                  <a:lnTo>
                    <a:pt x="5406" y="1739"/>
                  </a:lnTo>
                  <a:lnTo>
                    <a:pt x="4668" y="1001"/>
                  </a:lnTo>
                  <a:cubicBezTo>
                    <a:pt x="4608" y="941"/>
                    <a:pt x="4531" y="912"/>
                    <a:pt x="4454" y="912"/>
                  </a:cubicBezTo>
                  <a:cubicBezTo>
                    <a:pt x="4376" y="912"/>
                    <a:pt x="4299" y="941"/>
                    <a:pt x="4239" y="1001"/>
                  </a:cubicBezTo>
                  <a:lnTo>
                    <a:pt x="2572" y="2668"/>
                  </a:lnTo>
                  <a:lnTo>
                    <a:pt x="1834" y="1953"/>
                  </a:lnTo>
                  <a:cubicBezTo>
                    <a:pt x="1763" y="1894"/>
                    <a:pt x="1679" y="1864"/>
                    <a:pt x="1599" y="1864"/>
                  </a:cubicBezTo>
                  <a:cubicBezTo>
                    <a:pt x="1518" y="1864"/>
                    <a:pt x="1441" y="1894"/>
                    <a:pt x="1382" y="1953"/>
                  </a:cubicBezTo>
                  <a:lnTo>
                    <a:pt x="643" y="2668"/>
                  </a:lnTo>
                  <a:lnTo>
                    <a:pt x="643" y="286"/>
                  </a:lnTo>
                  <a:cubicBezTo>
                    <a:pt x="619" y="96"/>
                    <a:pt x="47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1" name="Google Shape;10621;p73"/>
          <p:cNvGrpSpPr/>
          <p:nvPr/>
        </p:nvGrpSpPr>
        <p:grpSpPr>
          <a:xfrm>
            <a:off x="3275045" y="4003110"/>
            <a:ext cx="348820" cy="349957"/>
            <a:chOff x="2792800" y="4076475"/>
            <a:chExt cx="268550" cy="268475"/>
          </a:xfrm>
        </p:grpSpPr>
        <p:sp>
          <p:nvSpPr>
            <p:cNvPr id="10622" name="Google Shape;10622;p73"/>
            <p:cNvSpPr/>
            <p:nvPr/>
          </p:nvSpPr>
          <p:spPr>
            <a:xfrm>
              <a:off x="2895225" y="4076475"/>
              <a:ext cx="63125" cy="31600"/>
            </a:xfrm>
            <a:custGeom>
              <a:avLst/>
              <a:gdLst/>
              <a:ahLst/>
              <a:cxnLst/>
              <a:rect l="l" t="t" r="r" b="b"/>
              <a:pathLst>
                <a:path w="2525" h="1264" extrusionOk="0">
                  <a:moveTo>
                    <a:pt x="310" y="1"/>
                  </a:moveTo>
                  <a:cubicBezTo>
                    <a:pt x="143" y="1"/>
                    <a:pt x="24" y="120"/>
                    <a:pt x="0" y="310"/>
                  </a:cubicBezTo>
                  <a:lnTo>
                    <a:pt x="0" y="953"/>
                  </a:lnTo>
                  <a:cubicBezTo>
                    <a:pt x="0" y="1120"/>
                    <a:pt x="143" y="1263"/>
                    <a:pt x="310" y="1263"/>
                  </a:cubicBezTo>
                  <a:lnTo>
                    <a:pt x="2215" y="1263"/>
                  </a:lnTo>
                  <a:cubicBezTo>
                    <a:pt x="2381" y="1263"/>
                    <a:pt x="2524" y="1120"/>
                    <a:pt x="2524" y="953"/>
                  </a:cubicBezTo>
                  <a:lnTo>
                    <a:pt x="2524" y="310"/>
                  </a:lnTo>
                  <a:cubicBezTo>
                    <a:pt x="2501" y="120"/>
                    <a:pt x="2381"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3"/>
            <p:cNvSpPr/>
            <p:nvPr/>
          </p:nvSpPr>
          <p:spPr>
            <a:xfrm>
              <a:off x="2855925" y="4166375"/>
              <a:ext cx="141725" cy="51825"/>
            </a:xfrm>
            <a:custGeom>
              <a:avLst/>
              <a:gdLst/>
              <a:ahLst/>
              <a:cxnLst/>
              <a:rect l="l" t="t" r="r" b="b"/>
              <a:pathLst>
                <a:path w="5669" h="2073" extrusionOk="0">
                  <a:moveTo>
                    <a:pt x="3787" y="1"/>
                  </a:moveTo>
                  <a:lnTo>
                    <a:pt x="2120" y="1668"/>
                  </a:lnTo>
                  <a:cubicBezTo>
                    <a:pt x="2060" y="1727"/>
                    <a:pt x="1977" y="1757"/>
                    <a:pt x="1894" y="1757"/>
                  </a:cubicBezTo>
                  <a:cubicBezTo>
                    <a:pt x="1810" y="1757"/>
                    <a:pt x="1727" y="1727"/>
                    <a:pt x="1667" y="1668"/>
                  </a:cubicBezTo>
                  <a:lnTo>
                    <a:pt x="953" y="953"/>
                  </a:lnTo>
                  <a:lnTo>
                    <a:pt x="0" y="1882"/>
                  </a:lnTo>
                  <a:lnTo>
                    <a:pt x="0" y="2073"/>
                  </a:lnTo>
                  <a:lnTo>
                    <a:pt x="5668" y="2073"/>
                  </a:lnTo>
                  <a:lnTo>
                    <a:pt x="5668" y="1"/>
                  </a:lnTo>
                  <a:lnTo>
                    <a:pt x="4930" y="739"/>
                  </a:lnTo>
                  <a:cubicBezTo>
                    <a:pt x="4870" y="799"/>
                    <a:pt x="4793" y="828"/>
                    <a:pt x="4716" y="828"/>
                  </a:cubicBezTo>
                  <a:cubicBezTo>
                    <a:pt x="4638" y="828"/>
                    <a:pt x="4561" y="799"/>
                    <a:pt x="4501" y="739"/>
                  </a:cubicBezTo>
                  <a:lnTo>
                    <a:pt x="37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3"/>
            <p:cNvSpPr/>
            <p:nvPr/>
          </p:nvSpPr>
          <p:spPr>
            <a:xfrm>
              <a:off x="2792800" y="4092500"/>
              <a:ext cx="268550" cy="252450"/>
            </a:xfrm>
            <a:custGeom>
              <a:avLst/>
              <a:gdLst/>
              <a:ahLst/>
              <a:cxnLst/>
              <a:rect l="l" t="t" r="r" b="b"/>
              <a:pathLst>
                <a:path w="10742" h="10098" extrusionOk="0">
                  <a:moveTo>
                    <a:pt x="2216" y="1235"/>
                  </a:moveTo>
                  <a:cubicBezTo>
                    <a:pt x="2382" y="1235"/>
                    <a:pt x="2549" y="1348"/>
                    <a:pt x="2525" y="1575"/>
                  </a:cubicBezTo>
                  <a:lnTo>
                    <a:pt x="2525" y="3956"/>
                  </a:lnTo>
                  <a:lnTo>
                    <a:pt x="3264" y="3242"/>
                  </a:lnTo>
                  <a:cubicBezTo>
                    <a:pt x="3311" y="3170"/>
                    <a:pt x="3389" y="3134"/>
                    <a:pt x="3469" y="3134"/>
                  </a:cubicBezTo>
                  <a:cubicBezTo>
                    <a:pt x="3549" y="3134"/>
                    <a:pt x="3633" y="3170"/>
                    <a:pt x="3692" y="3242"/>
                  </a:cubicBezTo>
                  <a:lnTo>
                    <a:pt x="4407" y="3956"/>
                  </a:lnTo>
                  <a:lnTo>
                    <a:pt x="6074" y="2289"/>
                  </a:lnTo>
                  <a:cubicBezTo>
                    <a:pt x="6133" y="2230"/>
                    <a:pt x="6217" y="2200"/>
                    <a:pt x="6300" y="2200"/>
                  </a:cubicBezTo>
                  <a:cubicBezTo>
                    <a:pt x="6383" y="2200"/>
                    <a:pt x="6467" y="2230"/>
                    <a:pt x="6526" y="2289"/>
                  </a:cubicBezTo>
                  <a:lnTo>
                    <a:pt x="7241" y="3004"/>
                  </a:lnTo>
                  <a:lnTo>
                    <a:pt x="8288" y="1979"/>
                  </a:lnTo>
                  <a:cubicBezTo>
                    <a:pt x="8352" y="1908"/>
                    <a:pt x="8431" y="1876"/>
                    <a:pt x="8509" y="1876"/>
                  </a:cubicBezTo>
                  <a:cubicBezTo>
                    <a:pt x="8664" y="1876"/>
                    <a:pt x="8812" y="2003"/>
                    <a:pt x="8812" y="2194"/>
                  </a:cubicBezTo>
                  <a:lnTo>
                    <a:pt x="8812" y="5337"/>
                  </a:lnTo>
                  <a:cubicBezTo>
                    <a:pt x="8812" y="5528"/>
                    <a:pt x="8669" y="5671"/>
                    <a:pt x="8503" y="5671"/>
                  </a:cubicBezTo>
                  <a:lnTo>
                    <a:pt x="2216" y="5671"/>
                  </a:lnTo>
                  <a:cubicBezTo>
                    <a:pt x="2049" y="5671"/>
                    <a:pt x="1906" y="5528"/>
                    <a:pt x="1906" y="5337"/>
                  </a:cubicBezTo>
                  <a:lnTo>
                    <a:pt x="1906" y="1575"/>
                  </a:lnTo>
                  <a:cubicBezTo>
                    <a:pt x="1882" y="1348"/>
                    <a:pt x="2049" y="1235"/>
                    <a:pt x="2216" y="1235"/>
                  </a:cubicBezTo>
                  <a:close/>
                  <a:moveTo>
                    <a:pt x="10444" y="1"/>
                  </a:moveTo>
                  <a:cubicBezTo>
                    <a:pt x="10432" y="1"/>
                    <a:pt x="10420" y="1"/>
                    <a:pt x="10408" y="3"/>
                  </a:cubicBezTo>
                  <a:lnTo>
                    <a:pt x="7241" y="3"/>
                  </a:lnTo>
                  <a:lnTo>
                    <a:pt x="7241" y="312"/>
                  </a:lnTo>
                  <a:cubicBezTo>
                    <a:pt x="7241" y="813"/>
                    <a:pt x="6812" y="1241"/>
                    <a:pt x="6312" y="1241"/>
                  </a:cubicBezTo>
                  <a:lnTo>
                    <a:pt x="4407" y="1241"/>
                  </a:lnTo>
                  <a:cubicBezTo>
                    <a:pt x="3883" y="1241"/>
                    <a:pt x="3478" y="813"/>
                    <a:pt x="3478" y="312"/>
                  </a:cubicBezTo>
                  <a:lnTo>
                    <a:pt x="3478" y="3"/>
                  </a:lnTo>
                  <a:lnTo>
                    <a:pt x="311" y="3"/>
                  </a:lnTo>
                  <a:cubicBezTo>
                    <a:pt x="144" y="3"/>
                    <a:pt x="1" y="122"/>
                    <a:pt x="1" y="312"/>
                  </a:cubicBezTo>
                  <a:lnTo>
                    <a:pt x="1" y="6623"/>
                  </a:lnTo>
                  <a:cubicBezTo>
                    <a:pt x="1" y="6790"/>
                    <a:pt x="144" y="6933"/>
                    <a:pt x="311" y="6933"/>
                  </a:cubicBezTo>
                  <a:lnTo>
                    <a:pt x="5050" y="6933"/>
                  </a:lnTo>
                  <a:lnTo>
                    <a:pt x="5050" y="8933"/>
                  </a:lnTo>
                  <a:lnTo>
                    <a:pt x="3954" y="9481"/>
                  </a:lnTo>
                  <a:cubicBezTo>
                    <a:pt x="3608" y="9624"/>
                    <a:pt x="3784" y="10097"/>
                    <a:pt x="4081" y="10097"/>
                  </a:cubicBezTo>
                  <a:cubicBezTo>
                    <a:pt x="4131" y="10097"/>
                    <a:pt x="4185" y="10084"/>
                    <a:pt x="4240" y="10053"/>
                  </a:cubicBezTo>
                  <a:lnTo>
                    <a:pt x="5359" y="9481"/>
                  </a:lnTo>
                  <a:lnTo>
                    <a:pt x="6478" y="10053"/>
                  </a:lnTo>
                  <a:cubicBezTo>
                    <a:pt x="6528" y="10079"/>
                    <a:pt x="6577" y="10091"/>
                    <a:pt x="6624" y="10091"/>
                  </a:cubicBezTo>
                  <a:cubicBezTo>
                    <a:pt x="6909" y="10091"/>
                    <a:pt x="7092" y="9645"/>
                    <a:pt x="6764" y="9481"/>
                  </a:cubicBezTo>
                  <a:lnTo>
                    <a:pt x="5693" y="8933"/>
                  </a:lnTo>
                  <a:lnTo>
                    <a:pt x="5693" y="6933"/>
                  </a:lnTo>
                  <a:lnTo>
                    <a:pt x="10408" y="6933"/>
                  </a:lnTo>
                  <a:cubicBezTo>
                    <a:pt x="10598" y="6933"/>
                    <a:pt x="10741" y="6790"/>
                    <a:pt x="10741" y="6623"/>
                  </a:cubicBezTo>
                  <a:lnTo>
                    <a:pt x="10741" y="312"/>
                  </a:lnTo>
                  <a:cubicBezTo>
                    <a:pt x="10741" y="157"/>
                    <a:pt x="10616" y="1"/>
                    <a:pt x="10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3"/>
          <p:cNvGrpSpPr/>
          <p:nvPr/>
        </p:nvGrpSpPr>
        <p:grpSpPr>
          <a:xfrm>
            <a:off x="4067698" y="4003110"/>
            <a:ext cx="265300" cy="349273"/>
            <a:chOff x="3403050" y="4076475"/>
            <a:chExt cx="204250" cy="267950"/>
          </a:xfrm>
        </p:grpSpPr>
        <p:sp>
          <p:nvSpPr>
            <p:cNvPr id="10626" name="Google Shape;10626;p73"/>
            <p:cNvSpPr/>
            <p:nvPr/>
          </p:nvSpPr>
          <p:spPr>
            <a:xfrm>
              <a:off x="3407225" y="4281875"/>
              <a:ext cx="58375" cy="57775"/>
            </a:xfrm>
            <a:custGeom>
              <a:avLst/>
              <a:gdLst/>
              <a:ahLst/>
              <a:cxnLst/>
              <a:rect l="l" t="t" r="r" b="b"/>
              <a:pathLst>
                <a:path w="2335" h="2311" extrusionOk="0">
                  <a:moveTo>
                    <a:pt x="1" y="1"/>
                  </a:moveTo>
                  <a:lnTo>
                    <a:pt x="2334" y="2311"/>
                  </a:lnTo>
                  <a:lnTo>
                    <a:pt x="2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3"/>
            <p:cNvSpPr/>
            <p:nvPr/>
          </p:nvSpPr>
          <p:spPr>
            <a:xfrm>
              <a:off x="3403050" y="4076475"/>
              <a:ext cx="204250" cy="267950"/>
            </a:xfrm>
            <a:custGeom>
              <a:avLst/>
              <a:gdLst/>
              <a:ahLst/>
              <a:cxnLst/>
              <a:rect l="l" t="t" r="r" b="b"/>
              <a:pathLst>
                <a:path w="8170" h="10718" extrusionOk="0">
                  <a:moveTo>
                    <a:pt x="4671" y="2523"/>
                  </a:moveTo>
                  <a:cubicBezTo>
                    <a:pt x="4686" y="2523"/>
                    <a:pt x="4701" y="2524"/>
                    <a:pt x="4716" y="2525"/>
                  </a:cubicBezTo>
                  <a:lnTo>
                    <a:pt x="6597" y="2525"/>
                  </a:lnTo>
                  <a:cubicBezTo>
                    <a:pt x="6978" y="2573"/>
                    <a:pt x="6978" y="3121"/>
                    <a:pt x="6597" y="3144"/>
                  </a:cubicBezTo>
                  <a:lnTo>
                    <a:pt x="4716" y="3144"/>
                  </a:lnTo>
                  <a:cubicBezTo>
                    <a:pt x="4701" y="3146"/>
                    <a:pt x="4686" y="3147"/>
                    <a:pt x="4671" y="3147"/>
                  </a:cubicBezTo>
                  <a:cubicBezTo>
                    <a:pt x="4255" y="3147"/>
                    <a:pt x="4255" y="2523"/>
                    <a:pt x="4671" y="2523"/>
                  </a:cubicBezTo>
                  <a:close/>
                  <a:moveTo>
                    <a:pt x="2823" y="1894"/>
                  </a:moveTo>
                  <a:cubicBezTo>
                    <a:pt x="2906" y="1894"/>
                    <a:pt x="2990" y="1930"/>
                    <a:pt x="3049" y="2001"/>
                  </a:cubicBezTo>
                  <a:cubicBezTo>
                    <a:pt x="3168" y="2097"/>
                    <a:pt x="3168" y="2311"/>
                    <a:pt x="3049" y="2430"/>
                  </a:cubicBezTo>
                  <a:lnTo>
                    <a:pt x="2644" y="2835"/>
                  </a:lnTo>
                  <a:lnTo>
                    <a:pt x="3049" y="3240"/>
                  </a:lnTo>
                  <a:cubicBezTo>
                    <a:pt x="3252" y="3479"/>
                    <a:pt x="3055" y="3776"/>
                    <a:pt x="2812" y="3776"/>
                  </a:cubicBezTo>
                  <a:cubicBezTo>
                    <a:pt x="2741" y="3776"/>
                    <a:pt x="2666" y="3751"/>
                    <a:pt x="2597" y="3692"/>
                  </a:cubicBezTo>
                  <a:lnTo>
                    <a:pt x="2192" y="3287"/>
                  </a:lnTo>
                  <a:lnTo>
                    <a:pt x="1787" y="3692"/>
                  </a:lnTo>
                  <a:cubicBezTo>
                    <a:pt x="1720" y="3770"/>
                    <a:pt x="1641" y="3803"/>
                    <a:pt x="1564" y="3803"/>
                  </a:cubicBezTo>
                  <a:cubicBezTo>
                    <a:pt x="1312" y="3803"/>
                    <a:pt x="1079" y="3458"/>
                    <a:pt x="1334" y="3240"/>
                  </a:cubicBezTo>
                  <a:lnTo>
                    <a:pt x="1739" y="2835"/>
                  </a:lnTo>
                  <a:lnTo>
                    <a:pt x="1334" y="2430"/>
                  </a:lnTo>
                  <a:cubicBezTo>
                    <a:pt x="1215" y="2311"/>
                    <a:pt x="1215" y="2097"/>
                    <a:pt x="1334" y="2001"/>
                  </a:cubicBezTo>
                  <a:cubicBezTo>
                    <a:pt x="1406" y="1930"/>
                    <a:pt x="1489" y="1894"/>
                    <a:pt x="1570" y="1894"/>
                  </a:cubicBezTo>
                  <a:cubicBezTo>
                    <a:pt x="1650" y="1894"/>
                    <a:pt x="1727" y="1930"/>
                    <a:pt x="1787" y="2001"/>
                  </a:cubicBezTo>
                  <a:lnTo>
                    <a:pt x="2192" y="2406"/>
                  </a:lnTo>
                  <a:lnTo>
                    <a:pt x="2597" y="2001"/>
                  </a:lnTo>
                  <a:cubicBezTo>
                    <a:pt x="2656" y="1930"/>
                    <a:pt x="2739" y="1894"/>
                    <a:pt x="2823" y="1894"/>
                  </a:cubicBezTo>
                  <a:close/>
                  <a:moveTo>
                    <a:pt x="4671" y="5666"/>
                  </a:moveTo>
                  <a:cubicBezTo>
                    <a:pt x="4686" y="5666"/>
                    <a:pt x="4701" y="5667"/>
                    <a:pt x="4716" y="5669"/>
                  </a:cubicBezTo>
                  <a:lnTo>
                    <a:pt x="6597" y="5669"/>
                  </a:lnTo>
                  <a:cubicBezTo>
                    <a:pt x="6978" y="5716"/>
                    <a:pt x="6978" y="6264"/>
                    <a:pt x="6597" y="6288"/>
                  </a:cubicBezTo>
                  <a:lnTo>
                    <a:pt x="4716" y="6288"/>
                  </a:lnTo>
                  <a:cubicBezTo>
                    <a:pt x="4701" y="6289"/>
                    <a:pt x="4686" y="6290"/>
                    <a:pt x="4671" y="6290"/>
                  </a:cubicBezTo>
                  <a:cubicBezTo>
                    <a:pt x="4255" y="6290"/>
                    <a:pt x="4255" y="5666"/>
                    <a:pt x="4671" y="5666"/>
                  </a:cubicBezTo>
                  <a:close/>
                  <a:moveTo>
                    <a:pt x="3454" y="5032"/>
                  </a:moveTo>
                  <a:cubicBezTo>
                    <a:pt x="3531" y="5032"/>
                    <a:pt x="3609" y="5061"/>
                    <a:pt x="3668" y="5121"/>
                  </a:cubicBezTo>
                  <a:cubicBezTo>
                    <a:pt x="3811" y="5240"/>
                    <a:pt x="3811" y="5454"/>
                    <a:pt x="3668" y="5573"/>
                  </a:cubicBezTo>
                  <a:lnTo>
                    <a:pt x="2406" y="6836"/>
                  </a:lnTo>
                  <a:cubicBezTo>
                    <a:pt x="2358" y="6883"/>
                    <a:pt x="2287" y="6931"/>
                    <a:pt x="2192" y="6931"/>
                  </a:cubicBezTo>
                  <a:cubicBezTo>
                    <a:pt x="2120" y="6931"/>
                    <a:pt x="2025" y="6883"/>
                    <a:pt x="1977" y="6836"/>
                  </a:cubicBezTo>
                  <a:lnTo>
                    <a:pt x="1334" y="6216"/>
                  </a:lnTo>
                  <a:cubicBezTo>
                    <a:pt x="1215" y="6097"/>
                    <a:pt x="1215" y="5883"/>
                    <a:pt x="1334" y="5764"/>
                  </a:cubicBezTo>
                  <a:cubicBezTo>
                    <a:pt x="1406" y="5704"/>
                    <a:pt x="1489" y="5675"/>
                    <a:pt x="1570" y="5675"/>
                  </a:cubicBezTo>
                  <a:cubicBezTo>
                    <a:pt x="1650" y="5675"/>
                    <a:pt x="1727" y="5704"/>
                    <a:pt x="1787" y="5764"/>
                  </a:cubicBezTo>
                  <a:lnTo>
                    <a:pt x="2192" y="6169"/>
                  </a:lnTo>
                  <a:lnTo>
                    <a:pt x="3240" y="5121"/>
                  </a:lnTo>
                  <a:cubicBezTo>
                    <a:pt x="3299" y="5061"/>
                    <a:pt x="3377" y="5032"/>
                    <a:pt x="3454" y="5032"/>
                  </a:cubicBezTo>
                  <a:close/>
                  <a:moveTo>
                    <a:pt x="310" y="1"/>
                  </a:moveTo>
                  <a:cubicBezTo>
                    <a:pt x="144" y="1"/>
                    <a:pt x="1" y="120"/>
                    <a:pt x="1" y="310"/>
                  </a:cubicBezTo>
                  <a:lnTo>
                    <a:pt x="1" y="7574"/>
                  </a:lnTo>
                  <a:lnTo>
                    <a:pt x="2835" y="7574"/>
                  </a:lnTo>
                  <a:cubicBezTo>
                    <a:pt x="2845" y="7572"/>
                    <a:pt x="2856" y="7572"/>
                    <a:pt x="2867" y="7572"/>
                  </a:cubicBezTo>
                  <a:cubicBezTo>
                    <a:pt x="3019" y="7572"/>
                    <a:pt x="3144" y="7728"/>
                    <a:pt x="3144" y="7883"/>
                  </a:cubicBezTo>
                  <a:lnTo>
                    <a:pt x="3144" y="10717"/>
                  </a:lnTo>
                  <a:lnTo>
                    <a:pt x="7860" y="10717"/>
                  </a:lnTo>
                  <a:cubicBezTo>
                    <a:pt x="8026" y="10717"/>
                    <a:pt x="8169" y="10598"/>
                    <a:pt x="8169" y="10432"/>
                  </a:cubicBezTo>
                  <a:lnTo>
                    <a:pt x="8169" y="310"/>
                  </a:lnTo>
                  <a:cubicBezTo>
                    <a:pt x="8169" y="120"/>
                    <a:pt x="8026" y="1"/>
                    <a:pt x="7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8" name="Google Shape;10628;p73"/>
          <p:cNvGrpSpPr/>
          <p:nvPr/>
        </p:nvGrpSpPr>
        <p:grpSpPr>
          <a:xfrm>
            <a:off x="4771410" y="4002556"/>
            <a:ext cx="364277" cy="350316"/>
            <a:chOff x="3944825" y="4076050"/>
            <a:chExt cx="280450" cy="268750"/>
          </a:xfrm>
        </p:grpSpPr>
        <p:sp>
          <p:nvSpPr>
            <p:cNvPr id="10629" name="Google Shape;10629;p73"/>
            <p:cNvSpPr/>
            <p:nvPr/>
          </p:nvSpPr>
          <p:spPr>
            <a:xfrm>
              <a:off x="4047825" y="4076050"/>
              <a:ext cx="177450" cy="180100"/>
            </a:xfrm>
            <a:custGeom>
              <a:avLst/>
              <a:gdLst/>
              <a:ahLst/>
              <a:cxnLst/>
              <a:rect l="l" t="t" r="r" b="b"/>
              <a:pathLst>
                <a:path w="7098" h="7204" extrusionOk="0">
                  <a:moveTo>
                    <a:pt x="4323" y="0"/>
                  </a:moveTo>
                  <a:cubicBezTo>
                    <a:pt x="3680" y="0"/>
                    <a:pt x="3037" y="244"/>
                    <a:pt x="2549" y="732"/>
                  </a:cubicBezTo>
                  <a:lnTo>
                    <a:pt x="2549" y="756"/>
                  </a:lnTo>
                  <a:lnTo>
                    <a:pt x="382" y="2923"/>
                  </a:lnTo>
                  <a:lnTo>
                    <a:pt x="382" y="2947"/>
                  </a:lnTo>
                  <a:cubicBezTo>
                    <a:pt x="538" y="2919"/>
                    <a:pt x="697" y="2905"/>
                    <a:pt x="856" y="2905"/>
                  </a:cubicBezTo>
                  <a:cubicBezTo>
                    <a:pt x="1231" y="2905"/>
                    <a:pt x="1610" y="2980"/>
                    <a:pt x="1977" y="3114"/>
                  </a:cubicBezTo>
                  <a:lnTo>
                    <a:pt x="3454" y="1637"/>
                  </a:lnTo>
                  <a:cubicBezTo>
                    <a:pt x="3731" y="1361"/>
                    <a:pt x="4040" y="1245"/>
                    <a:pt x="4336" y="1245"/>
                  </a:cubicBezTo>
                  <a:cubicBezTo>
                    <a:pt x="5314" y="1245"/>
                    <a:pt x="6154" y="2509"/>
                    <a:pt x="5240" y="3423"/>
                  </a:cubicBezTo>
                  <a:cubicBezTo>
                    <a:pt x="5171" y="3493"/>
                    <a:pt x="3066" y="5597"/>
                    <a:pt x="3045" y="5597"/>
                  </a:cubicBezTo>
                  <a:cubicBezTo>
                    <a:pt x="3044" y="5597"/>
                    <a:pt x="3045" y="5595"/>
                    <a:pt x="3049" y="5590"/>
                  </a:cubicBezTo>
                  <a:lnTo>
                    <a:pt x="3049" y="5590"/>
                  </a:lnTo>
                  <a:cubicBezTo>
                    <a:pt x="2811" y="5841"/>
                    <a:pt x="2490" y="5966"/>
                    <a:pt x="2165" y="5966"/>
                  </a:cubicBezTo>
                  <a:cubicBezTo>
                    <a:pt x="1841" y="5966"/>
                    <a:pt x="1513" y="5841"/>
                    <a:pt x="1263" y="5590"/>
                  </a:cubicBezTo>
                  <a:cubicBezTo>
                    <a:pt x="1144" y="5471"/>
                    <a:pt x="983" y="5412"/>
                    <a:pt x="822" y="5412"/>
                  </a:cubicBezTo>
                  <a:cubicBezTo>
                    <a:pt x="662" y="5412"/>
                    <a:pt x="501" y="5471"/>
                    <a:pt x="382" y="5590"/>
                  </a:cubicBezTo>
                  <a:lnTo>
                    <a:pt x="1" y="5971"/>
                  </a:lnTo>
                  <a:cubicBezTo>
                    <a:pt x="96" y="6162"/>
                    <a:pt x="215" y="6329"/>
                    <a:pt x="382" y="6472"/>
                  </a:cubicBezTo>
                  <a:cubicBezTo>
                    <a:pt x="870" y="6960"/>
                    <a:pt x="1507" y="7204"/>
                    <a:pt x="2144" y="7204"/>
                  </a:cubicBezTo>
                  <a:cubicBezTo>
                    <a:pt x="2781" y="7204"/>
                    <a:pt x="3418" y="6960"/>
                    <a:pt x="3906" y="6472"/>
                  </a:cubicBezTo>
                  <a:lnTo>
                    <a:pt x="3930" y="6472"/>
                  </a:lnTo>
                  <a:lnTo>
                    <a:pt x="6097" y="4304"/>
                  </a:lnTo>
                  <a:cubicBezTo>
                    <a:pt x="7098" y="3304"/>
                    <a:pt x="7098" y="1733"/>
                    <a:pt x="6097" y="732"/>
                  </a:cubicBezTo>
                  <a:cubicBezTo>
                    <a:pt x="5609" y="244"/>
                    <a:pt x="4966" y="0"/>
                    <a:pt x="4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3"/>
            <p:cNvSpPr/>
            <p:nvPr/>
          </p:nvSpPr>
          <p:spPr>
            <a:xfrm>
              <a:off x="3944825" y="4164600"/>
              <a:ext cx="177450" cy="180200"/>
            </a:xfrm>
            <a:custGeom>
              <a:avLst/>
              <a:gdLst/>
              <a:ahLst/>
              <a:cxnLst/>
              <a:rect l="l" t="t" r="r" b="b"/>
              <a:pathLst>
                <a:path w="7098" h="7208" extrusionOk="0">
                  <a:moveTo>
                    <a:pt x="4942" y="0"/>
                  </a:moveTo>
                  <a:cubicBezTo>
                    <a:pt x="4300" y="0"/>
                    <a:pt x="3657" y="239"/>
                    <a:pt x="3168" y="715"/>
                  </a:cubicBezTo>
                  <a:lnTo>
                    <a:pt x="977" y="2906"/>
                  </a:lnTo>
                  <a:cubicBezTo>
                    <a:pt x="1" y="3882"/>
                    <a:pt x="1" y="5478"/>
                    <a:pt x="977" y="6454"/>
                  </a:cubicBezTo>
                  <a:cubicBezTo>
                    <a:pt x="1469" y="6957"/>
                    <a:pt x="2116" y="7207"/>
                    <a:pt x="2766" y="7207"/>
                  </a:cubicBezTo>
                  <a:cubicBezTo>
                    <a:pt x="3408" y="7207"/>
                    <a:pt x="4052" y="6963"/>
                    <a:pt x="4550" y="6478"/>
                  </a:cubicBezTo>
                  <a:lnTo>
                    <a:pt x="6717" y="4287"/>
                  </a:lnTo>
                  <a:lnTo>
                    <a:pt x="6717" y="4263"/>
                  </a:lnTo>
                  <a:cubicBezTo>
                    <a:pt x="6560" y="4292"/>
                    <a:pt x="6402" y="4305"/>
                    <a:pt x="6243" y="4305"/>
                  </a:cubicBezTo>
                  <a:cubicBezTo>
                    <a:pt x="5868" y="4305"/>
                    <a:pt x="5489" y="4230"/>
                    <a:pt x="5121" y="4097"/>
                  </a:cubicBezTo>
                  <a:lnTo>
                    <a:pt x="3645" y="5573"/>
                  </a:lnTo>
                  <a:cubicBezTo>
                    <a:pt x="3368" y="5850"/>
                    <a:pt x="3059" y="5966"/>
                    <a:pt x="2763" y="5966"/>
                  </a:cubicBezTo>
                  <a:cubicBezTo>
                    <a:pt x="1784" y="5966"/>
                    <a:pt x="945" y="4701"/>
                    <a:pt x="1859" y="3787"/>
                  </a:cubicBezTo>
                  <a:lnTo>
                    <a:pt x="4026" y="1596"/>
                  </a:lnTo>
                  <a:cubicBezTo>
                    <a:pt x="4276" y="1358"/>
                    <a:pt x="4603" y="1239"/>
                    <a:pt x="4928" y="1239"/>
                  </a:cubicBezTo>
                  <a:cubicBezTo>
                    <a:pt x="5252" y="1239"/>
                    <a:pt x="5574" y="1358"/>
                    <a:pt x="5812" y="1596"/>
                  </a:cubicBezTo>
                  <a:cubicBezTo>
                    <a:pt x="5943" y="1727"/>
                    <a:pt x="6109" y="1792"/>
                    <a:pt x="6273" y="1792"/>
                  </a:cubicBezTo>
                  <a:cubicBezTo>
                    <a:pt x="6437" y="1792"/>
                    <a:pt x="6598" y="1727"/>
                    <a:pt x="6717" y="1596"/>
                  </a:cubicBezTo>
                  <a:lnTo>
                    <a:pt x="7098" y="1215"/>
                  </a:lnTo>
                  <a:cubicBezTo>
                    <a:pt x="7002" y="1048"/>
                    <a:pt x="6860" y="858"/>
                    <a:pt x="6717" y="715"/>
                  </a:cubicBezTo>
                  <a:cubicBezTo>
                    <a:pt x="6228" y="239"/>
                    <a:pt x="5585" y="0"/>
                    <a:pt x="4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3"/>
          <p:cNvGrpSpPr/>
          <p:nvPr/>
        </p:nvGrpSpPr>
        <p:grpSpPr>
          <a:xfrm>
            <a:off x="5572572" y="4003110"/>
            <a:ext cx="265300" cy="349273"/>
            <a:chOff x="4561625" y="4076475"/>
            <a:chExt cx="204250" cy="267950"/>
          </a:xfrm>
        </p:grpSpPr>
        <p:sp>
          <p:nvSpPr>
            <p:cNvPr id="10632" name="Google Shape;10632;p73"/>
            <p:cNvSpPr/>
            <p:nvPr/>
          </p:nvSpPr>
          <p:spPr>
            <a:xfrm>
              <a:off x="4566400" y="4281875"/>
              <a:ext cx="58375" cy="57775"/>
            </a:xfrm>
            <a:custGeom>
              <a:avLst/>
              <a:gdLst/>
              <a:ahLst/>
              <a:cxnLst/>
              <a:rect l="l" t="t" r="r" b="b"/>
              <a:pathLst>
                <a:path w="2335" h="2311" extrusionOk="0">
                  <a:moveTo>
                    <a:pt x="0" y="1"/>
                  </a:moveTo>
                  <a:lnTo>
                    <a:pt x="2334" y="2311"/>
                  </a:lnTo>
                  <a:lnTo>
                    <a:pt x="2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3"/>
            <p:cNvSpPr/>
            <p:nvPr/>
          </p:nvSpPr>
          <p:spPr>
            <a:xfrm>
              <a:off x="4608675" y="4166975"/>
              <a:ext cx="110150" cy="51825"/>
            </a:xfrm>
            <a:custGeom>
              <a:avLst/>
              <a:gdLst/>
              <a:ahLst/>
              <a:cxnLst/>
              <a:rect l="l" t="t" r="r" b="b"/>
              <a:pathLst>
                <a:path w="4406" h="2073" extrusionOk="0">
                  <a:moveTo>
                    <a:pt x="3787" y="1"/>
                  </a:moveTo>
                  <a:lnTo>
                    <a:pt x="2120" y="1668"/>
                  </a:lnTo>
                  <a:cubicBezTo>
                    <a:pt x="2060" y="1727"/>
                    <a:pt x="1977" y="1757"/>
                    <a:pt x="1893" y="1757"/>
                  </a:cubicBezTo>
                  <a:cubicBezTo>
                    <a:pt x="1810" y="1757"/>
                    <a:pt x="1727" y="1727"/>
                    <a:pt x="1667" y="1668"/>
                  </a:cubicBezTo>
                  <a:lnTo>
                    <a:pt x="953" y="953"/>
                  </a:lnTo>
                  <a:lnTo>
                    <a:pt x="0" y="1882"/>
                  </a:lnTo>
                  <a:lnTo>
                    <a:pt x="0" y="2073"/>
                  </a:lnTo>
                  <a:lnTo>
                    <a:pt x="4406" y="2073"/>
                  </a:lnTo>
                  <a:lnTo>
                    <a:pt x="4406" y="644"/>
                  </a:lnTo>
                  <a:lnTo>
                    <a:pt x="37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3"/>
            <p:cNvSpPr/>
            <p:nvPr/>
          </p:nvSpPr>
          <p:spPr>
            <a:xfrm>
              <a:off x="4561625" y="4076475"/>
              <a:ext cx="204250" cy="267950"/>
            </a:xfrm>
            <a:custGeom>
              <a:avLst/>
              <a:gdLst/>
              <a:ahLst/>
              <a:cxnLst/>
              <a:rect l="l" t="t" r="r" b="b"/>
              <a:pathLst>
                <a:path w="8170" h="10718" extrusionOk="0">
                  <a:moveTo>
                    <a:pt x="6021" y="1285"/>
                  </a:moveTo>
                  <a:cubicBezTo>
                    <a:pt x="6417" y="1285"/>
                    <a:pt x="6417" y="1908"/>
                    <a:pt x="6021" y="1908"/>
                  </a:cubicBezTo>
                  <a:cubicBezTo>
                    <a:pt x="6007" y="1908"/>
                    <a:pt x="5993" y="1908"/>
                    <a:pt x="5978" y="1906"/>
                  </a:cubicBezTo>
                  <a:lnTo>
                    <a:pt x="4073" y="1906"/>
                  </a:lnTo>
                  <a:cubicBezTo>
                    <a:pt x="3692" y="1858"/>
                    <a:pt x="3692" y="1311"/>
                    <a:pt x="4073" y="1287"/>
                  </a:cubicBezTo>
                  <a:lnTo>
                    <a:pt x="5978" y="1287"/>
                  </a:lnTo>
                  <a:cubicBezTo>
                    <a:pt x="5993" y="1285"/>
                    <a:pt x="6007" y="1285"/>
                    <a:pt x="6021" y="1285"/>
                  </a:cubicBezTo>
                  <a:close/>
                  <a:moveTo>
                    <a:pt x="1573" y="1876"/>
                  </a:moveTo>
                  <a:cubicBezTo>
                    <a:pt x="1739" y="1876"/>
                    <a:pt x="1906" y="1989"/>
                    <a:pt x="1882" y="2216"/>
                  </a:cubicBezTo>
                  <a:lnTo>
                    <a:pt x="1882" y="4621"/>
                  </a:lnTo>
                  <a:lnTo>
                    <a:pt x="2620" y="3906"/>
                  </a:lnTo>
                  <a:cubicBezTo>
                    <a:pt x="2668" y="3835"/>
                    <a:pt x="2745" y="3799"/>
                    <a:pt x="2826" y="3799"/>
                  </a:cubicBezTo>
                  <a:cubicBezTo>
                    <a:pt x="2906" y="3799"/>
                    <a:pt x="2990" y="3835"/>
                    <a:pt x="3049" y="3906"/>
                  </a:cubicBezTo>
                  <a:lnTo>
                    <a:pt x="3763" y="4621"/>
                  </a:lnTo>
                  <a:lnTo>
                    <a:pt x="5430" y="2954"/>
                  </a:lnTo>
                  <a:cubicBezTo>
                    <a:pt x="5490" y="2894"/>
                    <a:pt x="5573" y="2865"/>
                    <a:pt x="5657" y="2865"/>
                  </a:cubicBezTo>
                  <a:cubicBezTo>
                    <a:pt x="5740" y="2865"/>
                    <a:pt x="5823" y="2894"/>
                    <a:pt x="5883" y="2954"/>
                  </a:cubicBezTo>
                  <a:lnTo>
                    <a:pt x="6836" y="3906"/>
                  </a:lnTo>
                  <a:cubicBezTo>
                    <a:pt x="6883" y="3954"/>
                    <a:pt x="6907" y="4049"/>
                    <a:pt x="6907" y="4121"/>
                  </a:cubicBezTo>
                  <a:lnTo>
                    <a:pt x="6907" y="6002"/>
                  </a:lnTo>
                  <a:cubicBezTo>
                    <a:pt x="6907" y="6193"/>
                    <a:pt x="6764" y="6312"/>
                    <a:pt x="6597" y="6312"/>
                  </a:cubicBezTo>
                  <a:lnTo>
                    <a:pt x="1573" y="6312"/>
                  </a:lnTo>
                  <a:cubicBezTo>
                    <a:pt x="1406" y="6312"/>
                    <a:pt x="1263" y="6193"/>
                    <a:pt x="1263" y="6002"/>
                  </a:cubicBezTo>
                  <a:lnTo>
                    <a:pt x="1263" y="2216"/>
                  </a:lnTo>
                  <a:cubicBezTo>
                    <a:pt x="1239" y="1989"/>
                    <a:pt x="1406" y="1876"/>
                    <a:pt x="1573" y="1876"/>
                  </a:cubicBezTo>
                  <a:close/>
                  <a:moveTo>
                    <a:pt x="5978" y="6955"/>
                  </a:moveTo>
                  <a:cubicBezTo>
                    <a:pt x="6383" y="6955"/>
                    <a:pt x="6383" y="7574"/>
                    <a:pt x="5978" y="7574"/>
                  </a:cubicBezTo>
                  <a:lnTo>
                    <a:pt x="4073" y="7574"/>
                  </a:lnTo>
                  <a:cubicBezTo>
                    <a:pt x="3668" y="7574"/>
                    <a:pt x="3668" y="6955"/>
                    <a:pt x="4073" y="6955"/>
                  </a:cubicBezTo>
                  <a:close/>
                  <a:moveTo>
                    <a:pt x="6021" y="8215"/>
                  </a:moveTo>
                  <a:cubicBezTo>
                    <a:pt x="6417" y="8215"/>
                    <a:pt x="6417" y="8838"/>
                    <a:pt x="6021" y="8838"/>
                  </a:cubicBezTo>
                  <a:cubicBezTo>
                    <a:pt x="6007" y="8838"/>
                    <a:pt x="5993" y="8838"/>
                    <a:pt x="5978" y="8836"/>
                  </a:cubicBezTo>
                  <a:lnTo>
                    <a:pt x="4073" y="8836"/>
                  </a:lnTo>
                  <a:cubicBezTo>
                    <a:pt x="3692" y="8788"/>
                    <a:pt x="3692" y="8241"/>
                    <a:pt x="4073" y="8217"/>
                  </a:cubicBezTo>
                  <a:lnTo>
                    <a:pt x="5978" y="8217"/>
                  </a:lnTo>
                  <a:cubicBezTo>
                    <a:pt x="5993" y="8215"/>
                    <a:pt x="6007" y="8215"/>
                    <a:pt x="6021" y="8215"/>
                  </a:cubicBezTo>
                  <a:close/>
                  <a:moveTo>
                    <a:pt x="310" y="1"/>
                  </a:moveTo>
                  <a:cubicBezTo>
                    <a:pt x="144" y="1"/>
                    <a:pt x="1" y="120"/>
                    <a:pt x="1" y="310"/>
                  </a:cubicBezTo>
                  <a:lnTo>
                    <a:pt x="1" y="7574"/>
                  </a:lnTo>
                  <a:lnTo>
                    <a:pt x="2835" y="7574"/>
                  </a:lnTo>
                  <a:cubicBezTo>
                    <a:pt x="3001" y="7574"/>
                    <a:pt x="3144" y="7717"/>
                    <a:pt x="3144" y="7883"/>
                  </a:cubicBezTo>
                  <a:lnTo>
                    <a:pt x="3144" y="10717"/>
                  </a:lnTo>
                  <a:lnTo>
                    <a:pt x="7860" y="10717"/>
                  </a:lnTo>
                  <a:cubicBezTo>
                    <a:pt x="8026" y="10717"/>
                    <a:pt x="8169" y="10574"/>
                    <a:pt x="8169" y="10408"/>
                  </a:cubicBezTo>
                  <a:lnTo>
                    <a:pt x="8169" y="310"/>
                  </a:lnTo>
                  <a:cubicBezTo>
                    <a:pt x="8169" y="144"/>
                    <a:pt x="8026" y="1"/>
                    <a:pt x="7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5" name="Google Shape;10635;p73"/>
          <p:cNvGrpSpPr/>
          <p:nvPr/>
        </p:nvGrpSpPr>
        <p:grpSpPr>
          <a:xfrm>
            <a:off x="6284044" y="4044268"/>
            <a:ext cx="357295" cy="266403"/>
            <a:chOff x="5109375" y="4108050"/>
            <a:chExt cx="275075" cy="204375"/>
          </a:xfrm>
        </p:grpSpPr>
        <p:sp>
          <p:nvSpPr>
            <p:cNvPr id="10636" name="Google Shape;10636;p73"/>
            <p:cNvSpPr/>
            <p:nvPr/>
          </p:nvSpPr>
          <p:spPr>
            <a:xfrm>
              <a:off x="5109375" y="4108050"/>
              <a:ext cx="275075" cy="204225"/>
            </a:xfrm>
            <a:custGeom>
              <a:avLst/>
              <a:gdLst/>
              <a:ahLst/>
              <a:cxnLst/>
              <a:rect l="l" t="t" r="r" b="b"/>
              <a:pathLst>
                <a:path w="11003" h="8169" extrusionOk="0">
                  <a:moveTo>
                    <a:pt x="5692" y="1262"/>
                  </a:moveTo>
                  <a:lnTo>
                    <a:pt x="5692" y="2524"/>
                  </a:lnTo>
                  <a:lnTo>
                    <a:pt x="2167" y="2524"/>
                  </a:lnTo>
                  <a:lnTo>
                    <a:pt x="3001" y="1262"/>
                  </a:lnTo>
                  <a:close/>
                  <a:moveTo>
                    <a:pt x="1568" y="4413"/>
                  </a:moveTo>
                  <a:cubicBezTo>
                    <a:pt x="1727" y="4413"/>
                    <a:pt x="1881" y="4537"/>
                    <a:pt x="1881" y="4715"/>
                  </a:cubicBezTo>
                  <a:cubicBezTo>
                    <a:pt x="1905" y="4906"/>
                    <a:pt x="1739" y="5049"/>
                    <a:pt x="1572" y="5049"/>
                  </a:cubicBezTo>
                  <a:cubicBezTo>
                    <a:pt x="1286" y="5025"/>
                    <a:pt x="1143" y="4691"/>
                    <a:pt x="1358" y="4501"/>
                  </a:cubicBezTo>
                  <a:cubicBezTo>
                    <a:pt x="1418" y="4440"/>
                    <a:pt x="1493" y="4413"/>
                    <a:pt x="1568" y="4413"/>
                  </a:cubicBezTo>
                  <a:close/>
                  <a:moveTo>
                    <a:pt x="6025" y="4406"/>
                  </a:moveTo>
                  <a:cubicBezTo>
                    <a:pt x="6192" y="4406"/>
                    <a:pt x="6335" y="4549"/>
                    <a:pt x="6335" y="4715"/>
                  </a:cubicBezTo>
                  <a:lnTo>
                    <a:pt x="6335" y="5977"/>
                  </a:lnTo>
                  <a:cubicBezTo>
                    <a:pt x="6335" y="6144"/>
                    <a:pt x="6216" y="6287"/>
                    <a:pt x="6025" y="6287"/>
                  </a:cubicBezTo>
                  <a:lnTo>
                    <a:pt x="2858" y="6287"/>
                  </a:lnTo>
                  <a:cubicBezTo>
                    <a:pt x="2667" y="6287"/>
                    <a:pt x="2524" y="6144"/>
                    <a:pt x="2524" y="5977"/>
                  </a:cubicBezTo>
                  <a:lnTo>
                    <a:pt x="2524" y="4715"/>
                  </a:lnTo>
                  <a:cubicBezTo>
                    <a:pt x="2524" y="4549"/>
                    <a:pt x="2667" y="4406"/>
                    <a:pt x="2858" y="4406"/>
                  </a:cubicBezTo>
                  <a:close/>
                  <a:moveTo>
                    <a:pt x="1614" y="5666"/>
                  </a:moveTo>
                  <a:cubicBezTo>
                    <a:pt x="2010" y="5666"/>
                    <a:pt x="2010" y="6289"/>
                    <a:pt x="1614" y="6289"/>
                  </a:cubicBezTo>
                  <a:cubicBezTo>
                    <a:pt x="1601" y="6289"/>
                    <a:pt x="1586" y="6289"/>
                    <a:pt x="1572" y="6287"/>
                  </a:cubicBezTo>
                  <a:cubicBezTo>
                    <a:pt x="1191" y="6263"/>
                    <a:pt x="1191" y="5692"/>
                    <a:pt x="1572" y="5668"/>
                  </a:cubicBezTo>
                  <a:cubicBezTo>
                    <a:pt x="1586" y="5666"/>
                    <a:pt x="1601" y="5666"/>
                    <a:pt x="1614" y="5666"/>
                  </a:cubicBezTo>
                  <a:close/>
                  <a:moveTo>
                    <a:pt x="9788" y="0"/>
                  </a:moveTo>
                  <a:cubicBezTo>
                    <a:pt x="9383" y="0"/>
                    <a:pt x="9026" y="262"/>
                    <a:pt x="8883" y="643"/>
                  </a:cubicBezTo>
                  <a:lnTo>
                    <a:pt x="7883" y="643"/>
                  </a:lnTo>
                  <a:cubicBezTo>
                    <a:pt x="7811" y="643"/>
                    <a:pt x="7716" y="667"/>
                    <a:pt x="7668" y="738"/>
                  </a:cubicBezTo>
                  <a:lnTo>
                    <a:pt x="6311" y="2072"/>
                  </a:lnTo>
                  <a:lnTo>
                    <a:pt x="6311" y="953"/>
                  </a:lnTo>
                  <a:cubicBezTo>
                    <a:pt x="6311" y="786"/>
                    <a:pt x="6192" y="643"/>
                    <a:pt x="6025" y="643"/>
                  </a:cubicBezTo>
                  <a:lnTo>
                    <a:pt x="2834" y="643"/>
                  </a:lnTo>
                  <a:cubicBezTo>
                    <a:pt x="2739" y="643"/>
                    <a:pt x="2620" y="691"/>
                    <a:pt x="2572" y="786"/>
                  </a:cubicBezTo>
                  <a:lnTo>
                    <a:pt x="1405" y="2524"/>
                  </a:lnTo>
                  <a:lnTo>
                    <a:pt x="310" y="2524"/>
                  </a:lnTo>
                  <a:cubicBezTo>
                    <a:pt x="143" y="2524"/>
                    <a:pt x="0" y="2643"/>
                    <a:pt x="0" y="2834"/>
                  </a:cubicBezTo>
                  <a:lnTo>
                    <a:pt x="0" y="7859"/>
                  </a:lnTo>
                  <a:cubicBezTo>
                    <a:pt x="0" y="8026"/>
                    <a:pt x="143" y="8168"/>
                    <a:pt x="310" y="8168"/>
                  </a:cubicBezTo>
                  <a:lnTo>
                    <a:pt x="7287" y="8168"/>
                  </a:lnTo>
                  <a:cubicBezTo>
                    <a:pt x="7454" y="8168"/>
                    <a:pt x="7573" y="8026"/>
                    <a:pt x="7573" y="7859"/>
                  </a:cubicBezTo>
                  <a:lnTo>
                    <a:pt x="7573" y="6930"/>
                  </a:lnTo>
                  <a:lnTo>
                    <a:pt x="8216" y="6930"/>
                  </a:lnTo>
                  <a:lnTo>
                    <a:pt x="8216" y="3787"/>
                  </a:lnTo>
                  <a:lnTo>
                    <a:pt x="7573" y="3787"/>
                  </a:lnTo>
                  <a:lnTo>
                    <a:pt x="7573" y="2834"/>
                  </a:lnTo>
                  <a:cubicBezTo>
                    <a:pt x="7573" y="2667"/>
                    <a:pt x="7430" y="2548"/>
                    <a:pt x="7287" y="2548"/>
                  </a:cubicBezTo>
                  <a:lnTo>
                    <a:pt x="6763" y="2548"/>
                  </a:lnTo>
                  <a:lnTo>
                    <a:pt x="8026" y="1286"/>
                  </a:lnTo>
                  <a:lnTo>
                    <a:pt x="8907" y="1286"/>
                  </a:lnTo>
                  <a:cubicBezTo>
                    <a:pt x="9041" y="1688"/>
                    <a:pt x="9408" y="1901"/>
                    <a:pt x="9780" y="1901"/>
                  </a:cubicBezTo>
                  <a:cubicBezTo>
                    <a:pt x="10069" y="1901"/>
                    <a:pt x="10362" y="1772"/>
                    <a:pt x="10550" y="1500"/>
                  </a:cubicBezTo>
                  <a:cubicBezTo>
                    <a:pt x="11002" y="881"/>
                    <a:pt x="10550" y="24"/>
                    <a:pt x="9788" y="24"/>
                  </a:cubicBezTo>
                  <a:lnTo>
                    <a:pt x="97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3"/>
            <p:cNvSpPr/>
            <p:nvPr/>
          </p:nvSpPr>
          <p:spPr>
            <a:xfrm>
              <a:off x="5187950" y="4234250"/>
              <a:ext cx="63725" cy="15500"/>
            </a:xfrm>
            <a:custGeom>
              <a:avLst/>
              <a:gdLst/>
              <a:ahLst/>
              <a:cxnLst/>
              <a:rect l="l" t="t" r="r" b="b"/>
              <a:pathLst>
                <a:path w="2549" h="620" extrusionOk="0">
                  <a:moveTo>
                    <a:pt x="1" y="1"/>
                  </a:moveTo>
                  <a:lnTo>
                    <a:pt x="1" y="620"/>
                  </a:lnTo>
                  <a:lnTo>
                    <a:pt x="2549" y="620"/>
                  </a:lnTo>
                  <a:lnTo>
                    <a:pt x="25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3"/>
            <p:cNvSpPr/>
            <p:nvPr/>
          </p:nvSpPr>
          <p:spPr>
            <a:xfrm>
              <a:off x="5330250" y="4171000"/>
              <a:ext cx="47650" cy="141425"/>
            </a:xfrm>
            <a:custGeom>
              <a:avLst/>
              <a:gdLst/>
              <a:ahLst/>
              <a:cxnLst/>
              <a:rect l="l" t="t" r="r" b="b"/>
              <a:pathLst>
                <a:path w="1906" h="5657" extrusionOk="0">
                  <a:moveTo>
                    <a:pt x="1560" y="0"/>
                  </a:moveTo>
                  <a:cubicBezTo>
                    <a:pt x="1507" y="0"/>
                    <a:pt x="1453" y="18"/>
                    <a:pt x="1405" y="54"/>
                  </a:cubicBezTo>
                  <a:lnTo>
                    <a:pt x="0" y="983"/>
                  </a:lnTo>
                  <a:lnTo>
                    <a:pt x="0" y="4674"/>
                  </a:lnTo>
                  <a:lnTo>
                    <a:pt x="1405" y="5603"/>
                  </a:lnTo>
                  <a:cubicBezTo>
                    <a:pt x="1453" y="5638"/>
                    <a:pt x="1507" y="5656"/>
                    <a:pt x="1560" y="5656"/>
                  </a:cubicBezTo>
                  <a:cubicBezTo>
                    <a:pt x="1614" y="5656"/>
                    <a:pt x="1667" y="5638"/>
                    <a:pt x="1715" y="5603"/>
                  </a:cubicBezTo>
                  <a:cubicBezTo>
                    <a:pt x="1834" y="5555"/>
                    <a:pt x="1905" y="5436"/>
                    <a:pt x="1882" y="5317"/>
                  </a:cubicBezTo>
                  <a:lnTo>
                    <a:pt x="1882" y="316"/>
                  </a:lnTo>
                  <a:cubicBezTo>
                    <a:pt x="1905" y="197"/>
                    <a:pt x="1834" y="102"/>
                    <a:pt x="1715" y="54"/>
                  </a:cubicBezTo>
                  <a:cubicBezTo>
                    <a:pt x="1667" y="18"/>
                    <a:pt x="1614"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9" name="Google Shape;10639;p73"/>
          <p:cNvGrpSpPr/>
          <p:nvPr/>
        </p:nvGrpSpPr>
        <p:grpSpPr>
          <a:xfrm>
            <a:off x="7044395" y="4003110"/>
            <a:ext cx="329736" cy="350055"/>
            <a:chOff x="5694756" y="4076475"/>
            <a:chExt cx="253858" cy="268550"/>
          </a:xfrm>
        </p:grpSpPr>
        <p:sp>
          <p:nvSpPr>
            <p:cNvPr id="10640" name="Google Shape;10640;p73"/>
            <p:cNvSpPr/>
            <p:nvPr/>
          </p:nvSpPr>
          <p:spPr>
            <a:xfrm>
              <a:off x="5694756" y="4170488"/>
              <a:ext cx="253858" cy="39754"/>
            </a:xfrm>
            <a:custGeom>
              <a:avLst/>
              <a:gdLst/>
              <a:ahLst/>
              <a:cxnLst/>
              <a:rect l="l" t="t" r="r" b="b"/>
              <a:pathLst>
                <a:path w="188043" h="29502" extrusionOk="0">
                  <a:moveTo>
                    <a:pt x="0" y="1"/>
                  </a:moveTo>
                  <a:lnTo>
                    <a:pt x="0" y="6229"/>
                  </a:lnTo>
                  <a:cubicBezTo>
                    <a:pt x="0" y="20269"/>
                    <a:pt x="11538" y="29502"/>
                    <a:pt x="23488" y="29502"/>
                  </a:cubicBezTo>
                  <a:cubicBezTo>
                    <a:pt x="29715" y="29502"/>
                    <a:pt x="36054" y="26995"/>
                    <a:pt x="40931" y="21356"/>
                  </a:cubicBezTo>
                  <a:cubicBezTo>
                    <a:pt x="45603" y="26695"/>
                    <a:pt x="52054" y="29365"/>
                    <a:pt x="58560" y="29365"/>
                  </a:cubicBezTo>
                  <a:cubicBezTo>
                    <a:pt x="65067" y="29365"/>
                    <a:pt x="71629" y="26695"/>
                    <a:pt x="76523" y="21356"/>
                  </a:cubicBezTo>
                  <a:cubicBezTo>
                    <a:pt x="80972" y="26695"/>
                    <a:pt x="87201" y="29365"/>
                    <a:pt x="93875" y="29365"/>
                  </a:cubicBezTo>
                  <a:cubicBezTo>
                    <a:pt x="100548" y="29365"/>
                    <a:pt x="107222" y="26250"/>
                    <a:pt x="111671" y="21356"/>
                  </a:cubicBezTo>
                  <a:cubicBezTo>
                    <a:pt x="116342" y="26695"/>
                    <a:pt x="122793" y="29365"/>
                    <a:pt x="129244" y="29365"/>
                  </a:cubicBezTo>
                  <a:cubicBezTo>
                    <a:pt x="135696" y="29365"/>
                    <a:pt x="142147" y="26695"/>
                    <a:pt x="146818" y="21356"/>
                  </a:cubicBezTo>
                  <a:cubicBezTo>
                    <a:pt x="151678" y="26975"/>
                    <a:pt x="158041" y="29484"/>
                    <a:pt x="164297" y="29484"/>
                  </a:cubicBezTo>
                  <a:cubicBezTo>
                    <a:pt x="176369" y="29484"/>
                    <a:pt x="188042" y="20143"/>
                    <a:pt x="187749" y="5785"/>
                  </a:cubicBezTo>
                  <a:lnTo>
                    <a:pt x="1877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3"/>
            <p:cNvSpPr/>
            <p:nvPr/>
          </p:nvSpPr>
          <p:spPr>
            <a:xfrm>
              <a:off x="5845510" y="4265810"/>
              <a:ext cx="39643" cy="79136"/>
            </a:xfrm>
            <a:custGeom>
              <a:avLst/>
              <a:gdLst/>
              <a:ahLst/>
              <a:cxnLst/>
              <a:rect l="l" t="t" r="r" b="b"/>
              <a:pathLst>
                <a:path w="29365" h="58728" extrusionOk="0">
                  <a:moveTo>
                    <a:pt x="1" y="1"/>
                  </a:moveTo>
                  <a:lnTo>
                    <a:pt x="1" y="58728"/>
                  </a:lnTo>
                  <a:lnTo>
                    <a:pt x="29364" y="58728"/>
                  </a:lnTo>
                  <a:lnTo>
                    <a:pt x="2936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3"/>
            <p:cNvSpPr/>
            <p:nvPr/>
          </p:nvSpPr>
          <p:spPr>
            <a:xfrm>
              <a:off x="5758420" y="4265810"/>
              <a:ext cx="39643" cy="31176"/>
            </a:xfrm>
            <a:custGeom>
              <a:avLst/>
              <a:gdLst/>
              <a:ahLst/>
              <a:cxnLst/>
              <a:rect l="l" t="t" r="r" b="b"/>
              <a:pathLst>
                <a:path w="29365" h="23136" extrusionOk="0">
                  <a:moveTo>
                    <a:pt x="1" y="1"/>
                  </a:moveTo>
                  <a:lnTo>
                    <a:pt x="1" y="23136"/>
                  </a:lnTo>
                  <a:lnTo>
                    <a:pt x="29364" y="23136"/>
                  </a:lnTo>
                  <a:lnTo>
                    <a:pt x="2936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3"/>
            <p:cNvSpPr/>
            <p:nvPr/>
          </p:nvSpPr>
          <p:spPr>
            <a:xfrm>
              <a:off x="5758300" y="4076475"/>
              <a:ext cx="126250" cy="31600"/>
            </a:xfrm>
            <a:custGeom>
              <a:avLst/>
              <a:gdLst/>
              <a:ahLst/>
              <a:cxnLst/>
              <a:rect l="l" t="t" r="r" b="b"/>
              <a:pathLst>
                <a:path w="5050" h="1264" extrusionOk="0">
                  <a:moveTo>
                    <a:pt x="334" y="1"/>
                  </a:moveTo>
                  <a:cubicBezTo>
                    <a:pt x="168" y="1"/>
                    <a:pt x="25" y="120"/>
                    <a:pt x="1" y="310"/>
                  </a:cubicBezTo>
                  <a:lnTo>
                    <a:pt x="1" y="1263"/>
                  </a:lnTo>
                  <a:lnTo>
                    <a:pt x="5050" y="1263"/>
                  </a:lnTo>
                  <a:lnTo>
                    <a:pt x="5050" y="310"/>
                  </a:lnTo>
                  <a:cubicBezTo>
                    <a:pt x="5026" y="120"/>
                    <a:pt x="4883" y="1"/>
                    <a:pt x="4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3"/>
            <p:cNvSpPr/>
            <p:nvPr/>
          </p:nvSpPr>
          <p:spPr>
            <a:xfrm>
              <a:off x="5699975" y="4124125"/>
              <a:ext cx="242925" cy="31575"/>
            </a:xfrm>
            <a:custGeom>
              <a:avLst/>
              <a:gdLst/>
              <a:ahLst/>
              <a:cxnLst/>
              <a:rect l="l" t="t" r="r" b="b"/>
              <a:pathLst>
                <a:path w="9717" h="1263" extrusionOk="0">
                  <a:moveTo>
                    <a:pt x="1405" y="0"/>
                  </a:moveTo>
                  <a:cubicBezTo>
                    <a:pt x="1310" y="0"/>
                    <a:pt x="1215" y="48"/>
                    <a:pt x="1167" y="119"/>
                  </a:cubicBezTo>
                  <a:lnTo>
                    <a:pt x="0" y="1262"/>
                  </a:lnTo>
                  <a:lnTo>
                    <a:pt x="9716" y="1262"/>
                  </a:lnTo>
                  <a:lnTo>
                    <a:pt x="8573" y="119"/>
                  </a:lnTo>
                  <a:cubicBezTo>
                    <a:pt x="8502" y="48"/>
                    <a:pt x="8407" y="0"/>
                    <a:pt x="8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3"/>
            <p:cNvSpPr/>
            <p:nvPr/>
          </p:nvSpPr>
          <p:spPr>
            <a:xfrm>
              <a:off x="5845225" y="4265225"/>
              <a:ext cx="39325" cy="79200"/>
            </a:xfrm>
            <a:custGeom>
              <a:avLst/>
              <a:gdLst/>
              <a:ahLst/>
              <a:cxnLst/>
              <a:rect l="l" t="t" r="r" b="b"/>
              <a:pathLst>
                <a:path w="1573" h="3168" extrusionOk="0">
                  <a:moveTo>
                    <a:pt x="1" y="0"/>
                  </a:moveTo>
                  <a:lnTo>
                    <a:pt x="1" y="3167"/>
                  </a:lnTo>
                  <a:lnTo>
                    <a:pt x="1573" y="3167"/>
                  </a:lnTo>
                  <a:lnTo>
                    <a:pt x="157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3"/>
            <p:cNvSpPr/>
            <p:nvPr/>
          </p:nvSpPr>
          <p:spPr>
            <a:xfrm>
              <a:off x="5758300" y="4265225"/>
              <a:ext cx="39325" cy="31575"/>
            </a:xfrm>
            <a:custGeom>
              <a:avLst/>
              <a:gdLst/>
              <a:ahLst/>
              <a:cxnLst/>
              <a:rect l="l" t="t" r="r" b="b"/>
              <a:pathLst>
                <a:path w="1573" h="1263" extrusionOk="0">
                  <a:moveTo>
                    <a:pt x="1" y="0"/>
                  </a:moveTo>
                  <a:lnTo>
                    <a:pt x="1" y="1262"/>
                  </a:lnTo>
                  <a:lnTo>
                    <a:pt x="1573" y="1262"/>
                  </a:lnTo>
                  <a:lnTo>
                    <a:pt x="157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3"/>
            <p:cNvSpPr/>
            <p:nvPr/>
          </p:nvSpPr>
          <p:spPr>
            <a:xfrm>
              <a:off x="5711275" y="4219975"/>
              <a:ext cx="220300" cy="125050"/>
            </a:xfrm>
            <a:custGeom>
              <a:avLst/>
              <a:gdLst/>
              <a:ahLst/>
              <a:cxnLst/>
              <a:rect l="l" t="t" r="r" b="b"/>
              <a:pathLst>
                <a:path w="8812" h="5002" extrusionOk="0">
                  <a:moveTo>
                    <a:pt x="3787" y="1191"/>
                  </a:moveTo>
                  <a:cubicBezTo>
                    <a:pt x="3954" y="1191"/>
                    <a:pt x="4097" y="1334"/>
                    <a:pt x="4097" y="1500"/>
                  </a:cubicBezTo>
                  <a:lnTo>
                    <a:pt x="4097" y="3382"/>
                  </a:lnTo>
                  <a:cubicBezTo>
                    <a:pt x="4097" y="3549"/>
                    <a:pt x="3954" y="3691"/>
                    <a:pt x="3787" y="3715"/>
                  </a:cubicBezTo>
                  <a:lnTo>
                    <a:pt x="1596" y="3715"/>
                  </a:lnTo>
                  <a:cubicBezTo>
                    <a:pt x="1429" y="3715"/>
                    <a:pt x="1287" y="3572"/>
                    <a:pt x="1287" y="3382"/>
                  </a:cubicBezTo>
                  <a:lnTo>
                    <a:pt x="1287" y="1500"/>
                  </a:lnTo>
                  <a:cubicBezTo>
                    <a:pt x="1287" y="1334"/>
                    <a:pt x="1429" y="1191"/>
                    <a:pt x="1596" y="1191"/>
                  </a:cubicBezTo>
                  <a:close/>
                  <a:moveTo>
                    <a:pt x="1572" y="0"/>
                  </a:moveTo>
                  <a:cubicBezTo>
                    <a:pt x="1287" y="172"/>
                    <a:pt x="966" y="257"/>
                    <a:pt x="643" y="257"/>
                  </a:cubicBezTo>
                  <a:cubicBezTo>
                    <a:pt x="427" y="257"/>
                    <a:pt x="210" y="219"/>
                    <a:pt x="1" y="143"/>
                  </a:cubicBezTo>
                  <a:lnTo>
                    <a:pt x="1" y="4692"/>
                  </a:lnTo>
                  <a:cubicBezTo>
                    <a:pt x="1" y="4858"/>
                    <a:pt x="143" y="5001"/>
                    <a:pt x="334" y="5001"/>
                  </a:cubicBezTo>
                  <a:lnTo>
                    <a:pt x="4716" y="5001"/>
                  </a:lnTo>
                  <a:lnTo>
                    <a:pt x="4716" y="1500"/>
                  </a:lnTo>
                  <a:cubicBezTo>
                    <a:pt x="4716" y="1334"/>
                    <a:pt x="4859" y="1191"/>
                    <a:pt x="5025" y="1191"/>
                  </a:cubicBezTo>
                  <a:lnTo>
                    <a:pt x="7240" y="1191"/>
                  </a:lnTo>
                  <a:cubicBezTo>
                    <a:pt x="7407" y="1191"/>
                    <a:pt x="7550" y="1334"/>
                    <a:pt x="7550" y="1500"/>
                  </a:cubicBezTo>
                  <a:lnTo>
                    <a:pt x="7550" y="4977"/>
                  </a:lnTo>
                  <a:lnTo>
                    <a:pt x="8502" y="4977"/>
                  </a:lnTo>
                  <a:cubicBezTo>
                    <a:pt x="8669" y="4977"/>
                    <a:pt x="8812" y="4834"/>
                    <a:pt x="8812" y="4668"/>
                  </a:cubicBezTo>
                  <a:lnTo>
                    <a:pt x="8812" y="143"/>
                  </a:lnTo>
                  <a:cubicBezTo>
                    <a:pt x="8598" y="214"/>
                    <a:pt x="8383" y="238"/>
                    <a:pt x="8169" y="238"/>
                  </a:cubicBezTo>
                  <a:cubicBezTo>
                    <a:pt x="7836" y="238"/>
                    <a:pt x="7526" y="167"/>
                    <a:pt x="7240" y="0"/>
                  </a:cubicBezTo>
                  <a:cubicBezTo>
                    <a:pt x="6942" y="167"/>
                    <a:pt x="6615" y="250"/>
                    <a:pt x="6291" y="250"/>
                  </a:cubicBezTo>
                  <a:cubicBezTo>
                    <a:pt x="5966" y="250"/>
                    <a:pt x="5645" y="167"/>
                    <a:pt x="5359" y="0"/>
                  </a:cubicBezTo>
                  <a:cubicBezTo>
                    <a:pt x="5073" y="167"/>
                    <a:pt x="4740" y="238"/>
                    <a:pt x="4406" y="238"/>
                  </a:cubicBezTo>
                  <a:cubicBezTo>
                    <a:pt x="4073" y="238"/>
                    <a:pt x="3739" y="167"/>
                    <a:pt x="3454" y="0"/>
                  </a:cubicBezTo>
                  <a:cubicBezTo>
                    <a:pt x="3168" y="167"/>
                    <a:pt x="2846" y="250"/>
                    <a:pt x="2522" y="250"/>
                  </a:cubicBezTo>
                  <a:cubicBezTo>
                    <a:pt x="2197" y="250"/>
                    <a:pt x="1870" y="167"/>
                    <a:pt x="1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8" name="Google Shape;10648;p73"/>
          <p:cNvGrpSpPr/>
          <p:nvPr/>
        </p:nvGrpSpPr>
        <p:grpSpPr>
          <a:xfrm>
            <a:off x="7784436" y="4003110"/>
            <a:ext cx="350183" cy="349501"/>
            <a:chOff x="6264500" y="4076475"/>
            <a:chExt cx="269600" cy="268125"/>
          </a:xfrm>
        </p:grpSpPr>
        <p:sp>
          <p:nvSpPr>
            <p:cNvPr id="10649" name="Google Shape;10649;p73"/>
            <p:cNvSpPr/>
            <p:nvPr/>
          </p:nvSpPr>
          <p:spPr>
            <a:xfrm>
              <a:off x="6264500" y="4243375"/>
              <a:ext cx="118800" cy="101225"/>
            </a:xfrm>
            <a:custGeom>
              <a:avLst/>
              <a:gdLst/>
              <a:ahLst/>
              <a:cxnLst/>
              <a:rect l="l" t="t" r="r" b="b"/>
              <a:pathLst>
                <a:path w="4752" h="4049" extrusionOk="0">
                  <a:moveTo>
                    <a:pt x="2468" y="1"/>
                  </a:moveTo>
                  <a:cubicBezTo>
                    <a:pt x="2092" y="1"/>
                    <a:pt x="1700" y="153"/>
                    <a:pt x="1353" y="517"/>
                  </a:cubicBezTo>
                  <a:cubicBezTo>
                    <a:pt x="805" y="1065"/>
                    <a:pt x="114" y="3303"/>
                    <a:pt x="43" y="3684"/>
                  </a:cubicBezTo>
                  <a:cubicBezTo>
                    <a:pt x="0" y="3876"/>
                    <a:pt x="148" y="4049"/>
                    <a:pt x="334" y="4049"/>
                  </a:cubicBezTo>
                  <a:cubicBezTo>
                    <a:pt x="355" y="4049"/>
                    <a:pt x="378" y="4046"/>
                    <a:pt x="400" y="4041"/>
                  </a:cubicBezTo>
                  <a:cubicBezTo>
                    <a:pt x="781" y="3970"/>
                    <a:pt x="3020" y="3279"/>
                    <a:pt x="3567" y="2755"/>
                  </a:cubicBezTo>
                  <a:cubicBezTo>
                    <a:pt x="4751" y="1608"/>
                    <a:pt x="3692" y="1"/>
                    <a:pt x="24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3"/>
            <p:cNvSpPr/>
            <p:nvPr/>
          </p:nvSpPr>
          <p:spPr>
            <a:xfrm>
              <a:off x="6328075" y="4140625"/>
              <a:ext cx="44675" cy="43050"/>
            </a:xfrm>
            <a:custGeom>
              <a:avLst/>
              <a:gdLst/>
              <a:ahLst/>
              <a:cxnLst/>
              <a:rect l="l" t="t" r="r" b="b"/>
              <a:pathLst>
                <a:path w="1787" h="1722" extrusionOk="0">
                  <a:moveTo>
                    <a:pt x="1630" y="1"/>
                  </a:moveTo>
                  <a:cubicBezTo>
                    <a:pt x="1068" y="1"/>
                    <a:pt x="536" y="234"/>
                    <a:pt x="143" y="626"/>
                  </a:cubicBezTo>
                  <a:cubicBezTo>
                    <a:pt x="0" y="745"/>
                    <a:pt x="0" y="959"/>
                    <a:pt x="143" y="1079"/>
                  </a:cubicBezTo>
                  <a:lnTo>
                    <a:pt x="762" y="1721"/>
                  </a:lnTo>
                  <a:cubicBezTo>
                    <a:pt x="1048" y="1102"/>
                    <a:pt x="1382" y="531"/>
                    <a:pt x="1786" y="7"/>
                  </a:cubicBezTo>
                  <a:cubicBezTo>
                    <a:pt x="1734" y="3"/>
                    <a:pt x="1682" y="1"/>
                    <a:pt x="16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3"/>
            <p:cNvSpPr/>
            <p:nvPr/>
          </p:nvSpPr>
          <p:spPr>
            <a:xfrm>
              <a:off x="6426900" y="4237225"/>
              <a:ext cx="43500" cy="43950"/>
            </a:xfrm>
            <a:custGeom>
              <a:avLst/>
              <a:gdLst/>
              <a:ahLst/>
              <a:cxnLst/>
              <a:rect l="l" t="t" r="r" b="b"/>
              <a:pathLst>
                <a:path w="1740" h="1758" extrusionOk="0">
                  <a:moveTo>
                    <a:pt x="1715" y="1"/>
                  </a:moveTo>
                  <a:lnTo>
                    <a:pt x="1715" y="1"/>
                  </a:lnTo>
                  <a:cubicBezTo>
                    <a:pt x="1167" y="406"/>
                    <a:pt x="596" y="739"/>
                    <a:pt x="1" y="1025"/>
                  </a:cubicBezTo>
                  <a:lnTo>
                    <a:pt x="620" y="1668"/>
                  </a:lnTo>
                  <a:cubicBezTo>
                    <a:pt x="679" y="1727"/>
                    <a:pt x="763" y="1757"/>
                    <a:pt x="846" y="1757"/>
                  </a:cubicBezTo>
                  <a:cubicBezTo>
                    <a:pt x="929" y="1757"/>
                    <a:pt x="1013" y="1727"/>
                    <a:pt x="1072" y="1668"/>
                  </a:cubicBezTo>
                  <a:cubicBezTo>
                    <a:pt x="1501" y="1215"/>
                    <a:pt x="1739" y="620"/>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3"/>
            <p:cNvSpPr/>
            <p:nvPr/>
          </p:nvSpPr>
          <p:spPr>
            <a:xfrm>
              <a:off x="6455475" y="4076475"/>
              <a:ext cx="78625" cy="78025"/>
            </a:xfrm>
            <a:custGeom>
              <a:avLst/>
              <a:gdLst/>
              <a:ahLst/>
              <a:cxnLst/>
              <a:rect l="l" t="t" r="r" b="b"/>
              <a:pathLst>
                <a:path w="3145" h="3121" extrusionOk="0">
                  <a:moveTo>
                    <a:pt x="2811" y="1"/>
                  </a:moveTo>
                  <a:cubicBezTo>
                    <a:pt x="1834" y="1"/>
                    <a:pt x="882" y="191"/>
                    <a:pt x="1" y="596"/>
                  </a:cubicBezTo>
                  <a:lnTo>
                    <a:pt x="2525" y="3121"/>
                  </a:lnTo>
                  <a:cubicBezTo>
                    <a:pt x="2930" y="2239"/>
                    <a:pt x="3144" y="1263"/>
                    <a:pt x="3120" y="310"/>
                  </a:cubicBezTo>
                  <a:cubicBezTo>
                    <a:pt x="3120" y="120"/>
                    <a:pt x="2977" y="1"/>
                    <a:pt x="2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3"/>
            <p:cNvSpPr/>
            <p:nvPr/>
          </p:nvSpPr>
          <p:spPr>
            <a:xfrm>
              <a:off x="6426300" y="4165350"/>
              <a:ext cx="20875" cy="15350"/>
            </a:xfrm>
            <a:custGeom>
              <a:avLst/>
              <a:gdLst/>
              <a:ahLst/>
              <a:cxnLst/>
              <a:rect l="l" t="t" r="r" b="b"/>
              <a:pathLst>
                <a:path w="835" h="614" extrusionOk="0">
                  <a:moveTo>
                    <a:pt x="426" y="0"/>
                  </a:moveTo>
                  <a:cubicBezTo>
                    <a:pt x="346" y="0"/>
                    <a:pt x="263" y="30"/>
                    <a:pt x="191" y="90"/>
                  </a:cubicBezTo>
                  <a:cubicBezTo>
                    <a:pt x="1" y="280"/>
                    <a:pt x="144" y="613"/>
                    <a:pt x="429" y="613"/>
                  </a:cubicBezTo>
                  <a:cubicBezTo>
                    <a:pt x="715" y="613"/>
                    <a:pt x="834" y="280"/>
                    <a:pt x="644" y="90"/>
                  </a:cubicBezTo>
                  <a:cubicBezTo>
                    <a:pt x="584" y="30"/>
                    <a:pt x="507" y="0"/>
                    <a:pt x="4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3"/>
            <p:cNvSpPr/>
            <p:nvPr/>
          </p:nvSpPr>
          <p:spPr>
            <a:xfrm>
              <a:off x="6366175" y="4099700"/>
              <a:ext cx="144700" cy="144100"/>
            </a:xfrm>
            <a:custGeom>
              <a:avLst/>
              <a:gdLst/>
              <a:ahLst/>
              <a:cxnLst/>
              <a:rect l="l" t="t" r="r" b="b"/>
              <a:pathLst>
                <a:path w="5788" h="5764" extrusionOk="0">
                  <a:moveTo>
                    <a:pt x="2841" y="1986"/>
                  </a:moveTo>
                  <a:cubicBezTo>
                    <a:pt x="3073" y="1986"/>
                    <a:pt x="3309" y="2071"/>
                    <a:pt x="3501" y="2263"/>
                  </a:cubicBezTo>
                  <a:cubicBezTo>
                    <a:pt x="3858" y="2644"/>
                    <a:pt x="3858" y="3239"/>
                    <a:pt x="3501" y="3597"/>
                  </a:cubicBezTo>
                  <a:cubicBezTo>
                    <a:pt x="3307" y="3791"/>
                    <a:pt x="3066" y="3879"/>
                    <a:pt x="2831" y="3879"/>
                  </a:cubicBezTo>
                  <a:cubicBezTo>
                    <a:pt x="2346" y="3879"/>
                    <a:pt x="1882" y="3507"/>
                    <a:pt x="1882" y="2930"/>
                  </a:cubicBezTo>
                  <a:cubicBezTo>
                    <a:pt x="1882" y="2365"/>
                    <a:pt x="2352" y="1986"/>
                    <a:pt x="2841" y="1986"/>
                  </a:cubicBezTo>
                  <a:close/>
                  <a:moveTo>
                    <a:pt x="2977" y="1"/>
                  </a:moveTo>
                  <a:cubicBezTo>
                    <a:pt x="1715" y="787"/>
                    <a:pt x="691" y="1906"/>
                    <a:pt x="0" y="3216"/>
                  </a:cubicBezTo>
                  <a:lnTo>
                    <a:pt x="2549" y="5764"/>
                  </a:lnTo>
                  <a:cubicBezTo>
                    <a:pt x="3882" y="5073"/>
                    <a:pt x="5002" y="4049"/>
                    <a:pt x="5787" y="2787"/>
                  </a:cubicBezTo>
                  <a:lnTo>
                    <a:pt x="297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3"/>
            <p:cNvSpPr/>
            <p:nvPr/>
          </p:nvSpPr>
          <p:spPr>
            <a:xfrm>
              <a:off x="6339375" y="4195550"/>
              <a:ext cx="75650" cy="74300"/>
            </a:xfrm>
            <a:custGeom>
              <a:avLst/>
              <a:gdLst/>
              <a:ahLst/>
              <a:cxnLst/>
              <a:rect l="l" t="t" r="r" b="b"/>
              <a:pathLst>
                <a:path w="3026" h="2972" extrusionOk="0">
                  <a:moveTo>
                    <a:pt x="787" y="1"/>
                  </a:moveTo>
                  <a:lnTo>
                    <a:pt x="120" y="668"/>
                  </a:lnTo>
                  <a:cubicBezTo>
                    <a:pt x="1" y="787"/>
                    <a:pt x="1" y="977"/>
                    <a:pt x="120" y="1096"/>
                  </a:cubicBezTo>
                  <a:lnTo>
                    <a:pt x="1906" y="2882"/>
                  </a:lnTo>
                  <a:cubicBezTo>
                    <a:pt x="1966" y="2942"/>
                    <a:pt x="2049" y="2972"/>
                    <a:pt x="2132" y="2972"/>
                  </a:cubicBezTo>
                  <a:cubicBezTo>
                    <a:pt x="2216" y="2972"/>
                    <a:pt x="2299" y="2942"/>
                    <a:pt x="2358" y="2882"/>
                  </a:cubicBezTo>
                  <a:lnTo>
                    <a:pt x="3025" y="2216"/>
                  </a:lnTo>
                  <a:lnTo>
                    <a:pt x="7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6" name="Google Shape;10656;p73"/>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Digital Marketing</a:t>
            </a:r>
            <a:endParaRPr sz="1600">
              <a:solidFill>
                <a:srgbClr val="FFFFFF"/>
              </a:solidFill>
            </a:endParaRPr>
          </a:p>
        </p:txBody>
      </p:sp>
      <p:sp>
        <p:nvSpPr>
          <p:cNvPr id="10657" name="Google Shape;10657;p7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Icons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0661"/>
        <p:cNvGrpSpPr/>
        <p:nvPr/>
      </p:nvGrpSpPr>
      <p:grpSpPr>
        <a:xfrm>
          <a:off x="0" y="0"/>
          <a:ext cx="0" cy="0"/>
          <a:chOff x="0" y="0"/>
          <a:chExt cx="0" cy="0"/>
        </a:xfrm>
      </p:grpSpPr>
      <p:sp>
        <p:nvSpPr>
          <p:cNvPr id="10662" name="Google Shape;10662;p74"/>
          <p:cNvSpPr/>
          <p:nvPr/>
        </p:nvSpPr>
        <p:spPr>
          <a:xfrm>
            <a:off x="3286742" y="1770000"/>
            <a:ext cx="75972" cy="76004"/>
          </a:xfrm>
          <a:custGeom>
            <a:avLst/>
            <a:gdLst/>
            <a:ahLst/>
            <a:cxnLst/>
            <a:rect l="l" t="t" r="r" b="b"/>
            <a:pathLst>
              <a:path w="2334" h="2335" extrusionOk="0">
                <a:moveTo>
                  <a:pt x="2334" y="1"/>
                </a:moveTo>
                <a:lnTo>
                  <a:pt x="0" y="2334"/>
                </a:lnTo>
                <a:lnTo>
                  <a:pt x="2334" y="2334"/>
                </a:lnTo>
                <a:lnTo>
                  <a:pt x="2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3" name="Google Shape;10663;p74"/>
          <p:cNvGrpSpPr/>
          <p:nvPr/>
        </p:nvGrpSpPr>
        <p:grpSpPr>
          <a:xfrm>
            <a:off x="6285540" y="4003061"/>
            <a:ext cx="349710" cy="349784"/>
            <a:chOff x="6281267" y="4151023"/>
            <a:chExt cx="348838" cy="348877"/>
          </a:xfrm>
        </p:grpSpPr>
        <p:sp>
          <p:nvSpPr>
            <p:cNvPr id="10664" name="Google Shape;10664;p74"/>
            <p:cNvSpPr/>
            <p:nvPr/>
          </p:nvSpPr>
          <p:spPr>
            <a:xfrm>
              <a:off x="6440181" y="4299878"/>
              <a:ext cx="32583" cy="22492"/>
            </a:xfrm>
            <a:custGeom>
              <a:avLst/>
              <a:gdLst/>
              <a:ahLst/>
              <a:cxnLst/>
              <a:rect l="l" t="t" r="r" b="b"/>
              <a:pathLst>
                <a:path w="1001" h="691" extrusionOk="0">
                  <a:moveTo>
                    <a:pt x="0" y="0"/>
                  </a:moveTo>
                  <a:lnTo>
                    <a:pt x="0" y="691"/>
                  </a:lnTo>
                  <a:lnTo>
                    <a:pt x="1001" y="691"/>
                  </a:lnTo>
                  <a:lnTo>
                    <a:pt x="10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4"/>
            <p:cNvSpPr/>
            <p:nvPr/>
          </p:nvSpPr>
          <p:spPr>
            <a:xfrm>
              <a:off x="6395228" y="4199101"/>
              <a:ext cx="120956" cy="81408"/>
            </a:xfrm>
            <a:custGeom>
              <a:avLst/>
              <a:gdLst/>
              <a:ahLst/>
              <a:cxnLst/>
              <a:rect l="l" t="t" r="r" b="b"/>
              <a:pathLst>
                <a:path w="3716" h="2501" extrusionOk="0">
                  <a:moveTo>
                    <a:pt x="1858" y="0"/>
                  </a:moveTo>
                  <a:cubicBezTo>
                    <a:pt x="500" y="0"/>
                    <a:pt x="0" y="1786"/>
                    <a:pt x="1143" y="2501"/>
                  </a:cubicBezTo>
                  <a:lnTo>
                    <a:pt x="1548" y="2501"/>
                  </a:lnTo>
                  <a:lnTo>
                    <a:pt x="1548" y="1239"/>
                  </a:lnTo>
                  <a:lnTo>
                    <a:pt x="2167" y="1239"/>
                  </a:lnTo>
                  <a:lnTo>
                    <a:pt x="2167" y="2501"/>
                  </a:lnTo>
                  <a:lnTo>
                    <a:pt x="2572" y="2501"/>
                  </a:lnTo>
                  <a:cubicBezTo>
                    <a:pt x="3715" y="1786"/>
                    <a:pt x="3215"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4"/>
            <p:cNvSpPr/>
            <p:nvPr/>
          </p:nvSpPr>
          <p:spPr>
            <a:xfrm>
              <a:off x="6281267" y="4151023"/>
              <a:ext cx="348838" cy="218638"/>
            </a:xfrm>
            <a:custGeom>
              <a:avLst/>
              <a:gdLst/>
              <a:ahLst/>
              <a:cxnLst/>
              <a:rect l="l" t="t" r="r" b="b"/>
              <a:pathLst>
                <a:path w="10717" h="6717" extrusionOk="0">
                  <a:moveTo>
                    <a:pt x="2168" y="1025"/>
                  </a:moveTo>
                  <a:lnTo>
                    <a:pt x="3168" y="1549"/>
                  </a:lnTo>
                  <a:lnTo>
                    <a:pt x="2882" y="2097"/>
                  </a:lnTo>
                  <a:lnTo>
                    <a:pt x="1858" y="1573"/>
                  </a:lnTo>
                  <a:lnTo>
                    <a:pt x="2168" y="1025"/>
                  </a:lnTo>
                  <a:close/>
                  <a:moveTo>
                    <a:pt x="8574" y="1025"/>
                  </a:moveTo>
                  <a:lnTo>
                    <a:pt x="8883" y="1573"/>
                  </a:lnTo>
                  <a:lnTo>
                    <a:pt x="7859" y="2097"/>
                  </a:lnTo>
                  <a:lnTo>
                    <a:pt x="7573" y="1549"/>
                  </a:lnTo>
                  <a:lnTo>
                    <a:pt x="8574" y="1025"/>
                  </a:lnTo>
                  <a:close/>
                  <a:moveTo>
                    <a:pt x="2763" y="2549"/>
                  </a:moveTo>
                  <a:lnTo>
                    <a:pt x="2763" y="3192"/>
                  </a:lnTo>
                  <a:lnTo>
                    <a:pt x="1596" y="3192"/>
                  </a:lnTo>
                  <a:lnTo>
                    <a:pt x="1596" y="2549"/>
                  </a:lnTo>
                  <a:close/>
                  <a:moveTo>
                    <a:pt x="9145" y="2549"/>
                  </a:moveTo>
                  <a:lnTo>
                    <a:pt x="9145" y="3192"/>
                  </a:lnTo>
                  <a:lnTo>
                    <a:pt x="7978" y="3192"/>
                  </a:lnTo>
                  <a:lnTo>
                    <a:pt x="7978" y="2549"/>
                  </a:lnTo>
                  <a:close/>
                  <a:moveTo>
                    <a:pt x="2882" y="3621"/>
                  </a:moveTo>
                  <a:lnTo>
                    <a:pt x="3168" y="4192"/>
                  </a:lnTo>
                  <a:lnTo>
                    <a:pt x="2168" y="4716"/>
                  </a:lnTo>
                  <a:lnTo>
                    <a:pt x="1858" y="4145"/>
                  </a:lnTo>
                  <a:lnTo>
                    <a:pt x="2882" y="3621"/>
                  </a:lnTo>
                  <a:close/>
                  <a:moveTo>
                    <a:pt x="7859" y="3621"/>
                  </a:moveTo>
                  <a:lnTo>
                    <a:pt x="8859" y="4145"/>
                  </a:lnTo>
                  <a:lnTo>
                    <a:pt x="8574" y="4716"/>
                  </a:lnTo>
                  <a:lnTo>
                    <a:pt x="7550" y="4192"/>
                  </a:lnTo>
                  <a:lnTo>
                    <a:pt x="7859" y="3621"/>
                  </a:lnTo>
                  <a:close/>
                  <a:moveTo>
                    <a:pt x="5359" y="858"/>
                  </a:moveTo>
                  <a:cubicBezTo>
                    <a:pt x="7288" y="858"/>
                    <a:pt x="8074" y="3335"/>
                    <a:pt x="6478" y="4454"/>
                  </a:cubicBezTo>
                  <a:lnTo>
                    <a:pt x="6478" y="5907"/>
                  </a:lnTo>
                  <a:lnTo>
                    <a:pt x="4239" y="5907"/>
                  </a:lnTo>
                  <a:lnTo>
                    <a:pt x="4239" y="4454"/>
                  </a:lnTo>
                  <a:cubicBezTo>
                    <a:pt x="2644" y="3335"/>
                    <a:pt x="3430" y="858"/>
                    <a:pt x="5359" y="858"/>
                  </a:cubicBezTo>
                  <a:close/>
                  <a:moveTo>
                    <a:pt x="0" y="1"/>
                  </a:moveTo>
                  <a:lnTo>
                    <a:pt x="0" y="6717"/>
                  </a:lnTo>
                  <a:lnTo>
                    <a:pt x="10717" y="6717"/>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4"/>
            <p:cNvSpPr/>
            <p:nvPr/>
          </p:nvSpPr>
          <p:spPr>
            <a:xfrm>
              <a:off x="6281267" y="4389784"/>
              <a:ext cx="348838" cy="110117"/>
            </a:xfrm>
            <a:custGeom>
              <a:avLst/>
              <a:gdLst/>
              <a:ahLst/>
              <a:cxnLst/>
              <a:rect l="l" t="t" r="r" b="b"/>
              <a:pathLst>
                <a:path w="10717" h="3383" extrusionOk="0">
                  <a:moveTo>
                    <a:pt x="0" y="1"/>
                  </a:moveTo>
                  <a:lnTo>
                    <a:pt x="0" y="1596"/>
                  </a:lnTo>
                  <a:lnTo>
                    <a:pt x="4001" y="1596"/>
                  </a:lnTo>
                  <a:lnTo>
                    <a:pt x="4001" y="1977"/>
                  </a:lnTo>
                  <a:cubicBezTo>
                    <a:pt x="4001" y="2406"/>
                    <a:pt x="3668" y="2739"/>
                    <a:pt x="3239" y="2739"/>
                  </a:cubicBezTo>
                  <a:lnTo>
                    <a:pt x="2263" y="2739"/>
                  </a:lnTo>
                  <a:lnTo>
                    <a:pt x="2263" y="3382"/>
                  </a:lnTo>
                  <a:lnTo>
                    <a:pt x="8455" y="3382"/>
                  </a:lnTo>
                  <a:lnTo>
                    <a:pt x="8455" y="2763"/>
                  </a:lnTo>
                  <a:lnTo>
                    <a:pt x="7502" y="2763"/>
                  </a:lnTo>
                  <a:cubicBezTo>
                    <a:pt x="7073" y="2763"/>
                    <a:pt x="6716" y="2406"/>
                    <a:pt x="6740" y="1977"/>
                  </a:cubicBezTo>
                  <a:lnTo>
                    <a:pt x="6740" y="1596"/>
                  </a:lnTo>
                  <a:lnTo>
                    <a:pt x="10717" y="1596"/>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8" name="Google Shape;10668;p74"/>
          <p:cNvGrpSpPr/>
          <p:nvPr/>
        </p:nvGrpSpPr>
        <p:grpSpPr>
          <a:xfrm>
            <a:off x="7804020" y="4003061"/>
            <a:ext cx="335746" cy="349778"/>
            <a:chOff x="7795960" y="4151023"/>
            <a:chExt cx="334909" cy="348871"/>
          </a:xfrm>
        </p:grpSpPr>
        <p:sp>
          <p:nvSpPr>
            <p:cNvPr id="10669" name="Google Shape;10669;p74"/>
            <p:cNvSpPr/>
            <p:nvPr/>
          </p:nvSpPr>
          <p:spPr>
            <a:xfrm>
              <a:off x="7857221" y="4296786"/>
              <a:ext cx="273648" cy="134106"/>
            </a:xfrm>
            <a:custGeom>
              <a:avLst/>
              <a:gdLst/>
              <a:ahLst/>
              <a:cxnLst/>
              <a:rect l="l" t="t" r="r" b="b"/>
              <a:pathLst>
                <a:path w="8407" h="4120" extrusionOk="0">
                  <a:moveTo>
                    <a:pt x="1858" y="714"/>
                  </a:moveTo>
                  <a:cubicBezTo>
                    <a:pt x="2334" y="714"/>
                    <a:pt x="2739" y="1072"/>
                    <a:pt x="2810" y="1548"/>
                  </a:cubicBezTo>
                  <a:cubicBezTo>
                    <a:pt x="2858" y="2096"/>
                    <a:pt x="2429" y="2548"/>
                    <a:pt x="1882" y="2548"/>
                  </a:cubicBezTo>
                  <a:lnTo>
                    <a:pt x="1501" y="2548"/>
                  </a:lnTo>
                  <a:lnTo>
                    <a:pt x="1501" y="3453"/>
                  </a:lnTo>
                  <a:lnTo>
                    <a:pt x="881" y="3453"/>
                  </a:lnTo>
                  <a:lnTo>
                    <a:pt x="881" y="714"/>
                  </a:lnTo>
                  <a:close/>
                  <a:moveTo>
                    <a:pt x="4287" y="714"/>
                  </a:moveTo>
                  <a:cubicBezTo>
                    <a:pt x="4811" y="714"/>
                    <a:pt x="5216" y="1119"/>
                    <a:pt x="5216" y="1643"/>
                  </a:cubicBezTo>
                  <a:lnTo>
                    <a:pt x="5216" y="2524"/>
                  </a:lnTo>
                  <a:cubicBezTo>
                    <a:pt x="5216" y="3048"/>
                    <a:pt x="4811" y="3453"/>
                    <a:pt x="4287" y="3453"/>
                  </a:cubicBezTo>
                  <a:lnTo>
                    <a:pt x="3287" y="3453"/>
                  </a:lnTo>
                  <a:lnTo>
                    <a:pt x="3287" y="714"/>
                  </a:lnTo>
                  <a:close/>
                  <a:moveTo>
                    <a:pt x="7502" y="714"/>
                  </a:moveTo>
                  <a:lnTo>
                    <a:pt x="7502" y="1334"/>
                  </a:lnTo>
                  <a:lnTo>
                    <a:pt x="6406" y="1334"/>
                  </a:lnTo>
                  <a:lnTo>
                    <a:pt x="6406" y="1929"/>
                  </a:lnTo>
                  <a:lnTo>
                    <a:pt x="7264" y="1929"/>
                  </a:lnTo>
                  <a:lnTo>
                    <a:pt x="7264" y="2572"/>
                  </a:lnTo>
                  <a:lnTo>
                    <a:pt x="6406" y="2572"/>
                  </a:lnTo>
                  <a:lnTo>
                    <a:pt x="6406" y="3453"/>
                  </a:lnTo>
                  <a:lnTo>
                    <a:pt x="5787" y="3453"/>
                  </a:lnTo>
                  <a:lnTo>
                    <a:pt x="5787" y="714"/>
                  </a:lnTo>
                  <a:close/>
                  <a:moveTo>
                    <a:pt x="0" y="0"/>
                  </a:moveTo>
                  <a:lnTo>
                    <a:pt x="0" y="4120"/>
                  </a:lnTo>
                  <a:lnTo>
                    <a:pt x="8407" y="4120"/>
                  </a:lnTo>
                  <a:lnTo>
                    <a:pt x="840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4"/>
            <p:cNvSpPr/>
            <p:nvPr/>
          </p:nvSpPr>
          <p:spPr>
            <a:xfrm>
              <a:off x="7906829" y="4340176"/>
              <a:ext cx="22525" cy="19400"/>
            </a:xfrm>
            <a:custGeom>
              <a:avLst/>
              <a:gdLst/>
              <a:ahLst/>
              <a:cxnLst/>
              <a:rect l="l" t="t" r="r" b="b"/>
              <a:pathLst>
                <a:path w="692" h="596" extrusionOk="0">
                  <a:moveTo>
                    <a:pt x="0" y="1"/>
                  </a:moveTo>
                  <a:lnTo>
                    <a:pt x="0" y="596"/>
                  </a:lnTo>
                  <a:lnTo>
                    <a:pt x="358" y="596"/>
                  </a:lnTo>
                  <a:cubicBezTo>
                    <a:pt x="548" y="596"/>
                    <a:pt x="691" y="453"/>
                    <a:pt x="667" y="263"/>
                  </a:cubicBezTo>
                  <a:cubicBezTo>
                    <a:pt x="643" y="120"/>
                    <a:pt x="50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4"/>
            <p:cNvSpPr/>
            <p:nvPr/>
          </p:nvSpPr>
          <p:spPr>
            <a:xfrm>
              <a:off x="7985114" y="4340176"/>
              <a:ext cx="21743" cy="47328"/>
            </a:xfrm>
            <a:custGeom>
              <a:avLst/>
              <a:gdLst/>
              <a:ahLst/>
              <a:cxnLst/>
              <a:rect l="l" t="t" r="r" b="b"/>
              <a:pathLst>
                <a:path w="668" h="1454" extrusionOk="0">
                  <a:moveTo>
                    <a:pt x="1" y="1"/>
                  </a:moveTo>
                  <a:lnTo>
                    <a:pt x="1" y="1453"/>
                  </a:lnTo>
                  <a:lnTo>
                    <a:pt x="358" y="1453"/>
                  </a:lnTo>
                  <a:cubicBezTo>
                    <a:pt x="525" y="1453"/>
                    <a:pt x="668" y="1310"/>
                    <a:pt x="668" y="1168"/>
                  </a:cubicBezTo>
                  <a:lnTo>
                    <a:pt x="668" y="286"/>
                  </a:lnTo>
                  <a:cubicBezTo>
                    <a:pt x="668" y="120"/>
                    <a:pt x="525"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4"/>
            <p:cNvSpPr/>
            <p:nvPr/>
          </p:nvSpPr>
          <p:spPr>
            <a:xfrm>
              <a:off x="7796741" y="4151023"/>
              <a:ext cx="260498" cy="348871"/>
            </a:xfrm>
            <a:custGeom>
              <a:avLst/>
              <a:gdLst/>
              <a:ahLst/>
              <a:cxnLst/>
              <a:rect l="l" t="t" r="r" b="b"/>
              <a:pathLst>
                <a:path w="8003" h="10718" extrusionOk="0">
                  <a:moveTo>
                    <a:pt x="6574" y="2382"/>
                  </a:moveTo>
                  <a:lnTo>
                    <a:pt x="6574" y="3002"/>
                  </a:lnTo>
                  <a:lnTo>
                    <a:pt x="3716" y="3002"/>
                  </a:lnTo>
                  <a:lnTo>
                    <a:pt x="3716" y="2382"/>
                  </a:lnTo>
                  <a:close/>
                  <a:moveTo>
                    <a:pt x="2954" y="1"/>
                  </a:moveTo>
                  <a:lnTo>
                    <a:pt x="2954" y="2954"/>
                  </a:lnTo>
                  <a:lnTo>
                    <a:pt x="1" y="2954"/>
                  </a:lnTo>
                  <a:lnTo>
                    <a:pt x="1" y="10717"/>
                  </a:lnTo>
                  <a:lnTo>
                    <a:pt x="8002" y="10717"/>
                  </a:lnTo>
                  <a:lnTo>
                    <a:pt x="8002" y="9241"/>
                  </a:lnTo>
                  <a:lnTo>
                    <a:pt x="1263" y="9241"/>
                  </a:lnTo>
                  <a:lnTo>
                    <a:pt x="1263" y="3859"/>
                  </a:lnTo>
                  <a:lnTo>
                    <a:pt x="8002" y="3859"/>
                  </a:lnTo>
                  <a:lnTo>
                    <a:pt x="800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4"/>
            <p:cNvSpPr/>
            <p:nvPr/>
          </p:nvSpPr>
          <p:spPr>
            <a:xfrm>
              <a:off x="7795960" y="4151023"/>
              <a:ext cx="76004" cy="76004"/>
            </a:xfrm>
            <a:custGeom>
              <a:avLst/>
              <a:gdLst/>
              <a:ahLst/>
              <a:cxnLst/>
              <a:rect l="l" t="t" r="r" b="b"/>
              <a:pathLst>
                <a:path w="2335" h="2335" extrusionOk="0">
                  <a:moveTo>
                    <a:pt x="2335" y="1"/>
                  </a:moveTo>
                  <a:lnTo>
                    <a:pt x="1" y="2335"/>
                  </a:lnTo>
                  <a:lnTo>
                    <a:pt x="2335" y="2335"/>
                  </a:lnTo>
                  <a:lnTo>
                    <a:pt x="233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4" name="Google Shape;10674;p74"/>
          <p:cNvGrpSpPr/>
          <p:nvPr/>
        </p:nvGrpSpPr>
        <p:grpSpPr>
          <a:xfrm>
            <a:off x="7041664" y="1788845"/>
            <a:ext cx="349743" cy="309344"/>
            <a:chOff x="7035505" y="1942549"/>
            <a:chExt cx="348871" cy="308541"/>
          </a:xfrm>
        </p:grpSpPr>
        <p:sp>
          <p:nvSpPr>
            <p:cNvPr id="10675" name="Google Shape;10675;p74"/>
            <p:cNvSpPr/>
            <p:nvPr/>
          </p:nvSpPr>
          <p:spPr>
            <a:xfrm>
              <a:off x="7035505" y="1942549"/>
              <a:ext cx="234913" cy="59729"/>
            </a:xfrm>
            <a:custGeom>
              <a:avLst/>
              <a:gdLst/>
              <a:ahLst/>
              <a:cxnLst/>
              <a:rect l="l" t="t" r="r" b="b"/>
              <a:pathLst>
                <a:path w="7217" h="1835" extrusionOk="0">
                  <a:moveTo>
                    <a:pt x="1763" y="596"/>
                  </a:moveTo>
                  <a:lnTo>
                    <a:pt x="1763" y="1239"/>
                  </a:lnTo>
                  <a:lnTo>
                    <a:pt x="1120" y="1239"/>
                  </a:lnTo>
                  <a:lnTo>
                    <a:pt x="1120" y="596"/>
                  </a:lnTo>
                  <a:close/>
                  <a:moveTo>
                    <a:pt x="2930" y="596"/>
                  </a:moveTo>
                  <a:lnTo>
                    <a:pt x="2930" y="1239"/>
                  </a:lnTo>
                  <a:lnTo>
                    <a:pt x="2311" y="1239"/>
                  </a:lnTo>
                  <a:lnTo>
                    <a:pt x="2287" y="596"/>
                  </a:lnTo>
                  <a:close/>
                  <a:moveTo>
                    <a:pt x="4073" y="596"/>
                  </a:moveTo>
                  <a:lnTo>
                    <a:pt x="4073" y="1239"/>
                  </a:lnTo>
                  <a:lnTo>
                    <a:pt x="3454" y="1239"/>
                  </a:lnTo>
                  <a:lnTo>
                    <a:pt x="3454" y="596"/>
                  </a:lnTo>
                  <a:close/>
                  <a:moveTo>
                    <a:pt x="1" y="1"/>
                  </a:moveTo>
                  <a:lnTo>
                    <a:pt x="1" y="1835"/>
                  </a:lnTo>
                  <a:lnTo>
                    <a:pt x="5693" y="1835"/>
                  </a:lnTo>
                  <a:lnTo>
                    <a:pt x="72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4"/>
            <p:cNvSpPr/>
            <p:nvPr/>
          </p:nvSpPr>
          <p:spPr>
            <a:xfrm>
              <a:off x="7178924" y="2102243"/>
              <a:ext cx="51982" cy="60510"/>
            </a:xfrm>
            <a:custGeom>
              <a:avLst/>
              <a:gdLst/>
              <a:ahLst/>
              <a:cxnLst/>
              <a:rect l="l" t="t" r="r" b="b"/>
              <a:pathLst>
                <a:path w="1597" h="1859" extrusionOk="0">
                  <a:moveTo>
                    <a:pt x="1" y="1"/>
                  </a:moveTo>
                  <a:lnTo>
                    <a:pt x="1" y="1858"/>
                  </a:lnTo>
                  <a:lnTo>
                    <a:pt x="1596" y="929"/>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4"/>
            <p:cNvSpPr/>
            <p:nvPr/>
          </p:nvSpPr>
          <p:spPr>
            <a:xfrm>
              <a:off x="7035505" y="1942549"/>
              <a:ext cx="348871" cy="308541"/>
            </a:xfrm>
            <a:custGeom>
              <a:avLst/>
              <a:gdLst/>
              <a:ahLst/>
              <a:cxnLst/>
              <a:rect l="l" t="t" r="r" b="b"/>
              <a:pathLst>
                <a:path w="10718" h="9479" extrusionOk="0">
                  <a:moveTo>
                    <a:pt x="3764" y="3811"/>
                  </a:moveTo>
                  <a:lnTo>
                    <a:pt x="7264" y="5835"/>
                  </a:lnTo>
                  <a:lnTo>
                    <a:pt x="3764" y="7860"/>
                  </a:lnTo>
                  <a:lnTo>
                    <a:pt x="3764" y="3811"/>
                  </a:lnTo>
                  <a:close/>
                  <a:moveTo>
                    <a:pt x="8050" y="1"/>
                  </a:moveTo>
                  <a:lnTo>
                    <a:pt x="6002" y="2477"/>
                  </a:lnTo>
                  <a:lnTo>
                    <a:pt x="1" y="2477"/>
                  </a:lnTo>
                  <a:lnTo>
                    <a:pt x="1" y="9479"/>
                  </a:lnTo>
                  <a:lnTo>
                    <a:pt x="10718" y="9479"/>
                  </a:lnTo>
                  <a:lnTo>
                    <a:pt x="1071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8" name="Google Shape;10678;p74"/>
          <p:cNvGrpSpPr/>
          <p:nvPr/>
        </p:nvGrpSpPr>
        <p:grpSpPr>
          <a:xfrm>
            <a:off x="1789099" y="2887027"/>
            <a:ext cx="276681" cy="349002"/>
            <a:chOff x="1796039" y="3037884"/>
            <a:chExt cx="275991" cy="348097"/>
          </a:xfrm>
        </p:grpSpPr>
        <p:sp>
          <p:nvSpPr>
            <p:cNvPr id="10679" name="Google Shape;10679;p74"/>
            <p:cNvSpPr/>
            <p:nvPr/>
          </p:nvSpPr>
          <p:spPr>
            <a:xfrm>
              <a:off x="1796039" y="3037884"/>
              <a:ext cx="275991" cy="270556"/>
            </a:xfrm>
            <a:custGeom>
              <a:avLst/>
              <a:gdLst/>
              <a:ahLst/>
              <a:cxnLst/>
              <a:rect l="l" t="t" r="r" b="b"/>
              <a:pathLst>
                <a:path w="8479" h="8312" extrusionOk="0">
                  <a:moveTo>
                    <a:pt x="1" y="0"/>
                  </a:moveTo>
                  <a:lnTo>
                    <a:pt x="1" y="8312"/>
                  </a:lnTo>
                  <a:lnTo>
                    <a:pt x="1263" y="8312"/>
                  </a:lnTo>
                  <a:lnTo>
                    <a:pt x="1263" y="1239"/>
                  </a:lnTo>
                  <a:lnTo>
                    <a:pt x="7240" y="1239"/>
                  </a:lnTo>
                  <a:lnTo>
                    <a:pt x="7240" y="8312"/>
                  </a:lnTo>
                  <a:lnTo>
                    <a:pt x="8479" y="8312"/>
                  </a:lnTo>
                  <a:lnTo>
                    <a:pt x="8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4"/>
            <p:cNvSpPr/>
            <p:nvPr/>
          </p:nvSpPr>
          <p:spPr>
            <a:xfrm>
              <a:off x="1857300" y="3098363"/>
              <a:ext cx="154287" cy="210078"/>
            </a:xfrm>
            <a:custGeom>
              <a:avLst/>
              <a:gdLst/>
              <a:ahLst/>
              <a:cxnLst/>
              <a:rect l="l" t="t" r="r" b="b"/>
              <a:pathLst>
                <a:path w="4740" h="6454" extrusionOk="0">
                  <a:moveTo>
                    <a:pt x="3477" y="929"/>
                  </a:moveTo>
                  <a:lnTo>
                    <a:pt x="3477" y="1548"/>
                  </a:lnTo>
                  <a:lnTo>
                    <a:pt x="1262" y="1548"/>
                  </a:lnTo>
                  <a:lnTo>
                    <a:pt x="1262" y="929"/>
                  </a:lnTo>
                  <a:close/>
                  <a:moveTo>
                    <a:pt x="4049" y="2215"/>
                  </a:moveTo>
                  <a:lnTo>
                    <a:pt x="4049" y="2834"/>
                  </a:lnTo>
                  <a:lnTo>
                    <a:pt x="691" y="2834"/>
                  </a:lnTo>
                  <a:lnTo>
                    <a:pt x="691" y="2215"/>
                  </a:lnTo>
                  <a:close/>
                  <a:moveTo>
                    <a:pt x="4049" y="3525"/>
                  </a:moveTo>
                  <a:lnTo>
                    <a:pt x="4049" y="4168"/>
                  </a:lnTo>
                  <a:lnTo>
                    <a:pt x="691" y="4168"/>
                  </a:lnTo>
                  <a:lnTo>
                    <a:pt x="691" y="3525"/>
                  </a:lnTo>
                  <a:close/>
                  <a:moveTo>
                    <a:pt x="4049" y="4858"/>
                  </a:moveTo>
                  <a:lnTo>
                    <a:pt x="4049" y="5477"/>
                  </a:lnTo>
                  <a:lnTo>
                    <a:pt x="691" y="5477"/>
                  </a:lnTo>
                  <a:lnTo>
                    <a:pt x="691" y="4858"/>
                  </a:lnTo>
                  <a:close/>
                  <a:moveTo>
                    <a:pt x="0" y="0"/>
                  </a:moveTo>
                  <a:lnTo>
                    <a:pt x="0" y="6454"/>
                  </a:lnTo>
                  <a:lnTo>
                    <a:pt x="4739" y="6454"/>
                  </a:lnTo>
                  <a:lnTo>
                    <a:pt x="473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4"/>
            <p:cNvSpPr/>
            <p:nvPr/>
          </p:nvSpPr>
          <p:spPr>
            <a:xfrm>
              <a:off x="1796039" y="3327814"/>
              <a:ext cx="275991" cy="58167"/>
            </a:xfrm>
            <a:custGeom>
              <a:avLst/>
              <a:gdLst/>
              <a:ahLst/>
              <a:cxnLst/>
              <a:rect l="l" t="t" r="r" b="b"/>
              <a:pathLst>
                <a:path w="8479" h="1787" extrusionOk="0">
                  <a:moveTo>
                    <a:pt x="4549" y="548"/>
                  </a:moveTo>
                  <a:lnTo>
                    <a:pt x="4549" y="1191"/>
                  </a:lnTo>
                  <a:lnTo>
                    <a:pt x="3930" y="1191"/>
                  </a:lnTo>
                  <a:lnTo>
                    <a:pt x="3930" y="548"/>
                  </a:lnTo>
                  <a:close/>
                  <a:moveTo>
                    <a:pt x="1" y="0"/>
                  </a:moveTo>
                  <a:lnTo>
                    <a:pt x="1" y="1786"/>
                  </a:lnTo>
                  <a:lnTo>
                    <a:pt x="8479" y="1786"/>
                  </a:lnTo>
                  <a:lnTo>
                    <a:pt x="8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2" name="Google Shape;10682;p74"/>
          <p:cNvGrpSpPr/>
          <p:nvPr/>
        </p:nvGrpSpPr>
        <p:grpSpPr>
          <a:xfrm>
            <a:off x="4019454" y="3445061"/>
            <a:ext cx="349710" cy="348968"/>
            <a:chOff x="4020831" y="3594470"/>
            <a:chExt cx="348838" cy="348063"/>
          </a:xfrm>
        </p:grpSpPr>
        <p:sp>
          <p:nvSpPr>
            <p:cNvPr id="10683" name="Google Shape;10683;p74"/>
            <p:cNvSpPr/>
            <p:nvPr/>
          </p:nvSpPr>
          <p:spPr>
            <a:xfrm>
              <a:off x="4144850" y="3724706"/>
              <a:ext cx="98496" cy="31801"/>
            </a:xfrm>
            <a:custGeom>
              <a:avLst/>
              <a:gdLst/>
              <a:ahLst/>
              <a:cxnLst/>
              <a:rect l="l" t="t" r="r" b="b"/>
              <a:pathLst>
                <a:path w="3026" h="977" extrusionOk="0">
                  <a:moveTo>
                    <a:pt x="1" y="0"/>
                  </a:moveTo>
                  <a:lnTo>
                    <a:pt x="1" y="976"/>
                  </a:lnTo>
                  <a:lnTo>
                    <a:pt x="3025" y="976"/>
                  </a:lnTo>
                  <a:lnTo>
                    <a:pt x="30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4"/>
            <p:cNvSpPr/>
            <p:nvPr/>
          </p:nvSpPr>
          <p:spPr>
            <a:xfrm>
              <a:off x="4097586" y="3649513"/>
              <a:ext cx="195365" cy="55042"/>
            </a:xfrm>
            <a:custGeom>
              <a:avLst/>
              <a:gdLst/>
              <a:ahLst/>
              <a:cxnLst/>
              <a:rect l="l" t="t" r="r" b="b"/>
              <a:pathLst>
                <a:path w="6002" h="1691" extrusionOk="0">
                  <a:moveTo>
                    <a:pt x="3001" y="0"/>
                  </a:moveTo>
                  <a:lnTo>
                    <a:pt x="0" y="1286"/>
                  </a:lnTo>
                  <a:lnTo>
                    <a:pt x="953" y="1691"/>
                  </a:lnTo>
                  <a:lnTo>
                    <a:pt x="5049" y="1691"/>
                  </a:lnTo>
                  <a:lnTo>
                    <a:pt x="6001" y="1286"/>
                  </a:lnTo>
                  <a:lnTo>
                    <a:pt x="30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4"/>
            <p:cNvSpPr/>
            <p:nvPr/>
          </p:nvSpPr>
          <p:spPr>
            <a:xfrm>
              <a:off x="4020831" y="3833230"/>
              <a:ext cx="348838" cy="109303"/>
            </a:xfrm>
            <a:custGeom>
              <a:avLst/>
              <a:gdLst/>
              <a:ahLst/>
              <a:cxnLst/>
              <a:rect l="l" t="t" r="r" b="b"/>
              <a:pathLst>
                <a:path w="10717" h="3358" extrusionOk="0">
                  <a:moveTo>
                    <a:pt x="0" y="0"/>
                  </a:moveTo>
                  <a:lnTo>
                    <a:pt x="0" y="1596"/>
                  </a:lnTo>
                  <a:lnTo>
                    <a:pt x="4001" y="1596"/>
                  </a:lnTo>
                  <a:lnTo>
                    <a:pt x="4001" y="1953"/>
                  </a:lnTo>
                  <a:cubicBezTo>
                    <a:pt x="4001" y="2381"/>
                    <a:pt x="3644" y="2739"/>
                    <a:pt x="3215" y="2739"/>
                  </a:cubicBezTo>
                  <a:lnTo>
                    <a:pt x="2263" y="2739"/>
                  </a:lnTo>
                  <a:lnTo>
                    <a:pt x="2263" y="3358"/>
                  </a:lnTo>
                  <a:lnTo>
                    <a:pt x="8455" y="3358"/>
                  </a:lnTo>
                  <a:lnTo>
                    <a:pt x="8455" y="2739"/>
                  </a:lnTo>
                  <a:lnTo>
                    <a:pt x="7478" y="2739"/>
                  </a:lnTo>
                  <a:cubicBezTo>
                    <a:pt x="7050" y="2739"/>
                    <a:pt x="6716" y="2381"/>
                    <a:pt x="6716" y="1953"/>
                  </a:cubicBezTo>
                  <a:lnTo>
                    <a:pt x="6716" y="1596"/>
                  </a:lnTo>
                  <a:lnTo>
                    <a:pt x="10717" y="1596"/>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4"/>
            <p:cNvSpPr/>
            <p:nvPr/>
          </p:nvSpPr>
          <p:spPr>
            <a:xfrm>
              <a:off x="4020831" y="3594470"/>
              <a:ext cx="348838" cy="218606"/>
            </a:xfrm>
            <a:custGeom>
              <a:avLst/>
              <a:gdLst/>
              <a:ahLst/>
              <a:cxnLst/>
              <a:rect l="l" t="t" r="r" b="b"/>
              <a:pathLst>
                <a:path w="10717" h="6716" extrusionOk="0">
                  <a:moveTo>
                    <a:pt x="5359" y="1024"/>
                  </a:moveTo>
                  <a:lnTo>
                    <a:pt x="9407" y="2763"/>
                  </a:lnTo>
                  <a:lnTo>
                    <a:pt x="9407" y="3215"/>
                  </a:lnTo>
                  <a:lnTo>
                    <a:pt x="8859" y="3477"/>
                  </a:lnTo>
                  <a:lnTo>
                    <a:pt x="8859" y="4954"/>
                  </a:lnTo>
                  <a:lnTo>
                    <a:pt x="8216" y="4954"/>
                  </a:lnTo>
                  <a:lnTo>
                    <a:pt x="8216" y="3739"/>
                  </a:lnTo>
                  <a:lnTo>
                    <a:pt x="7478" y="4049"/>
                  </a:lnTo>
                  <a:lnTo>
                    <a:pt x="7478" y="5620"/>
                  </a:lnTo>
                  <a:lnTo>
                    <a:pt x="3192" y="5620"/>
                  </a:lnTo>
                  <a:lnTo>
                    <a:pt x="3192" y="4025"/>
                  </a:lnTo>
                  <a:lnTo>
                    <a:pt x="1310" y="3215"/>
                  </a:lnTo>
                  <a:lnTo>
                    <a:pt x="1310" y="2739"/>
                  </a:lnTo>
                  <a:lnTo>
                    <a:pt x="5359" y="1024"/>
                  </a:lnTo>
                  <a:close/>
                  <a:moveTo>
                    <a:pt x="0" y="0"/>
                  </a:moveTo>
                  <a:lnTo>
                    <a:pt x="0" y="6716"/>
                  </a:lnTo>
                  <a:lnTo>
                    <a:pt x="10717" y="6716"/>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7" name="Google Shape;10687;p74"/>
          <p:cNvGrpSpPr/>
          <p:nvPr/>
        </p:nvGrpSpPr>
        <p:grpSpPr>
          <a:xfrm>
            <a:off x="7086762" y="4003001"/>
            <a:ext cx="259589" cy="349845"/>
            <a:chOff x="7086762" y="4003001"/>
            <a:chExt cx="259589" cy="349845"/>
          </a:xfrm>
        </p:grpSpPr>
        <p:sp>
          <p:nvSpPr>
            <p:cNvPr id="10688" name="Google Shape;10688;p74"/>
            <p:cNvSpPr/>
            <p:nvPr/>
          </p:nvSpPr>
          <p:spPr>
            <a:xfrm>
              <a:off x="7192983" y="4003001"/>
              <a:ext cx="46668" cy="35801"/>
            </a:xfrm>
            <a:custGeom>
              <a:avLst/>
              <a:gdLst/>
              <a:ahLst/>
              <a:cxnLst/>
              <a:rect l="l" t="t" r="r" b="b"/>
              <a:pathLst>
                <a:path w="1430" h="1097" extrusionOk="0">
                  <a:moveTo>
                    <a:pt x="715" y="1"/>
                  </a:moveTo>
                  <a:lnTo>
                    <a:pt x="1" y="1096"/>
                  </a:lnTo>
                  <a:lnTo>
                    <a:pt x="1430" y="1096"/>
                  </a:lnTo>
                  <a:lnTo>
                    <a:pt x="7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9" name="Google Shape;10689;p74"/>
            <p:cNvGrpSpPr/>
            <p:nvPr/>
          </p:nvGrpSpPr>
          <p:grpSpPr>
            <a:xfrm>
              <a:off x="7086762" y="4059031"/>
              <a:ext cx="259589" cy="293816"/>
              <a:chOff x="7080490" y="4206848"/>
              <a:chExt cx="258941" cy="293054"/>
            </a:xfrm>
          </p:grpSpPr>
          <p:sp>
            <p:nvSpPr>
              <p:cNvPr id="10690" name="Google Shape;10690;p74"/>
              <p:cNvSpPr/>
              <p:nvPr/>
            </p:nvSpPr>
            <p:spPr>
              <a:xfrm>
                <a:off x="7150247" y="4206848"/>
                <a:ext cx="117864" cy="34926"/>
              </a:xfrm>
              <a:custGeom>
                <a:avLst/>
                <a:gdLst/>
                <a:ahLst/>
                <a:cxnLst/>
                <a:rect l="l" t="t" r="r" b="b"/>
                <a:pathLst>
                  <a:path w="3621" h="1073" extrusionOk="0">
                    <a:moveTo>
                      <a:pt x="691" y="1"/>
                    </a:moveTo>
                    <a:lnTo>
                      <a:pt x="1" y="1072"/>
                    </a:lnTo>
                    <a:lnTo>
                      <a:pt x="3620" y="1072"/>
                    </a:lnTo>
                    <a:lnTo>
                      <a:pt x="29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4"/>
              <p:cNvSpPr/>
              <p:nvPr/>
            </p:nvSpPr>
            <p:spPr>
              <a:xfrm>
                <a:off x="7148685" y="4453355"/>
                <a:ext cx="120956" cy="46546"/>
              </a:xfrm>
              <a:custGeom>
                <a:avLst/>
                <a:gdLst/>
                <a:ahLst/>
                <a:cxnLst/>
                <a:rect l="l" t="t" r="r" b="b"/>
                <a:pathLst>
                  <a:path w="3716" h="1430" extrusionOk="0">
                    <a:moveTo>
                      <a:pt x="1" y="1"/>
                    </a:moveTo>
                    <a:lnTo>
                      <a:pt x="1" y="1429"/>
                    </a:lnTo>
                    <a:lnTo>
                      <a:pt x="3716" y="1429"/>
                    </a:lnTo>
                    <a:lnTo>
                      <a:pt x="371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4"/>
              <p:cNvSpPr/>
              <p:nvPr/>
            </p:nvSpPr>
            <p:spPr>
              <a:xfrm>
                <a:off x="7289793" y="4347142"/>
                <a:ext cx="49639" cy="129484"/>
              </a:xfrm>
              <a:custGeom>
                <a:avLst/>
                <a:gdLst/>
                <a:ahLst/>
                <a:cxnLst/>
                <a:rect l="l" t="t" r="r" b="b"/>
                <a:pathLst>
                  <a:path w="1525" h="3978" extrusionOk="0">
                    <a:moveTo>
                      <a:pt x="0" y="1"/>
                    </a:moveTo>
                    <a:lnTo>
                      <a:pt x="0" y="3978"/>
                    </a:lnTo>
                    <a:lnTo>
                      <a:pt x="1524" y="3978"/>
                    </a:lnTo>
                    <a:lnTo>
                      <a:pt x="1524" y="1144"/>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4"/>
              <p:cNvSpPr/>
              <p:nvPr/>
            </p:nvSpPr>
            <p:spPr>
              <a:xfrm>
                <a:off x="7080490" y="4347923"/>
                <a:ext cx="47295" cy="128703"/>
              </a:xfrm>
              <a:custGeom>
                <a:avLst/>
                <a:gdLst/>
                <a:ahLst/>
                <a:cxnLst/>
                <a:rect l="l" t="t" r="r" b="b"/>
                <a:pathLst>
                  <a:path w="1453" h="3954" extrusionOk="0">
                    <a:moveTo>
                      <a:pt x="1453" y="1"/>
                    </a:moveTo>
                    <a:lnTo>
                      <a:pt x="0" y="1120"/>
                    </a:lnTo>
                    <a:lnTo>
                      <a:pt x="0" y="3954"/>
                    </a:lnTo>
                    <a:lnTo>
                      <a:pt x="1453" y="3954"/>
                    </a:lnTo>
                    <a:lnTo>
                      <a:pt x="14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4"/>
              <p:cNvSpPr/>
              <p:nvPr/>
            </p:nvSpPr>
            <p:spPr>
              <a:xfrm>
                <a:off x="7148685" y="4261892"/>
                <a:ext cx="50420" cy="171343"/>
              </a:xfrm>
              <a:custGeom>
                <a:avLst/>
                <a:gdLst/>
                <a:ahLst/>
                <a:cxnLst/>
                <a:rect l="l" t="t" r="r" b="b"/>
                <a:pathLst>
                  <a:path w="1549" h="5264" extrusionOk="0">
                    <a:moveTo>
                      <a:pt x="1" y="0"/>
                    </a:moveTo>
                    <a:lnTo>
                      <a:pt x="1" y="5263"/>
                    </a:lnTo>
                    <a:lnTo>
                      <a:pt x="1549" y="5263"/>
                    </a:lnTo>
                    <a:lnTo>
                      <a:pt x="15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4"/>
              <p:cNvSpPr/>
              <p:nvPr/>
            </p:nvSpPr>
            <p:spPr>
              <a:xfrm>
                <a:off x="7219255" y="4261892"/>
                <a:ext cx="50387" cy="171343"/>
              </a:xfrm>
              <a:custGeom>
                <a:avLst/>
                <a:gdLst/>
                <a:ahLst/>
                <a:cxnLst/>
                <a:rect l="l" t="t" r="r" b="b"/>
                <a:pathLst>
                  <a:path w="1548" h="5264" extrusionOk="0">
                    <a:moveTo>
                      <a:pt x="0" y="0"/>
                    </a:moveTo>
                    <a:lnTo>
                      <a:pt x="0" y="5263"/>
                    </a:lnTo>
                    <a:lnTo>
                      <a:pt x="1548" y="5263"/>
                    </a:lnTo>
                    <a:lnTo>
                      <a:pt x="154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96" name="Google Shape;10696;p74"/>
          <p:cNvGrpSpPr/>
          <p:nvPr/>
        </p:nvGrpSpPr>
        <p:grpSpPr>
          <a:xfrm>
            <a:off x="2508740" y="2922012"/>
            <a:ext cx="348937" cy="278248"/>
            <a:chOff x="2513885" y="3072778"/>
            <a:chExt cx="348066" cy="277527"/>
          </a:xfrm>
        </p:grpSpPr>
        <p:sp>
          <p:nvSpPr>
            <p:cNvPr id="10697" name="Google Shape;10697;p74"/>
            <p:cNvSpPr/>
            <p:nvPr/>
          </p:nvSpPr>
          <p:spPr>
            <a:xfrm>
              <a:off x="2649525" y="3072778"/>
              <a:ext cx="116301" cy="159690"/>
            </a:xfrm>
            <a:custGeom>
              <a:avLst/>
              <a:gdLst/>
              <a:ahLst/>
              <a:cxnLst/>
              <a:rect l="l" t="t" r="r" b="b"/>
              <a:pathLst>
                <a:path w="3573" h="4906" extrusionOk="0">
                  <a:moveTo>
                    <a:pt x="2811" y="1358"/>
                  </a:moveTo>
                  <a:lnTo>
                    <a:pt x="2811" y="1977"/>
                  </a:lnTo>
                  <a:lnTo>
                    <a:pt x="810" y="1977"/>
                  </a:lnTo>
                  <a:lnTo>
                    <a:pt x="810" y="1358"/>
                  </a:lnTo>
                  <a:close/>
                  <a:moveTo>
                    <a:pt x="2811" y="2763"/>
                  </a:moveTo>
                  <a:lnTo>
                    <a:pt x="2811" y="3406"/>
                  </a:lnTo>
                  <a:lnTo>
                    <a:pt x="810" y="3406"/>
                  </a:lnTo>
                  <a:lnTo>
                    <a:pt x="810" y="2763"/>
                  </a:lnTo>
                  <a:close/>
                  <a:moveTo>
                    <a:pt x="1096" y="0"/>
                  </a:moveTo>
                  <a:cubicBezTo>
                    <a:pt x="501" y="0"/>
                    <a:pt x="1" y="500"/>
                    <a:pt x="1" y="1119"/>
                  </a:cubicBezTo>
                  <a:lnTo>
                    <a:pt x="1" y="4906"/>
                  </a:lnTo>
                  <a:cubicBezTo>
                    <a:pt x="310" y="4644"/>
                    <a:pt x="715" y="4501"/>
                    <a:pt x="1120" y="4501"/>
                  </a:cubicBezTo>
                  <a:lnTo>
                    <a:pt x="3573" y="4501"/>
                  </a:lnTo>
                  <a:lnTo>
                    <a:pt x="357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4"/>
            <p:cNvSpPr/>
            <p:nvPr/>
          </p:nvSpPr>
          <p:spPr>
            <a:xfrm>
              <a:off x="2650306" y="3240219"/>
              <a:ext cx="106243" cy="25584"/>
            </a:xfrm>
            <a:custGeom>
              <a:avLst/>
              <a:gdLst/>
              <a:ahLst/>
              <a:cxnLst/>
              <a:rect l="l" t="t" r="r" b="b"/>
              <a:pathLst>
                <a:path w="3264" h="786" extrusionOk="0">
                  <a:moveTo>
                    <a:pt x="1072" y="0"/>
                  </a:moveTo>
                  <a:cubicBezTo>
                    <a:pt x="572" y="0"/>
                    <a:pt x="143" y="333"/>
                    <a:pt x="0" y="786"/>
                  </a:cubicBezTo>
                  <a:lnTo>
                    <a:pt x="3215" y="786"/>
                  </a:lnTo>
                  <a:lnTo>
                    <a:pt x="3215" y="310"/>
                  </a:lnTo>
                  <a:cubicBezTo>
                    <a:pt x="3215" y="191"/>
                    <a:pt x="3239" y="95"/>
                    <a:pt x="3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4"/>
            <p:cNvSpPr/>
            <p:nvPr/>
          </p:nvSpPr>
          <p:spPr>
            <a:xfrm>
              <a:off x="2513885" y="3240219"/>
              <a:ext cx="115520" cy="25584"/>
            </a:xfrm>
            <a:custGeom>
              <a:avLst/>
              <a:gdLst/>
              <a:ahLst/>
              <a:cxnLst/>
              <a:rect l="l" t="t" r="r" b="b"/>
              <a:pathLst>
                <a:path w="3549" h="786" extrusionOk="0">
                  <a:moveTo>
                    <a:pt x="0" y="0"/>
                  </a:moveTo>
                  <a:lnTo>
                    <a:pt x="0" y="786"/>
                  </a:lnTo>
                  <a:lnTo>
                    <a:pt x="3548" y="786"/>
                  </a:lnTo>
                  <a:cubicBezTo>
                    <a:pt x="3406" y="333"/>
                    <a:pt x="2977"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4"/>
            <p:cNvSpPr/>
            <p:nvPr/>
          </p:nvSpPr>
          <p:spPr>
            <a:xfrm>
              <a:off x="2776669" y="3227818"/>
              <a:ext cx="32583" cy="43422"/>
            </a:xfrm>
            <a:custGeom>
              <a:avLst/>
              <a:gdLst/>
              <a:ahLst/>
              <a:cxnLst/>
              <a:rect l="l" t="t" r="r" b="b"/>
              <a:pathLst>
                <a:path w="1001" h="1334" extrusionOk="0">
                  <a:moveTo>
                    <a:pt x="643" y="0"/>
                  </a:moveTo>
                  <a:cubicBezTo>
                    <a:pt x="286" y="0"/>
                    <a:pt x="0" y="286"/>
                    <a:pt x="0" y="667"/>
                  </a:cubicBezTo>
                  <a:lnTo>
                    <a:pt x="0" y="1334"/>
                  </a:lnTo>
                  <a:lnTo>
                    <a:pt x="1000" y="1334"/>
                  </a:lnTo>
                  <a:lnTo>
                    <a:pt x="100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4"/>
            <p:cNvSpPr/>
            <p:nvPr/>
          </p:nvSpPr>
          <p:spPr>
            <a:xfrm>
              <a:off x="2829369" y="3227818"/>
              <a:ext cx="32583" cy="43422"/>
            </a:xfrm>
            <a:custGeom>
              <a:avLst/>
              <a:gdLst/>
              <a:ahLst/>
              <a:cxnLst/>
              <a:rect l="l" t="t" r="r" b="b"/>
              <a:pathLst>
                <a:path w="1001" h="1334" extrusionOk="0">
                  <a:moveTo>
                    <a:pt x="1" y="0"/>
                  </a:moveTo>
                  <a:lnTo>
                    <a:pt x="1" y="1334"/>
                  </a:lnTo>
                  <a:lnTo>
                    <a:pt x="1001" y="1334"/>
                  </a:lnTo>
                  <a:lnTo>
                    <a:pt x="1001" y="667"/>
                  </a:lnTo>
                  <a:cubicBezTo>
                    <a:pt x="1001" y="286"/>
                    <a:pt x="715"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4"/>
            <p:cNvSpPr/>
            <p:nvPr/>
          </p:nvSpPr>
          <p:spPr>
            <a:xfrm>
              <a:off x="2786727" y="3132444"/>
              <a:ext cx="41892" cy="75223"/>
            </a:xfrm>
            <a:custGeom>
              <a:avLst/>
              <a:gdLst/>
              <a:ahLst/>
              <a:cxnLst/>
              <a:rect l="l" t="t" r="r" b="b"/>
              <a:pathLst>
                <a:path w="1287" h="2311" extrusionOk="0">
                  <a:moveTo>
                    <a:pt x="1" y="1"/>
                  </a:moveTo>
                  <a:lnTo>
                    <a:pt x="1" y="644"/>
                  </a:lnTo>
                  <a:lnTo>
                    <a:pt x="287" y="644"/>
                  </a:lnTo>
                  <a:cubicBezTo>
                    <a:pt x="299" y="642"/>
                    <a:pt x="311" y="642"/>
                    <a:pt x="323" y="642"/>
                  </a:cubicBezTo>
                  <a:cubicBezTo>
                    <a:pt x="522" y="642"/>
                    <a:pt x="691" y="823"/>
                    <a:pt x="691" y="1025"/>
                  </a:cubicBezTo>
                  <a:lnTo>
                    <a:pt x="691" y="2311"/>
                  </a:lnTo>
                  <a:lnTo>
                    <a:pt x="1287" y="2311"/>
                  </a:lnTo>
                  <a:lnTo>
                    <a:pt x="1287" y="1025"/>
                  </a:lnTo>
                  <a:cubicBezTo>
                    <a:pt x="1287" y="453"/>
                    <a:pt x="834"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4"/>
            <p:cNvSpPr/>
            <p:nvPr/>
          </p:nvSpPr>
          <p:spPr>
            <a:xfrm>
              <a:off x="2775888" y="3291357"/>
              <a:ext cx="86062" cy="58948"/>
            </a:xfrm>
            <a:custGeom>
              <a:avLst/>
              <a:gdLst/>
              <a:ahLst/>
              <a:cxnLst/>
              <a:rect l="l" t="t" r="r" b="b"/>
              <a:pathLst>
                <a:path w="2644" h="1811" extrusionOk="0">
                  <a:moveTo>
                    <a:pt x="0" y="1"/>
                  </a:moveTo>
                  <a:lnTo>
                    <a:pt x="0" y="763"/>
                  </a:lnTo>
                  <a:cubicBezTo>
                    <a:pt x="0" y="1334"/>
                    <a:pt x="453" y="1811"/>
                    <a:pt x="1024" y="1811"/>
                  </a:cubicBezTo>
                  <a:lnTo>
                    <a:pt x="1620" y="1811"/>
                  </a:lnTo>
                  <a:cubicBezTo>
                    <a:pt x="2191" y="1811"/>
                    <a:pt x="2644" y="1334"/>
                    <a:pt x="2644" y="787"/>
                  </a:cubicBezTo>
                  <a:lnTo>
                    <a:pt x="2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4"/>
            <p:cNvSpPr/>
            <p:nvPr/>
          </p:nvSpPr>
          <p:spPr>
            <a:xfrm>
              <a:off x="2513885" y="3072778"/>
              <a:ext cx="116301" cy="159690"/>
            </a:xfrm>
            <a:custGeom>
              <a:avLst/>
              <a:gdLst/>
              <a:ahLst/>
              <a:cxnLst/>
              <a:rect l="l" t="t" r="r" b="b"/>
              <a:pathLst>
                <a:path w="3573" h="4906" extrusionOk="0">
                  <a:moveTo>
                    <a:pt x="2763" y="1358"/>
                  </a:moveTo>
                  <a:lnTo>
                    <a:pt x="2763" y="1977"/>
                  </a:lnTo>
                  <a:lnTo>
                    <a:pt x="762" y="1977"/>
                  </a:lnTo>
                  <a:lnTo>
                    <a:pt x="762" y="1358"/>
                  </a:lnTo>
                  <a:close/>
                  <a:moveTo>
                    <a:pt x="2763" y="2763"/>
                  </a:moveTo>
                  <a:lnTo>
                    <a:pt x="2763" y="3406"/>
                  </a:lnTo>
                  <a:lnTo>
                    <a:pt x="762" y="3406"/>
                  </a:lnTo>
                  <a:lnTo>
                    <a:pt x="762" y="2763"/>
                  </a:lnTo>
                  <a:close/>
                  <a:moveTo>
                    <a:pt x="0" y="0"/>
                  </a:moveTo>
                  <a:lnTo>
                    <a:pt x="0" y="4501"/>
                  </a:lnTo>
                  <a:lnTo>
                    <a:pt x="2453" y="4501"/>
                  </a:lnTo>
                  <a:cubicBezTo>
                    <a:pt x="2858" y="4501"/>
                    <a:pt x="3263" y="4644"/>
                    <a:pt x="3572" y="4906"/>
                  </a:cubicBezTo>
                  <a:lnTo>
                    <a:pt x="3572" y="1119"/>
                  </a:lnTo>
                  <a:cubicBezTo>
                    <a:pt x="3572" y="500"/>
                    <a:pt x="3072" y="0"/>
                    <a:pt x="2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5" name="Google Shape;10705;p74"/>
          <p:cNvSpPr/>
          <p:nvPr/>
        </p:nvSpPr>
        <p:spPr>
          <a:xfrm>
            <a:off x="3390529" y="1959534"/>
            <a:ext cx="21788" cy="48176"/>
          </a:xfrm>
          <a:custGeom>
            <a:avLst/>
            <a:gdLst/>
            <a:ahLst/>
            <a:cxnLst/>
            <a:rect l="l" t="t" r="r" b="b"/>
            <a:pathLst>
              <a:path w="668" h="1477" extrusionOk="0">
                <a:moveTo>
                  <a:pt x="0" y="0"/>
                </a:moveTo>
                <a:lnTo>
                  <a:pt x="0" y="1477"/>
                </a:lnTo>
                <a:lnTo>
                  <a:pt x="381" y="1477"/>
                </a:lnTo>
                <a:cubicBezTo>
                  <a:pt x="524" y="1477"/>
                  <a:pt x="667" y="1334"/>
                  <a:pt x="667" y="1167"/>
                </a:cubicBezTo>
                <a:lnTo>
                  <a:pt x="667" y="310"/>
                </a:lnTo>
                <a:cubicBezTo>
                  <a:pt x="667" y="143"/>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4"/>
          <p:cNvSpPr/>
          <p:nvPr/>
        </p:nvSpPr>
        <p:spPr>
          <a:xfrm>
            <a:off x="3470540" y="1959534"/>
            <a:ext cx="22539" cy="48176"/>
          </a:xfrm>
          <a:custGeom>
            <a:avLst/>
            <a:gdLst/>
            <a:ahLst/>
            <a:cxnLst/>
            <a:rect l="l" t="t" r="r" b="b"/>
            <a:pathLst>
              <a:path w="691" h="1477" extrusionOk="0">
                <a:moveTo>
                  <a:pt x="310" y="0"/>
                </a:moveTo>
                <a:cubicBezTo>
                  <a:pt x="143" y="0"/>
                  <a:pt x="0" y="143"/>
                  <a:pt x="0" y="310"/>
                </a:cubicBezTo>
                <a:lnTo>
                  <a:pt x="0" y="1167"/>
                </a:lnTo>
                <a:cubicBezTo>
                  <a:pt x="0" y="1334"/>
                  <a:pt x="119" y="1477"/>
                  <a:pt x="286" y="1477"/>
                </a:cubicBezTo>
                <a:lnTo>
                  <a:pt x="381" y="1477"/>
                </a:lnTo>
                <a:cubicBezTo>
                  <a:pt x="548" y="1477"/>
                  <a:pt x="691" y="1334"/>
                  <a:pt x="691" y="1167"/>
                </a:cubicBezTo>
                <a:lnTo>
                  <a:pt x="691" y="310"/>
                </a:lnTo>
                <a:cubicBezTo>
                  <a:pt x="691" y="143"/>
                  <a:pt x="548"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4"/>
          <p:cNvSpPr/>
          <p:nvPr/>
        </p:nvSpPr>
        <p:spPr>
          <a:xfrm>
            <a:off x="3345171" y="1914722"/>
            <a:ext cx="274362" cy="134489"/>
          </a:xfrm>
          <a:custGeom>
            <a:avLst/>
            <a:gdLst/>
            <a:ahLst/>
            <a:cxnLst/>
            <a:rect l="l" t="t" r="r" b="b"/>
            <a:pathLst>
              <a:path w="8407" h="4121" extrusionOk="0">
                <a:moveTo>
                  <a:pt x="1810" y="715"/>
                </a:moveTo>
                <a:cubicBezTo>
                  <a:pt x="2310" y="715"/>
                  <a:pt x="2715" y="1120"/>
                  <a:pt x="2715" y="1644"/>
                </a:cubicBezTo>
                <a:lnTo>
                  <a:pt x="2715" y="2525"/>
                </a:lnTo>
                <a:cubicBezTo>
                  <a:pt x="2715" y="3025"/>
                  <a:pt x="2310" y="3430"/>
                  <a:pt x="1810" y="3430"/>
                </a:cubicBezTo>
                <a:lnTo>
                  <a:pt x="810" y="3430"/>
                </a:lnTo>
                <a:lnTo>
                  <a:pt x="810" y="715"/>
                </a:lnTo>
                <a:close/>
                <a:moveTo>
                  <a:pt x="4263" y="715"/>
                </a:moveTo>
                <a:cubicBezTo>
                  <a:pt x="4763" y="715"/>
                  <a:pt x="5192" y="1120"/>
                  <a:pt x="5192" y="1644"/>
                </a:cubicBezTo>
                <a:lnTo>
                  <a:pt x="5192" y="2501"/>
                </a:lnTo>
                <a:cubicBezTo>
                  <a:pt x="5192" y="3025"/>
                  <a:pt x="4763" y="3430"/>
                  <a:pt x="4263" y="3430"/>
                </a:cubicBezTo>
                <a:lnTo>
                  <a:pt x="4192" y="3430"/>
                </a:lnTo>
                <a:cubicBezTo>
                  <a:pt x="3668" y="3430"/>
                  <a:pt x="3263" y="3025"/>
                  <a:pt x="3263" y="2501"/>
                </a:cubicBezTo>
                <a:lnTo>
                  <a:pt x="3263" y="1644"/>
                </a:lnTo>
                <a:cubicBezTo>
                  <a:pt x="3263" y="1144"/>
                  <a:pt x="3668" y="715"/>
                  <a:pt x="4168" y="715"/>
                </a:cubicBezTo>
                <a:close/>
                <a:moveTo>
                  <a:pt x="6692" y="715"/>
                </a:moveTo>
                <a:cubicBezTo>
                  <a:pt x="7192" y="715"/>
                  <a:pt x="7597" y="1120"/>
                  <a:pt x="7597" y="1644"/>
                </a:cubicBezTo>
                <a:lnTo>
                  <a:pt x="6978" y="1644"/>
                </a:lnTo>
                <a:cubicBezTo>
                  <a:pt x="6978" y="1477"/>
                  <a:pt x="6835" y="1334"/>
                  <a:pt x="6692" y="1334"/>
                </a:cubicBezTo>
                <a:lnTo>
                  <a:pt x="6621" y="1334"/>
                </a:lnTo>
                <a:cubicBezTo>
                  <a:pt x="6454" y="1334"/>
                  <a:pt x="6311" y="1477"/>
                  <a:pt x="6311" y="1644"/>
                </a:cubicBezTo>
                <a:lnTo>
                  <a:pt x="6311" y="2501"/>
                </a:lnTo>
                <a:cubicBezTo>
                  <a:pt x="6311" y="2668"/>
                  <a:pt x="6454" y="2811"/>
                  <a:pt x="6621" y="2811"/>
                </a:cubicBezTo>
                <a:lnTo>
                  <a:pt x="6692" y="2811"/>
                </a:lnTo>
                <a:cubicBezTo>
                  <a:pt x="6835" y="2811"/>
                  <a:pt x="6978" y="2668"/>
                  <a:pt x="6978" y="2501"/>
                </a:cubicBezTo>
                <a:lnTo>
                  <a:pt x="7597" y="2501"/>
                </a:lnTo>
                <a:cubicBezTo>
                  <a:pt x="7597" y="3025"/>
                  <a:pt x="7192" y="3430"/>
                  <a:pt x="6692" y="3430"/>
                </a:cubicBezTo>
                <a:lnTo>
                  <a:pt x="6621" y="3430"/>
                </a:lnTo>
                <a:cubicBezTo>
                  <a:pt x="6097" y="3430"/>
                  <a:pt x="5692" y="3025"/>
                  <a:pt x="5692" y="2501"/>
                </a:cubicBezTo>
                <a:lnTo>
                  <a:pt x="5692" y="1644"/>
                </a:lnTo>
                <a:cubicBezTo>
                  <a:pt x="5692" y="1120"/>
                  <a:pt x="6097" y="715"/>
                  <a:pt x="6621" y="715"/>
                </a:cubicBezTo>
                <a:close/>
                <a:moveTo>
                  <a:pt x="0" y="1"/>
                </a:moveTo>
                <a:lnTo>
                  <a:pt x="0" y="4121"/>
                </a:lnTo>
                <a:lnTo>
                  <a:pt x="8407" y="4121"/>
                </a:lnTo>
                <a:lnTo>
                  <a:pt x="84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4"/>
          <p:cNvSpPr/>
          <p:nvPr/>
        </p:nvSpPr>
        <p:spPr>
          <a:xfrm>
            <a:off x="3283784" y="1768616"/>
            <a:ext cx="261929" cy="349782"/>
          </a:xfrm>
          <a:custGeom>
            <a:avLst/>
            <a:gdLst/>
            <a:ahLst/>
            <a:cxnLst/>
            <a:rect l="l" t="t" r="r" b="b"/>
            <a:pathLst>
              <a:path w="8026" h="10718" extrusionOk="0">
                <a:moveTo>
                  <a:pt x="6597" y="2382"/>
                </a:moveTo>
                <a:lnTo>
                  <a:pt x="6597" y="3001"/>
                </a:lnTo>
                <a:lnTo>
                  <a:pt x="3715" y="3001"/>
                </a:lnTo>
                <a:lnTo>
                  <a:pt x="3715" y="2382"/>
                </a:lnTo>
                <a:close/>
                <a:moveTo>
                  <a:pt x="2953" y="1"/>
                </a:moveTo>
                <a:lnTo>
                  <a:pt x="2953" y="2954"/>
                </a:lnTo>
                <a:lnTo>
                  <a:pt x="0" y="2954"/>
                </a:lnTo>
                <a:lnTo>
                  <a:pt x="0" y="10717"/>
                </a:lnTo>
                <a:lnTo>
                  <a:pt x="8026" y="10717"/>
                </a:lnTo>
                <a:lnTo>
                  <a:pt x="8026" y="9241"/>
                </a:lnTo>
                <a:lnTo>
                  <a:pt x="1262" y="9241"/>
                </a:lnTo>
                <a:lnTo>
                  <a:pt x="1262" y="3859"/>
                </a:lnTo>
                <a:lnTo>
                  <a:pt x="8026" y="3859"/>
                </a:lnTo>
                <a:lnTo>
                  <a:pt x="80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9" name="Google Shape;10709;p74"/>
          <p:cNvGrpSpPr/>
          <p:nvPr/>
        </p:nvGrpSpPr>
        <p:grpSpPr>
          <a:xfrm>
            <a:off x="4774827" y="3465262"/>
            <a:ext cx="349710" cy="308560"/>
            <a:chOff x="4774321" y="3614619"/>
            <a:chExt cx="348838" cy="307760"/>
          </a:xfrm>
        </p:grpSpPr>
        <p:sp>
          <p:nvSpPr>
            <p:cNvPr id="10710" name="Google Shape;10710;p74"/>
            <p:cNvSpPr/>
            <p:nvPr/>
          </p:nvSpPr>
          <p:spPr>
            <a:xfrm>
              <a:off x="4840985" y="3747166"/>
              <a:ext cx="217076" cy="123299"/>
            </a:xfrm>
            <a:custGeom>
              <a:avLst/>
              <a:gdLst/>
              <a:ahLst/>
              <a:cxnLst/>
              <a:rect l="l" t="t" r="r" b="b"/>
              <a:pathLst>
                <a:path w="6669" h="3788" extrusionOk="0">
                  <a:moveTo>
                    <a:pt x="3159" y="483"/>
                  </a:moveTo>
                  <a:cubicBezTo>
                    <a:pt x="3656" y="483"/>
                    <a:pt x="4156" y="822"/>
                    <a:pt x="4120" y="1501"/>
                  </a:cubicBezTo>
                  <a:lnTo>
                    <a:pt x="4120" y="3263"/>
                  </a:lnTo>
                  <a:lnTo>
                    <a:pt x="3501" y="3263"/>
                  </a:lnTo>
                  <a:lnTo>
                    <a:pt x="3501" y="2477"/>
                  </a:lnTo>
                  <a:lnTo>
                    <a:pt x="2834" y="2477"/>
                  </a:lnTo>
                  <a:lnTo>
                    <a:pt x="2834" y="3263"/>
                  </a:lnTo>
                  <a:lnTo>
                    <a:pt x="2215" y="3263"/>
                  </a:lnTo>
                  <a:lnTo>
                    <a:pt x="2215" y="1501"/>
                  </a:lnTo>
                  <a:cubicBezTo>
                    <a:pt x="2167" y="822"/>
                    <a:pt x="2661" y="483"/>
                    <a:pt x="3159" y="483"/>
                  </a:cubicBezTo>
                  <a:close/>
                  <a:moveTo>
                    <a:pt x="0" y="1"/>
                  </a:moveTo>
                  <a:lnTo>
                    <a:pt x="0" y="3787"/>
                  </a:lnTo>
                  <a:lnTo>
                    <a:pt x="6668" y="3787"/>
                  </a:lnTo>
                  <a:lnTo>
                    <a:pt x="66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4"/>
            <p:cNvSpPr/>
            <p:nvPr/>
          </p:nvSpPr>
          <p:spPr>
            <a:xfrm>
              <a:off x="4774321" y="3614619"/>
              <a:ext cx="348838" cy="307760"/>
            </a:xfrm>
            <a:custGeom>
              <a:avLst/>
              <a:gdLst/>
              <a:ahLst/>
              <a:cxnLst/>
              <a:rect l="l" t="t" r="r" b="b"/>
              <a:pathLst>
                <a:path w="10717" h="9455" extrusionOk="0">
                  <a:moveTo>
                    <a:pt x="9335" y="3453"/>
                  </a:moveTo>
                  <a:lnTo>
                    <a:pt x="9335" y="8454"/>
                  </a:lnTo>
                  <a:lnTo>
                    <a:pt x="1405" y="8454"/>
                  </a:lnTo>
                  <a:lnTo>
                    <a:pt x="1405" y="3453"/>
                  </a:lnTo>
                  <a:close/>
                  <a:moveTo>
                    <a:pt x="8073" y="0"/>
                  </a:moveTo>
                  <a:lnTo>
                    <a:pt x="6025" y="2453"/>
                  </a:lnTo>
                  <a:lnTo>
                    <a:pt x="0" y="2453"/>
                  </a:lnTo>
                  <a:lnTo>
                    <a:pt x="0" y="9455"/>
                  </a:lnTo>
                  <a:lnTo>
                    <a:pt x="10717" y="9455"/>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4"/>
            <p:cNvSpPr/>
            <p:nvPr/>
          </p:nvSpPr>
          <p:spPr>
            <a:xfrm>
              <a:off x="4933234" y="3785152"/>
              <a:ext cx="21711" cy="21743"/>
            </a:xfrm>
            <a:custGeom>
              <a:avLst/>
              <a:gdLst/>
              <a:ahLst/>
              <a:cxnLst/>
              <a:rect l="l" t="t" r="r" b="b"/>
              <a:pathLst>
                <a:path w="667" h="668" extrusionOk="0">
                  <a:moveTo>
                    <a:pt x="334" y="1"/>
                  </a:moveTo>
                  <a:cubicBezTo>
                    <a:pt x="143" y="1"/>
                    <a:pt x="0" y="143"/>
                    <a:pt x="0" y="334"/>
                  </a:cubicBezTo>
                  <a:lnTo>
                    <a:pt x="0" y="667"/>
                  </a:lnTo>
                  <a:lnTo>
                    <a:pt x="667" y="667"/>
                  </a:lnTo>
                  <a:lnTo>
                    <a:pt x="667" y="334"/>
                  </a:lnTo>
                  <a:cubicBezTo>
                    <a:pt x="667" y="143"/>
                    <a:pt x="524"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4"/>
            <p:cNvSpPr/>
            <p:nvPr/>
          </p:nvSpPr>
          <p:spPr>
            <a:xfrm>
              <a:off x="4774321" y="3614619"/>
              <a:ext cx="235662" cy="59729"/>
            </a:xfrm>
            <a:custGeom>
              <a:avLst/>
              <a:gdLst/>
              <a:ahLst/>
              <a:cxnLst/>
              <a:rect l="l" t="t" r="r" b="b"/>
              <a:pathLst>
                <a:path w="7240" h="1835" extrusionOk="0">
                  <a:moveTo>
                    <a:pt x="1762" y="596"/>
                  </a:moveTo>
                  <a:lnTo>
                    <a:pt x="1762" y="1215"/>
                  </a:lnTo>
                  <a:lnTo>
                    <a:pt x="1143" y="1215"/>
                  </a:lnTo>
                  <a:lnTo>
                    <a:pt x="1143" y="596"/>
                  </a:lnTo>
                  <a:close/>
                  <a:moveTo>
                    <a:pt x="2929" y="596"/>
                  </a:moveTo>
                  <a:lnTo>
                    <a:pt x="2929" y="1215"/>
                  </a:lnTo>
                  <a:lnTo>
                    <a:pt x="2310" y="1215"/>
                  </a:lnTo>
                  <a:lnTo>
                    <a:pt x="2310" y="596"/>
                  </a:lnTo>
                  <a:close/>
                  <a:moveTo>
                    <a:pt x="4072" y="596"/>
                  </a:moveTo>
                  <a:lnTo>
                    <a:pt x="4072" y="1215"/>
                  </a:lnTo>
                  <a:lnTo>
                    <a:pt x="3453" y="1215"/>
                  </a:lnTo>
                  <a:lnTo>
                    <a:pt x="3453" y="596"/>
                  </a:lnTo>
                  <a:close/>
                  <a:moveTo>
                    <a:pt x="0" y="0"/>
                  </a:moveTo>
                  <a:lnTo>
                    <a:pt x="0" y="1834"/>
                  </a:lnTo>
                  <a:lnTo>
                    <a:pt x="5716" y="1834"/>
                  </a:lnTo>
                  <a:lnTo>
                    <a:pt x="724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4"/>
          <p:cNvGrpSpPr/>
          <p:nvPr/>
        </p:nvGrpSpPr>
        <p:grpSpPr>
          <a:xfrm>
            <a:off x="1753367" y="2329124"/>
            <a:ext cx="351277" cy="348085"/>
            <a:chOff x="1760396" y="2481428"/>
            <a:chExt cx="350401" cy="347182"/>
          </a:xfrm>
        </p:grpSpPr>
        <p:sp>
          <p:nvSpPr>
            <p:cNvPr id="10715" name="Google Shape;10715;p74"/>
            <p:cNvSpPr/>
            <p:nvPr/>
          </p:nvSpPr>
          <p:spPr>
            <a:xfrm>
              <a:off x="1868139" y="2639429"/>
              <a:ext cx="132576" cy="189181"/>
            </a:xfrm>
            <a:custGeom>
              <a:avLst/>
              <a:gdLst/>
              <a:ahLst/>
              <a:cxnLst/>
              <a:rect l="l" t="t" r="r" b="b"/>
              <a:pathLst>
                <a:path w="4073" h="5812" extrusionOk="0">
                  <a:moveTo>
                    <a:pt x="3192" y="2763"/>
                  </a:moveTo>
                  <a:lnTo>
                    <a:pt x="3192" y="3383"/>
                  </a:lnTo>
                  <a:lnTo>
                    <a:pt x="882" y="3383"/>
                  </a:lnTo>
                  <a:lnTo>
                    <a:pt x="882" y="2763"/>
                  </a:lnTo>
                  <a:close/>
                  <a:moveTo>
                    <a:pt x="3192" y="4073"/>
                  </a:moveTo>
                  <a:lnTo>
                    <a:pt x="3192" y="4716"/>
                  </a:lnTo>
                  <a:lnTo>
                    <a:pt x="882" y="4716"/>
                  </a:lnTo>
                  <a:lnTo>
                    <a:pt x="882" y="4073"/>
                  </a:lnTo>
                  <a:close/>
                  <a:moveTo>
                    <a:pt x="1739" y="1"/>
                  </a:moveTo>
                  <a:lnTo>
                    <a:pt x="1739" y="1763"/>
                  </a:lnTo>
                  <a:lnTo>
                    <a:pt x="1" y="1763"/>
                  </a:lnTo>
                  <a:lnTo>
                    <a:pt x="1" y="5812"/>
                  </a:lnTo>
                  <a:lnTo>
                    <a:pt x="4073" y="5812"/>
                  </a:lnTo>
                  <a:lnTo>
                    <a:pt x="407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4"/>
            <p:cNvSpPr/>
            <p:nvPr/>
          </p:nvSpPr>
          <p:spPr>
            <a:xfrm>
              <a:off x="1760396" y="2481428"/>
              <a:ext cx="350401" cy="244125"/>
            </a:xfrm>
            <a:custGeom>
              <a:avLst/>
              <a:gdLst/>
              <a:ahLst/>
              <a:cxnLst/>
              <a:rect l="l" t="t" r="r" b="b"/>
              <a:pathLst>
                <a:path w="10765" h="7500" extrusionOk="0">
                  <a:moveTo>
                    <a:pt x="5245" y="1"/>
                  </a:moveTo>
                  <a:cubicBezTo>
                    <a:pt x="5133" y="1"/>
                    <a:pt x="5020" y="7"/>
                    <a:pt x="4906" y="21"/>
                  </a:cubicBezTo>
                  <a:cubicBezTo>
                    <a:pt x="3477" y="187"/>
                    <a:pt x="2382" y="1378"/>
                    <a:pt x="2358" y="2831"/>
                  </a:cubicBezTo>
                  <a:lnTo>
                    <a:pt x="2358" y="2902"/>
                  </a:lnTo>
                  <a:lnTo>
                    <a:pt x="2287" y="2902"/>
                  </a:lnTo>
                  <a:cubicBezTo>
                    <a:pt x="1024" y="2902"/>
                    <a:pt x="0" y="3926"/>
                    <a:pt x="24" y="5212"/>
                  </a:cubicBezTo>
                  <a:cubicBezTo>
                    <a:pt x="24" y="6460"/>
                    <a:pt x="1025" y="7475"/>
                    <a:pt x="2267" y="7475"/>
                  </a:cubicBezTo>
                  <a:cubicBezTo>
                    <a:pt x="2282" y="7475"/>
                    <a:pt x="2296" y="7475"/>
                    <a:pt x="2310" y="7474"/>
                  </a:cubicBezTo>
                  <a:lnTo>
                    <a:pt x="2691" y="7474"/>
                  </a:lnTo>
                  <a:lnTo>
                    <a:pt x="2691" y="5760"/>
                  </a:lnTo>
                  <a:lnTo>
                    <a:pt x="4239" y="4212"/>
                  </a:lnTo>
                  <a:lnTo>
                    <a:pt x="8026" y="4212"/>
                  </a:lnTo>
                  <a:lnTo>
                    <a:pt x="8026" y="7498"/>
                  </a:lnTo>
                  <a:cubicBezTo>
                    <a:pt x="8054" y="7499"/>
                    <a:pt x="8083" y="7500"/>
                    <a:pt x="8111" y="7500"/>
                  </a:cubicBezTo>
                  <a:cubicBezTo>
                    <a:pt x="9573" y="7500"/>
                    <a:pt x="10765" y="6303"/>
                    <a:pt x="10765" y="4831"/>
                  </a:cubicBezTo>
                  <a:cubicBezTo>
                    <a:pt x="10765" y="3359"/>
                    <a:pt x="9573" y="2163"/>
                    <a:pt x="8111" y="2163"/>
                  </a:cubicBezTo>
                  <a:cubicBezTo>
                    <a:pt x="8083" y="2163"/>
                    <a:pt x="8054" y="2163"/>
                    <a:pt x="8026" y="2164"/>
                  </a:cubicBezTo>
                  <a:cubicBezTo>
                    <a:pt x="7697" y="870"/>
                    <a:pt x="6541" y="1"/>
                    <a:pt x="5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4"/>
            <p:cNvSpPr/>
            <p:nvPr/>
          </p:nvSpPr>
          <p:spPr>
            <a:xfrm>
              <a:off x="1870483" y="2641773"/>
              <a:ext cx="34112" cy="34145"/>
            </a:xfrm>
            <a:custGeom>
              <a:avLst/>
              <a:gdLst/>
              <a:ahLst/>
              <a:cxnLst/>
              <a:rect l="l" t="t" r="r" b="b"/>
              <a:pathLst>
                <a:path w="1048" h="1049" extrusionOk="0">
                  <a:moveTo>
                    <a:pt x="1048" y="0"/>
                  </a:moveTo>
                  <a:lnTo>
                    <a:pt x="0" y="1048"/>
                  </a:lnTo>
                  <a:lnTo>
                    <a:pt x="1048" y="1048"/>
                  </a:lnTo>
                  <a:lnTo>
                    <a:pt x="104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8" name="Google Shape;10718;p74"/>
          <p:cNvGrpSpPr/>
          <p:nvPr/>
        </p:nvGrpSpPr>
        <p:grpSpPr>
          <a:xfrm>
            <a:off x="997211" y="2347661"/>
            <a:ext cx="349743" cy="309344"/>
            <a:chOff x="1006125" y="2499916"/>
            <a:chExt cx="348871" cy="308541"/>
          </a:xfrm>
        </p:grpSpPr>
        <p:sp>
          <p:nvSpPr>
            <p:cNvPr id="10719" name="Google Shape;10719;p74"/>
            <p:cNvSpPr/>
            <p:nvPr/>
          </p:nvSpPr>
          <p:spPr>
            <a:xfrm>
              <a:off x="1088316" y="2640210"/>
              <a:ext cx="186056" cy="31053"/>
            </a:xfrm>
            <a:custGeom>
              <a:avLst/>
              <a:gdLst/>
              <a:ahLst/>
              <a:cxnLst/>
              <a:rect l="l" t="t" r="r" b="b"/>
              <a:pathLst>
                <a:path w="5716" h="954" extrusionOk="0">
                  <a:moveTo>
                    <a:pt x="0" y="1"/>
                  </a:moveTo>
                  <a:lnTo>
                    <a:pt x="0" y="953"/>
                  </a:lnTo>
                  <a:lnTo>
                    <a:pt x="5716" y="953"/>
                  </a:lnTo>
                  <a:lnTo>
                    <a:pt x="571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4"/>
            <p:cNvSpPr/>
            <p:nvPr/>
          </p:nvSpPr>
          <p:spPr>
            <a:xfrm>
              <a:off x="1006125" y="2499916"/>
              <a:ext cx="235695" cy="59729"/>
            </a:xfrm>
            <a:custGeom>
              <a:avLst/>
              <a:gdLst/>
              <a:ahLst/>
              <a:cxnLst/>
              <a:rect l="l" t="t" r="r" b="b"/>
              <a:pathLst>
                <a:path w="7241" h="1835" extrusionOk="0">
                  <a:moveTo>
                    <a:pt x="1763" y="619"/>
                  </a:moveTo>
                  <a:lnTo>
                    <a:pt x="1763" y="1239"/>
                  </a:lnTo>
                  <a:lnTo>
                    <a:pt x="1144" y="1239"/>
                  </a:lnTo>
                  <a:lnTo>
                    <a:pt x="1144" y="619"/>
                  </a:lnTo>
                  <a:close/>
                  <a:moveTo>
                    <a:pt x="2930" y="619"/>
                  </a:moveTo>
                  <a:lnTo>
                    <a:pt x="2930" y="1239"/>
                  </a:lnTo>
                  <a:lnTo>
                    <a:pt x="2311" y="1239"/>
                  </a:lnTo>
                  <a:lnTo>
                    <a:pt x="2311" y="619"/>
                  </a:lnTo>
                  <a:close/>
                  <a:moveTo>
                    <a:pt x="4097" y="619"/>
                  </a:moveTo>
                  <a:lnTo>
                    <a:pt x="4097" y="1239"/>
                  </a:lnTo>
                  <a:lnTo>
                    <a:pt x="3454" y="1239"/>
                  </a:lnTo>
                  <a:lnTo>
                    <a:pt x="3454" y="619"/>
                  </a:lnTo>
                  <a:close/>
                  <a:moveTo>
                    <a:pt x="1" y="0"/>
                  </a:moveTo>
                  <a:lnTo>
                    <a:pt x="1" y="1834"/>
                  </a:lnTo>
                  <a:lnTo>
                    <a:pt x="5716" y="1834"/>
                  </a:lnTo>
                  <a:lnTo>
                    <a:pt x="724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4"/>
            <p:cNvSpPr/>
            <p:nvPr/>
          </p:nvSpPr>
          <p:spPr>
            <a:xfrm>
              <a:off x="1006125" y="2499916"/>
              <a:ext cx="348871" cy="308541"/>
            </a:xfrm>
            <a:custGeom>
              <a:avLst/>
              <a:gdLst/>
              <a:ahLst/>
              <a:cxnLst/>
              <a:rect l="l" t="t" r="r" b="b"/>
              <a:pathLst>
                <a:path w="10718" h="9479" extrusionOk="0">
                  <a:moveTo>
                    <a:pt x="8860" y="3692"/>
                  </a:moveTo>
                  <a:lnTo>
                    <a:pt x="8860" y="5906"/>
                  </a:lnTo>
                  <a:lnTo>
                    <a:pt x="1882" y="5906"/>
                  </a:lnTo>
                  <a:lnTo>
                    <a:pt x="1882" y="3692"/>
                  </a:lnTo>
                  <a:close/>
                  <a:moveTo>
                    <a:pt x="8074" y="0"/>
                  </a:moveTo>
                  <a:lnTo>
                    <a:pt x="6026" y="2477"/>
                  </a:lnTo>
                  <a:lnTo>
                    <a:pt x="1" y="2477"/>
                  </a:lnTo>
                  <a:lnTo>
                    <a:pt x="1" y="9478"/>
                  </a:lnTo>
                  <a:lnTo>
                    <a:pt x="10717" y="9478"/>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2" name="Google Shape;10722;p74"/>
          <p:cNvGrpSpPr/>
          <p:nvPr/>
        </p:nvGrpSpPr>
        <p:grpSpPr>
          <a:xfrm>
            <a:off x="5530167" y="4003061"/>
            <a:ext cx="349743" cy="349784"/>
            <a:chOff x="5527778" y="4151023"/>
            <a:chExt cx="348871" cy="348877"/>
          </a:xfrm>
        </p:grpSpPr>
        <p:sp>
          <p:nvSpPr>
            <p:cNvPr id="10723" name="Google Shape;10723;p74"/>
            <p:cNvSpPr/>
            <p:nvPr/>
          </p:nvSpPr>
          <p:spPr>
            <a:xfrm>
              <a:off x="5720707" y="4226606"/>
              <a:ext cx="69885" cy="55335"/>
            </a:xfrm>
            <a:custGeom>
              <a:avLst/>
              <a:gdLst/>
              <a:ahLst/>
              <a:cxnLst/>
              <a:rect l="l" t="t" r="r" b="b"/>
              <a:pathLst>
                <a:path w="2147" h="1700" extrusionOk="0">
                  <a:moveTo>
                    <a:pt x="1218" y="1"/>
                  </a:moveTo>
                  <a:cubicBezTo>
                    <a:pt x="1004" y="1"/>
                    <a:pt x="789" y="84"/>
                    <a:pt x="623" y="251"/>
                  </a:cubicBezTo>
                  <a:cubicBezTo>
                    <a:pt x="0" y="855"/>
                    <a:pt x="561" y="1699"/>
                    <a:pt x="1221" y="1699"/>
                  </a:cubicBezTo>
                  <a:cubicBezTo>
                    <a:pt x="1419" y="1699"/>
                    <a:pt x="1627" y="1623"/>
                    <a:pt x="1814" y="1442"/>
                  </a:cubicBezTo>
                  <a:cubicBezTo>
                    <a:pt x="2147" y="1108"/>
                    <a:pt x="2147" y="560"/>
                    <a:pt x="1814" y="251"/>
                  </a:cubicBezTo>
                  <a:cubicBezTo>
                    <a:pt x="1647" y="84"/>
                    <a:pt x="1432" y="1"/>
                    <a:pt x="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4"/>
            <p:cNvSpPr/>
            <p:nvPr/>
          </p:nvSpPr>
          <p:spPr>
            <a:xfrm>
              <a:off x="5527778" y="4389784"/>
              <a:ext cx="348871" cy="110117"/>
            </a:xfrm>
            <a:custGeom>
              <a:avLst/>
              <a:gdLst/>
              <a:ahLst/>
              <a:cxnLst/>
              <a:rect l="l" t="t" r="r" b="b"/>
              <a:pathLst>
                <a:path w="10718" h="3383" extrusionOk="0">
                  <a:moveTo>
                    <a:pt x="1" y="1"/>
                  </a:moveTo>
                  <a:lnTo>
                    <a:pt x="1" y="1596"/>
                  </a:lnTo>
                  <a:lnTo>
                    <a:pt x="4002" y="1596"/>
                  </a:lnTo>
                  <a:lnTo>
                    <a:pt x="4002" y="1977"/>
                  </a:lnTo>
                  <a:cubicBezTo>
                    <a:pt x="4002" y="2406"/>
                    <a:pt x="3644" y="2739"/>
                    <a:pt x="3216" y="2739"/>
                  </a:cubicBezTo>
                  <a:lnTo>
                    <a:pt x="2263" y="2739"/>
                  </a:lnTo>
                  <a:lnTo>
                    <a:pt x="2263" y="3382"/>
                  </a:lnTo>
                  <a:lnTo>
                    <a:pt x="8455" y="3382"/>
                  </a:lnTo>
                  <a:lnTo>
                    <a:pt x="8455" y="2763"/>
                  </a:lnTo>
                  <a:lnTo>
                    <a:pt x="7479" y="2763"/>
                  </a:lnTo>
                  <a:cubicBezTo>
                    <a:pt x="7050" y="2763"/>
                    <a:pt x="6716" y="2406"/>
                    <a:pt x="6716" y="1977"/>
                  </a:cubicBezTo>
                  <a:lnTo>
                    <a:pt x="6716" y="1596"/>
                  </a:lnTo>
                  <a:lnTo>
                    <a:pt x="10717" y="1596"/>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4"/>
            <p:cNvSpPr/>
            <p:nvPr/>
          </p:nvSpPr>
          <p:spPr>
            <a:xfrm>
              <a:off x="5527778" y="4151023"/>
              <a:ext cx="348871" cy="218638"/>
            </a:xfrm>
            <a:custGeom>
              <a:avLst/>
              <a:gdLst/>
              <a:ahLst/>
              <a:cxnLst/>
              <a:rect l="l" t="t" r="r" b="b"/>
              <a:pathLst>
                <a:path w="10718" h="6717" extrusionOk="0">
                  <a:moveTo>
                    <a:pt x="4907" y="1239"/>
                  </a:moveTo>
                  <a:lnTo>
                    <a:pt x="4907" y="1858"/>
                  </a:lnTo>
                  <a:lnTo>
                    <a:pt x="1763" y="1858"/>
                  </a:lnTo>
                  <a:lnTo>
                    <a:pt x="1763" y="1239"/>
                  </a:lnTo>
                  <a:close/>
                  <a:moveTo>
                    <a:pt x="4907" y="2478"/>
                  </a:moveTo>
                  <a:lnTo>
                    <a:pt x="4907" y="3121"/>
                  </a:lnTo>
                  <a:lnTo>
                    <a:pt x="1763" y="3121"/>
                  </a:lnTo>
                  <a:lnTo>
                    <a:pt x="1763" y="2478"/>
                  </a:lnTo>
                  <a:close/>
                  <a:moveTo>
                    <a:pt x="4907" y="3740"/>
                  </a:moveTo>
                  <a:lnTo>
                    <a:pt x="4907" y="4359"/>
                  </a:lnTo>
                  <a:lnTo>
                    <a:pt x="1763" y="4359"/>
                  </a:lnTo>
                  <a:lnTo>
                    <a:pt x="1763" y="3740"/>
                  </a:lnTo>
                  <a:close/>
                  <a:moveTo>
                    <a:pt x="7113" y="1677"/>
                  </a:moveTo>
                  <a:cubicBezTo>
                    <a:pt x="8146" y="1677"/>
                    <a:pt x="9079" y="2849"/>
                    <a:pt x="8384" y="3954"/>
                  </a:cubicBezTo>
                  <a:lnTo>
                    <a:pt x="9217" y="4788"/>
                  </a:lnTo>
                  <a:lnTo>
                    <a:pt x="8765" y="5240"/>
                  </a:lnTo>
                  <a:lnTo>
                    <a:pt x="7931" y="4383"/>
                  </a:lnTo>
                  <a:cubicBezTo>
                    <a:pt x="7693" y="4549"/>
                    <a:pt x="7431" y="4621"/>
                    <a:pt x="7145" y="4621"/>
                  </a:cubicBezTo>
                  <a:cubicBezTo>
                    <a:pt x="5835" y="4621"/>
                    <a:pt x="5192" y="3049"/>
                    <a:pt x="6097" y="2120"/>
                  </a:cubicBezTo>
                  <a:cubicBezTo>
                    <a:pt x="6409" y="1809"/>
                    <a:pt x="6767" y="1677"/>
                    <a:pt x="7113" y="1677"/>
                  </a:cubicBezTo>
                  <a:close/>
                  <a:moveTo>
                    <a:pt x="4907" y="4978"/>
                  </a:moveTo>
                  <a:lnTo>
                    <a:pt x="4907" y="5597"/>
                  </a:lnTo>
                  <a:lnTo>
                    <a:pt x="1763" y="5597"/>
                  </a:lnTo>
                  <a:lnTo>
                    <a:pt x="1763" y="4978"/>
                  </a:lnTo>
                  <a:close/>
                  <a:moveTo>
                    <a:pt x="1" y="1"/>
                  </a:moveTo>
                  <a:lnTo>
                    <a:pt x="1" y="6717"/>
                  </a:lnTo>
                  <a:lnTo>
                    <a:pt x="10717" y="6717"/>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6" name="Google Shape;10726;p74"/>
          <p:cNvGrpSpPr/>
          <p:nvPr/>
        </p:nvGrpSpPr>
        <p:grpSpPr>
          <a:xfrm>
            <a:off x="7831236" y="1768839"/>
            <a:ext cx="281352" cy="349590"/>
            <a:chOff x="7823108" y="1922595"/>
            <a:chExt cx="280651" cy="348683"/>
          </a:xfrm>
        </p:grpSpPr>
        <p:sp>
          <p:nvSpPr>
            <p:cNvPr id="10727" name="Google Shape;10727;p74"/>
            <p:cNvSpPr/>
            <p:nvPr/>
          </p:nvSpPr>
          <p:spPr>
            <a:xfrm>
              <a:off x="7823108" y="2240226"/>
              <a:ext cx="131046" cy="31053"/>
            </a:xfrm>
            <a:custGeom>
              <a:avLst/>
              <a:gdLst/>
              <a:ahLst/>
              <a:cxnLst/>
              <a:rect l="l" t="t" r="r" b="b"/>
              <a:pathLst>
                <a:path w="4026" h="954" extrusionOk="0">
                  <a:moveTo>
                    <a:pt x="1" y="1"/>
                  </a:moveTo>
                  <a:lnTo>
                    <a:pt x="1" y="953"/>
                  </a:lnTo>
                  <a:lnTo>
                    <a:pt x="4025" y="953"/>
                  </a:lnTo>
                  <a:cubicBezTo>
                    <a:pt x="3858" y="405"/>
                    <a:pt x="3358" y="24"/>
                    <a:pt x="2787" y="24"/>
                  </a:cubicBezTo>
                  <a:lnTo>
                    <a:pt x="27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4"/>
            <p:cNvSpPr/>
            <p:nvPr/>
          </p:nvSpPr>
          <p:spPr>
            <a:xfrm>
              <a:off x="7823108" y="2056509"/>
              <a:ext cx="130265" cy="179090"/>
            </a:xfrm>
            <a:custGeom>
              <a:avLst/>
              <a:gdLst/>
              <a:ahLst/>
              <a:cxnLst/>
              <a:rect l="l" t="t" r="r" b="b"/>
              <a:pathLst>
                <a:path w="4002" h="5502" extrusionOk="0">
                  <a:moveTo>
                    <a:pt x="3096" y="1548"/>
                  </a:moveTo>
                  <a:lnTo>
                    <a:pt x="3096" y="2168"/>
                  </a:lnTo>
                  <a:lnTo>
                    <a:pt x="905" y="2168"/>
                  </a:lnTo>
                  <a:lnTo>
                    <a:pt x="905" y="1548"/>
                  </a:lnTo>
                  <a:close/>
                  <a:moveTo>
                    <a:pt x="3096" y="3120"/>
                  </a:moveTo>
                  <a:lnTo>
                    <a:pt x="3096" y="3739"/>
                  </a:lnTo>
                  <a:lnTo>
                    <a:pt x="905" y="3739"/>
                  </a:lnTo>
                  <a:lnTo>
                    <a:pt x="905" y="3120"/>
                  </a:lnTo>
                  <a:close/>
                  <a:moveTo>
                    <a:pt x="1" y="1"/>
                  </a:moveTo>
                  <a:lnTo>
                    <a:pt x="1" y="5025"/>
                  </a:lnTo>
                  <a:lnTo>
                    <a:pt x="2763" y="5025"/>
                  </a:lnTo>
                  <a:cubicBezTo>
                    <a:pt x="3215" y="5025"/>
                    <a:pt x="3668" y="5192"/>
                    <a:pt x="4001" y="5502"/>
                  </a:cubicBezTo>
                  <a:lnTo>
                    <a:pt x="4001" y="1239"/>
                  </a:lnTo>
                  <a:cubicBezTo>
                    <a:pt x="4001" y="548"/>
                    <a:pt x="3454"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4"/>
            <p:cNvSpPr/>
            <p:nvPr/>
          </p:nvSpPr>
          <p:spPr>
            <a:xfrm>
              <a:off x="7974274" y="2241007"/>
              <a:ext cx="129484" cy="30272"/>
            </a:xfrm>
            <a:custGeom>
              <a:avLst/>
              <a:gdLst/>
              <a:ahLst/>
              <a:cxnLst/>
              <a:rect l="l" t="t" r="r" b="b"/>
              <a:pathLst>
                <a:path w="3978" h="930" extrusionOk="0">
                  <a:moveTo>
                    <a:pt x="1215" y="0"/>
                  </a:moveTo>
                  <a:cubicBezTo>
                    <a:pt x="620" y="0"/>
                    <a:pt x="143" y="381"/>
                    <a:pt x="0" y="929"/>
                  </a:cubicBezTo>
                  <a:lnTo>
                    <a:pt x="3977" y="929"/>
                  </a:lnTo>
                  <a:lnTo>
                    <a:pt x="39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4"/>
            <p:cNvSpPr/>
            <p:nvPr/>
          </p:nvSpPr>
          <p:spPr>
            <a:xfrm>
              <a:off x="7973493" y="2056509"/>
              <a:ext cx="130265" cy="179090"/>
            </a:xfrm>
            <a:custGeom>
              <a:avLst/>
              <a:gdLst/>
              <a:ahLst/>
              <a:cxnLst/>
              <a:rect l="l" t="t" r="r" b="b"/>
              <a:pathLst>
                <a:path w="4002" h="5502" extrusionOk="0">
                  <a:moveTo>
                    <a:pt x="3120" y="1548"/>
                  </a:moveTo>
                  <a:lnTo>
                    <a:pt x="3120" y="2168"/>
                  </a:lnTo>
                  <a:lnTo>
                    <a:pt x="929" y="2168"/>
                  </a:lnTo>
                  <a:lnTo>
                    <a:pt x="929" y="1548"/>
                  </a:lnTo>
                  <a:close/>
                  <a:moveTo>
                    <a:pt x="3120" y="3096"/>
                  </a:moveTo>
                  <a:lnTo>
                    <a:pt x="3120" y="3739"/>
                  </a:lnTo>
                  <a:lnTo>
                    <a:pt x="929" y="3739"/>
                  </a:lnTo>
                  <a:lnTo>
                    <a:pt x="929" y="3096"/>
                  </a:lnTo>
                  <a:close/>
                  <a:moveTo>
                    <a:pt x="1263" y="1"/>
                  </a:moveTo>
                  <a:cubicBezTo>
                    <a:pt x="572" y="1"/>
                    <a:pt x="24" y="548"/>
                    <a:pt x="1" y="1239"/>
                  </a:cubicBezTo>
                  <a:lnTo>
                    <a:pt x="1" y="5502"/>
                  </a:lnTo>
                  <a:cubicBezTo>
                    <a:pt x="338" y="5209"/>
                    <a:pt x="738" y="5023"/>
                    <a:pt x="1183" y="5023"/>
                  </a:cubicBezTo>
                  <a:cubicBezTo>
                    <a:pt x="1209" y="5023"/>
                    <a:pt x="1236" y="5024"/>
                    <a:pt x="1263" y="5025"/>
                  </a:cubicBezTo>
                  <a:lnTo>
                    <a:pt x="4001" y="5025"/>
                  </a:lnTo>
                  <a:lnTo>
                    <a:pt x="40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4"/>
            <p:cNvSpPr/>
            <p:nvPr/>
          </p:nvSpPr>
          <p:spPr>
            <a:xfrm>
              <a:off x="7934725" y="2003028"/>
              <a:ext cx="58167" cy="27147"/>
            </a:xfrm>
            <a:custGeom>
              <a:avLst/>
              <a:gdLst/>
              <a:ahLst/>
              <a:cxnLst/>
              <a:rect l="l" t="t" r="r" b="b"/>
              <a:pathLst>
                <a:path w="1787" h="834" extrusionOk="0">
                  <a:moveTo>
                    <a:pt x="885" y="0"/>
                  </a:moveTo>
                  <a:cubicBezTo>
                    <a:pt x="543" y="0"/>
                    <a:pt x="203" y="167"/>
                    <a:pt x="1" y="500"/>
                  </a:cubicBezTo>
                  <a:lnTo>
                    <a:pt x="525" y="834"/>
                  </a:lnTo>
                  <a:cubicBezTo>
                    <a:pt x="608" y="703"/>
                    <a:pt x="745" y="637"/>
                    <a:pt x="882" y="637"/>
                  </a:cubicBezTo>
                  <a:cubicBezTo>
                    <a:pt x="1019" y="637"/>
                    <a:pt x="1156" y="703"/>
                    <a:pt x="1239" y="834"/>
                  </a:cubicBezTo>
                  <a:lnTo>
                    <a:pt x="1787" y="500"/>
                  </a:lnTo>
                  <a:cubicBezTo>
                    <a:pt x="1573" y="167"/>
                    <a:pt x="1227" y="0"/>
                    <a:pt x="8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4"/>
            <p:cNvSpPr/>
            <p:nvPr/>
          </p:nvSpPr>
          <p:spPr>
            <a:xfrm>
              <a:off x="7900612" y="1963479"/>
              <a:ext cx="125610" cy="45765"/>
            </a:xfrm>
            <a:custGeom>
              <a:avLst/>
              <a:gdLst/>
              <a:ahLst/>
              <a:cxnLst/>
              <a:rect l="l" t="t" r="r" b="b"/>
              <a:pathLst>
                <a:path w="3859" h="1406" extrusionOk="0">
                  <a:moveTo>
                    <a:pt x="1939" y="1"/>
                  </a:moveTo>
                  <a:cubicBezTo>
                    <a:pt x="1198" y="1"/>
                    <a:pt x="453" y="358"/>
                    <a:pt x="1" y="1072"/>
                  </a:cubicBezTo>
                  <a:lnTo>
                    <a:pt x="549" y="1406"/>
                  </a:lnTo>
                  <a:cubicBezTo>
                    <a:pt x="870" y="894"/>
                    <a:pt x="1406" y="638"/>
                    <a:pt x="1942" y="638"/>
                  </a:cubicBezTo>
                  <a:cubicBezTo>
                    <a:pt x="2478" y="638"/>
                    <a:pt x="3013" y="894"/>
                    <a:pt x="3335" y="1406"/>
                  </a:cubicBezTo>
                  <a:lnTo>
                    <a:pt x="3859" y="1072"/>
                  </a:lnTo>
                  <a:cubicBezTo>
                    <a:pt x="3418" y="358"/>
                    <a:pt x="2680" y="1"/>
                    <a:pt x="19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4"/>
            <p:cNvSpPr/>
            <p:nvPr/>
          </p:nvSpPr>
          <p:spPr>
            <a:xfrm>
              <a:off x="7864968" y="1922595"/>
              <a:ext cx="196927" cy="64970"/>
            </a:xfrm>
            <a:custGeom>
              <a:avLst/>
              <a:gdLst/>
              <a:ahLst/>
              <a:cxnLst/>
              <a:rect l="l" t="t" r="r" b="b"/>
              <a:pathLst>
                <a:path w="6050" h="1996" extrusionOk="0">
                  <a:moveTo>
                    <a:pt x="3025" y="1"/>
                  </a:moveTo>
                  <a:cubicBezTo>
                    <a:pt x="1864" y="1"/>
                    <a:pt x="703" y="554"/>
                    <a:pt x="0" y="1662"/>
                  </a:cubicBezTo>
                  <a:lnTo>
                    <a:pt x="524" y="1995"/>
                  </a:lnTo>
                  <a:cubicBezTo>
                    <a:pt x="1072" y="1138"/>
                    <a:pt x="2025" y="614"/>
                    <a:pt x="3025" y="614"/>
                  </a:cubicBezTo>
                  <a:cubicBezTo>
                    <a:pt x="4025" y="614"/>
                    <a:pt x="4978" y="1138"/>
                    <a:pt x="5525" y="1995"/>
                  </a:cubicBezTo>
                  <a:lnTo>
                    <a:pt x="6049" y="1662"/>
                  </a:lnTo>
                  <a:cubicBezTo>
                    <a:pt x="5347" y="554"/>
                    <a:pt x="4186" y="1"/>
                    <a:pt x="3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4" name="Google Shape;10734;p74"/>
          <p:cNvGrpSpPr/>
          <p:nvPr/>
        </p:nvGrpSpPr>
        <p:grpSpPr>
          <a:xfrm>
            <a:off x="6286323" y="1768643"/>
            <a:ext cx="348927" cy="349783"/>
            <a:chOff x="6282048" y="1922400"/>
            <a:chExt cx="348057" cy="348876"/>
          </a:xfrm>
        </p:grpSpPr>
        <p:sp>
          <p:nvSpPr>
            <p:cNvPr id="10735" name="Google Shape;10735;p74"/>
            <p:cNvSpPr/>
            <p:nvPr/>
          </p:nvSpPr>
          <p:spPr>
            <a:xfrm>
              <a:off x="6458019" y="2140230"/>
              <a:ext cx="80626" cy="131046"/>
            </a:xfrm>
            <a:custGeom>
              <a:avLst/>
              <a:gdLst/>
              <a:ahLst/>
              <a:cxnLst/>
              <a:rect l="l" t="t" r="r" b="b"/>
              <a:pathLst>
                <a:path w="2477" h="4026" extrusionOk="0">
                  <a:moveTo>
                    <a:pt x="0" y="0"/>
                  </a:moveTo>
                  <a:lnTo>
                    <a:pt x="215" y="3096"/>
                  </a:lnTo>
                  <a:lnTo>
                    <a:pt x="1048" y="2620"/>
                  </a:lnTo>
                  <a:lnTo>
                    <a:pt x="1834" y="4025"/>
                  </a:lnTo>
                  <a:lnTo>
                    <a:pt x="2429" y="3692"/>
                  </a:lnTo>
                  <a:lnTo>
                    <a:pt x="1643" y="2287"/>
                  </a:lnTo>
                  <a:lnTo>
                    <a:pt x="2477" y="1834"/>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4"/>
            <p:cNvSpPr/>
            <p:nvPr/>
          </p:nvSpPr>
          <p:spPr>
            <a:xfrm>
              <a:off x="6282048" y="1922400"/>
              <a:ext cx="234913" cy="59729"/>
            </a:xfrm>
            <a:custGeom>
              <a:avLst/>
              <a:gdLst/>
              <a:ahLst/>
              <a:cxnLst/>
              <a:rect l="l" t="t" r="r" b="b"/>
              <a:pathLst>
                <a:path w="7217" h="1835" extrusionOk="0">
                  <a:moveTo>
                    <a:pt x="1739" y="596"/>
                  </a:moveTo>
                  <a:lnTo>
                    <a:pt x="1739" y="1215"/>
                  </a:lnTo>
                  <a:lnTo>
                    <a:pt x="1120" y="1215"/>
                  </a:lnTo>
                  <a:lnTo>
                    <a:pt x="1120" y="596"/>
                  </a:lnTo>
                  <a:close/>
                  <a:moveTo>
                    <a:pt x="2906" y="596"/>
                  </a:moveTo>
                  <a:lnTo>
                    <a:pt x="2906" y="1215"/>
                  </a:lnTo>
                  <a:lnTo>
                    <a:pt x="2286" y="1215"/>
                  </a:lnTo>
                  <a:lnTo>
                    <a:pt x="2286" y="596"/>
                  </a:lnTo>
                  <a:close/>
                  <a:moveTo>
                    <a:pt x="4049" y="596"/>
                  </a:moveTo>
                  <a:lnTo>
                    <a:pt x="4049" y="1215"/>
                  </a:lnTo>
                  <a:lnTo>
                    <a:pt x="3430" y="1215"/>
                  </a:lnTo>
                  <a:lnTo>
                    <a:pt x="3430" y="596"/>
                  </a:lnTo>
                  <a:close/>
                  <a:moveTo>
                    <a:pt x="0" y="1"/>
                  </a:moveTo>
                  <a:lnTo>
                    <a:pt x="0" y="1834"/>
                  </a:lnTo>
                  <a:lnTo>
                    <a:pt x="5692" y="1834"/>
                  </a:lnTo>
                  <a:lnTo>
                    <a:pt x="721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4"/>
            <p:cNvSpPr/>
            <p:nvPr/>
          </p:nvSpPr>
          <p:spPr>
            <a:xfrm>
              <a:off x="6282048" y="1922400"/>
              <a:ext cx="348057" cy="308541"/>
            </a:xfrm>
            <a:custGeom>
              <a:avLst/>
              <a:gdLst/>
              <a:ahLst/>
              <a:cxnLst/>
              <a:rect l="l" t="t" r="r" b="b"/>
              <a:pathLst>
                <a:path w="10693" h="9479" extrusionOk="0">
                  <a:moveTo>
                    <a:pt x="5144" y="3311"/>
                  </a:moveTo>
                  <a:lnTo>
                    <a:pt x="5740" y="3478"/>
                  </a:lnTo>
                  <a:lnTo>
                    <a:pt x="5430" y="4573"/>
                  </a:lnTo>
                  <a:lnTo>
                    <a:pt x="4835" y="4406"/>
                  </a:lnTo>
                  <a:lnTo>
                    <a:pt x="5144" y="3311"/>
                  </a:lnTo>
                  <a:close/>
                  <a:moveTo>
                    <a:pt x="3954" y="3454"/>
                  </a:moveTo>
                  <a:lnTo>
                    <a:pt x="4501" y="4430"/>
                  </a:lnTo>
                  <a:lnTo>
                    <a:pt x="3954" y="4740"/>
                  </a:lnTo>
                  <a:lnTo>
                    <a:pt x="3406" y="3739"/>
                  </a:lnTo>
                  <a:lnTo>
                    <a:pt x="3954" y="3454"/>
                  </a:lnTo>
                  <a:close/>
                  <a:moveTo>
                    <a:pt x="6716" y="4263"/>
                  </a:moveTo>
                  <a:lnTo>
                    <a:pt x="7026" y="4811"/>
                  </a:lnTo>
                  <a:lnTo>
                    <a:pt x="6025" y="5359"/>
                  </a:lnTo>
                  <a:lnTo>
                    <a:pt x="5740" y="4787"/>
                  </a:lnTo>
                  <a:lnTo>
                    <a:pt x="6716" y="4263"/>
                  </a:lnTo>
                  <a:close/>
                  <a:moveTo>
                    <a:pt x="2644" y="4692"/>
                  </a:moveTo>
                  <a:lnTo>
                    <a:pt x="3739" y="5002"/>
                  </a:lnTo>
                  <a:lnTo>
                    <a:pt x="3549" y="5597"/>
                  </a:lnTo>
                  <a:lnTo>
                    <a:pt x="2477" y="5287"/>
                  </a:lnTo>
                  <a:lnTo>
                    <a:pt x="2644" y="4692"/>
                  </a:lnTo>
                  <a:close/>
                  <a:moveTo>
                    <a:pt x="3596" y="5978"/>
                  </a:moveTo>
                  <a:lnTo>
                    <a:pt x="3906" y="6526"/>
                  </a:lnTo>
                  <a:lnTo>
                    <a:pt x="2906" y="7073"/>
                  </a:lnTo>
                  <a:lnTo>
                    <a:pt x="2620" y="6526"/>
                  </a:lnTo>
                  <a:lnTo>
                    <a:pt x="3596" y="5978"/>
                  </a:lnTo>
                  <a:close/>
                  <a:moveTo>
                    <a:pt x="8050" y="1"/>
                  </a:moveTo>
                  <a:lnTo>
                    <a:pt x="6002" y="2477"/>
                  </a:lnTo>
                  <a:lnTo>
                    <a:pt x="0" y="2477"/>
                  </a:lnTo>
                  <a:lnTo>
                    <a:pt x="0" y="9479"/>
                  </a:lnTo>
                  <a:lnTo>
                    <a:pt x="4978" y="9479"/>
                  </a:lnTo>
                  <a:lnTo>
                    <a:pt x="4692" y="5383"/>
                  </a:lnTo>
                  <a:lnTo>
                    <a:pt x="9050" y="8598"/>
                  </a:lnTo>
                  <a:lnTo>
                    <a:pt x="7931" y="9241"/>
                  </a:lnTo>
                  <a:lnTo>
                    <a:pt x="8050" y="9479"/>
                  </a:lnTo>
                  <a:lnTo>
                    <a:pt x="10693" y="9479"/>
                  </a:lnTo>
                  <a:lnTo>
                    <a:pt x="1069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8" name="Google Shape;10738;p74"/>
          <p:cNvGrpSpPr/>
          <p:nvPr/>
        </p:nvGrpSpPr>
        <p:grpSpPr>
          <a:xfrm>
            <a:off x="5537183" y="1768643"/>
            <a:ext cx="336497" cy="349778"/>
            <a:chOff x="5534776" y="1922400"/>
            <a:chExt cx="335657" cy="348871"/>
          </a:xfrm>
        </p:grpSpPr>
        <p:sp>
          <p:nvSpPr>
            <p:cNvPr id="10739" name="Google Shape;10739;p74"/>
            <p:cNvSpPr/>
            <p:nvPr/>
          </p:nvSpPr>
          <p:spPr>
            <a:xfrm>
              <a:off x="5596004" y="2068130"/>
              <a:ext cx="274429" cy="134139"/>
            </a:xfrm>
            <a:custGeom>
              <a:avLst/>
              <a:gdLst/>
              <a:ahLst/>
              <a:cxnLst/>
              <a:rect l="l" t="t" r="r" b="b"/>
              <a:pathLst>
                <a:path w="8431" h="4121" extrusionOk="0">
                  <a:moveTo>
                    <a:pt x="2715" y="715"/>
                  </a:moveTo>
                  <a:lnTo>
                    <a:pt x="2715" y="1334"/>
                  </a:lnTo>
                  <a:lnTo>
                    <a:pt x="2049" y="1334"/>
                  </a:lnTo>
                  <a:lnTo>
                    <a:pt x="2049" y="3430"/>
                  </a:lnTo>
                  <a:lnTo>
                    <a:pt x="1429" y="3430"/>
                  </a:lnTo>
                  <a:lnTo>
                    <a:pt x="1429" y="1334"/>
                  </a:lnTo>
                  <a:lnTo>
                    <a:pt x="786" y="1334"/>
                  </a:lnTo>
                  <a:lnTo>
                    <a:pt x="786" y="715"/>
                  </a:lnTo>
                  <a:close/>
                  <a:moveTo>
                    <a:pt x="5311" y="715"/>
                  </a:moveTo>
                  <a:lnTo>
                    <a:pt x="4597" y="2073"/>
                  </a:lnTo>
                  <a:lnTo>
                    <a:pt x="5335" y="3430"/>
                  </a:lnTo>
                  <a:lnTo>
                    <a:pt x="4620" y="3430"/>
                  </a:lnTo>
                  <a:lnTo>
                    <a:pt x="4239" y="2739"/>
                  </a:lnTo>
                  <a:lnTo>
                    <a:pt x="3858" y="3430"/>
                  </a:lnTo>
                  <a:lnTo>
                    <a:pt x="3144" y="3430"/>
                  </a:lnTo>
                  <a:lnTo>
                    <a:pt x="3882" y="2073"/>
                  </a:lnTo>
                  <a:lnTo>
                    <a:pt x="3144" y="715"/>
                  </a:lnTo>
                  <a:lnTo>
                    <a:pt x="3858" y="715"/>
                  </a:lnTo>
                  <a:lnTo>
                    <a:pt x="4239" y="1406"/>
                  </a:lnTo>
                  <a:lnTo>
                    <a:pt x="4620" y="715"/>
                  </a:lnTo>
                  <a:close/>
                  <a:moveTo>
                    <a:pt x="7645" y="715"/>
                  </a:moveTo>
                  <a:lnTo>
                    <a:pt x="7645" y="1334"/>
                  </a:lnTo>
                  <a:lnTo>
                    <a:pt x="7002" y="1334"/>
                  </a:lnTo>
                  <a:lnTo>
                    <a:pt x="7002" y="3430"/>
                  </a:lnTo>
                  <a:lnTo>
                    <a:pt x="6359" y="3430"/>
                  </a:lnTo>
                  <a:lnTo>
                    <a:pt x="6359" y="1334"/>
                  </a:lnTo>
                  <a:lnTo>
                    <a:pt x="5716" y="1334"/>
                  </a:lnTo>
                  <a:lnTo>
                    <a:pt x="5716" y="715"/>
                  </a:lnTo>
                  <a:close/>
                  <a:moveTo>
                    <a:pt x="0" y="1"/>
                  </a:moveTo>
                  <a:lnTo>
                    <a:pt x="0" y="4121"/>
                  </a:lnTo>
                  <a:lnTo>
                    <a:pt x="8431" y="4121"/>
                  </a:lnTo>
                  <a:lnTo>
                    <a:pt x="84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4"/>
            <p:cNvSpPr/>
            <p:nvPr/>
          </p:nvSpPr>
          <p:spPr>
            <a:xfrm>
              <a:off x="5534776" y="1922400"/>
              <a:ext cx="75972" cy="76004"/>
            </a:xfrm>
            <a:custGeom>
              <a:avLst/>
              <a:gdLst/>
              <a:ahLst/>
              <a:cxnLst/>
              <a:rect l="l" t="t" r="r" b="b"/>
              <a:pathLst>
                <a:path w="2334" h="2335" extrusionOk="0">
                  <a:moveTo>
                    <a:pt x="2334" y="1"/>
                  </a:moveTo>
                  <a:lnTo>
                    <a:pt x="0" y="2334"/>
                  </a:lnTo>
                  <a:lnTo>
                    <a:pt x="2334" y="2334"/>
                  </a:lnTo>
                  <a:lnTo>
                    <a:pt x="2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4"/>
            <p:cNvSpPr/>
            <p:nvPr/>
          </p:nvSpPr>
          <p:spPr>
            <a:xfrm>
              <a:off x="5534776" y="1922400"/>
              <a:ext cx="261246" cy="348871"/>
            </a:xfrm>
            <a:custGeom>
              <a:avLst/>
              <a:gdLst/>
              <a:ahLst/>
              <a:cxnLst/>
              <a:rect l="l" t="t" r="r" b="b"/>
              <a:pathLst>
                <a:path w="8026" h="10718" extrusionOk="0">
                  <a:moveTo>
                    <a:pt x="6597" y="2382"/>
                  </a:moveTo>
                  <a:lnTo>
                    <a:pt x="6597" y="3001"/>
                  </a:lnTo>
                  <a:lnTo>
                    <a:pt x="3739" y="3001"/>
                  </a:lnTo>
                  <a:lnTo>
                    <a:pt x="3739" y="2382"/>
                  </a:lnTo>
                  <a:close/>
                  <a:moveTo>
                    <a:pt x="2953" y="1"/>
                  </a:moveTo>
                  <a:lnTo>
                    <a:pt x="2953" y="2954"/>
                  </a:lnTo>
                  <a:lnTo>
                    <a:pt x="0" y="2954"/>
                  </a:lnTo>
                  <a:lnTo>
                    <a:pt x="0" y="10717"/>
                  </a:lnTo>
                  <a:lnTo>
                    <a:pt x="8026" y="10717"/>
                  </a:lnTo>
                  <a:lnTo>
                    <a:pt x="8026" y="9241"/>
                  </a:lnTo>
                  <a:lnTo>
                    <a:pt x="1262" y="9241"/>
                  </a:lnTo>
                  <a:lnTo>
                    <a:pt x="1262" y="3859"/>
                  </a:lnTo>
                  <a:lnTo>
                    <a:pt x="8026" y="3859"/>
                  </a:lnTo>
                  <a:lnTo>
                    <a:pt x="80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4"/>
          <p:cNvGrpSpPr/>
          <p:nvPr/>
        </p:nvGrpSpPr>
        <p:grpSpPr>
          <a:xfrm>
            <a:off x="4774827" y="1768643"/>
            <a:ext cx="349710" cy="349781"/>
            <a:chOff x="4774321" y="1922400"/>
            <a:chExt cx="348838" cy="348874"/>
          </a:xfrm>
        </p:grpSpPr>
        <p:sp>
          <p:nvSpPr>
            <p:cNvPr id="10743" name="Google Shape;10743;p74"/>
            <p:cNvSpPr/>
            <p:nvPr/>
          </p:nvSpPr>
          <p:spPr>
            <a:xfrm>
              <a:off x="4846388" y="2191400"/>
              <a:ext cx="23306" cy="24054"/>
            </a:xfrm>
            <a:custGeom>
              <a:avLst/>
              <a:gdLst/>
              <a:ahLst/>
              <a:cxnLst/>
              <a:rect l="l" t="t" r="r" b="b"/>
              <a:pathLst>
                <a:path w="716" h="739" extrusionOk="0">
                  <a:moveTo>
                    <a:pt x="1" y="0"/>
                  </a:moveTo>
                  <a:lnTo>
                    <a:pt x="1" y="738"/>
                  </a:lnTo>
                  <a:lnTo>
                    <a:pt x="715" y="738"/>
                  </a:lnTo>
                  <a:lnTo>
                    <a:pt x="71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4"/>
            <p:cNvSpPr/>
            <p:nvPr/>
          </p:nvSpPr>
          <p:spPr>
            <a:xfrm>
              <a:off x="4774321" y="1947985"/>
              <a:ext cx="348838" cy="77534"/>
            </a:xfrm>
            <a:custGeom>
              <a:avLst/>
              <a:gdLst/>
              <a:ahLst/>
              <a:cxnLst/>
              <a:rect l="l" t="t" r="r" b="b"/>
              <a:pathLst>
                <a:path w="10717" h="2382" extrusionOk="0">
                  <a:moveTo>
                    <a:pt x="0" y="0"/>
                  </a:moveTo>
                  <a:lnTo>
                    <a:pt x="0" y="2382"/>
                  </a:lnTo>
                  <a:lnTo>
                    <a:pt x="10717" y="2382"/>
                  </a:lnTo>
                  <a:lnTo>
                    <a:pt x="10717" y="0"/>
                  </a:lnTo>
                  <a:lnTo>
                    <a:pt x="9288" y="0"/>
                  </a:lnTo>
                  <a:lnTo>
                    <a:pt x="9288" y="310"/>
                  </a:lnTo>
                  <a:cubicBezTo>
                    <a:pt x="9288" y="834"/>
                    <a:pt x="8859" y="1263"/>
                    <a:pt x="8335" y="1263"/>
                  </a:cubicBezTo>
                  <a:lnTo>
                    <a:pt x="8264" y="1263"/>
                  </a:lnTo>
                  <a:cubicBezTo>
                    <a:pt x="7740" y="1263"/>
                    <a:pt x="7311" y="834"/>
                    <a:pt x="7311" y="310"/>
                  </a:cubicBezTo>
                  <a:lnTo>
                    <a:pt x="7311" y="0"/>
                  </a:lnTo>
                  <a:lnTo>
                    <a:pt x="3406" y="0"/>
                  </a:lnTo>
                  <a:lnTo>
                    <a:pt x="3406" y="310"/>
                  </a:lnTo>
                  <a:cubicBezTo>
                    <a:pt x="3406" y="834"/>
                    <a:pt x="2977" y="1263"/>
                    <a:pt x="2453" y="1263"/>
                  </a:cubicBezTo>
                  <a:lnTo>
                    <a:pt x="2382" y="1263"/>
                  </a:lnTo>
                  <a:cubicBezTo>
                    <a:pt x="1858" y="1263"/>
                    <a:pt x="1429" y="834"/>
                    <a:pt x="1429" y="310"/>
                  </a:cubicBezTo>
                  <a:lnTo>
                    <a:pt x="142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4"/>
            <p:cNvSpPr/>
            <p:nvPr/>
          </p:nvSpPr>
          <p:spPr>
            <a:xfrm>
              <a:off x="4774321" y="2045670"/>
              <a:ext cx="348838" cy="225604"/>
            </a:xfrm>
            <a:custGeom>
              <a:avLst/>
              <a:gdLst/>
              <a:ahLst/>
              <a:cxnLst/>
              <a:rect l="l" t="t" r="r" b="b"/>
              <a:pathLst>
                <a:path w="10717" h="6931" extrusionOk="0">
                  <a:moveTo>
                    <a:pt x="3572" y="1096"/>
                  </a:moveTo>
                  <a:lnTo>
                    <a:pt x="3572" y="3072"/>
                  </a:lnTo>
                  <a:lnTo>
                    <a:pt x="1596" y="3072"/>
                  </a:lnTo>
                  <a:lnTo>
                    <a:pt x="1596" y="1096"/>
                  </a:lnTo>
                  <a:close/>
                  <a:moveTo>
                    <a:pt x="6382" y="1096"/>
                  </a:moveTo>
                  <a:lnTo>
                    <a:pt x="6382" y="3072"/>
                  </a:lnTo>
                  <a:lnTo>
                    <a:pt x="4406" y="3072"/>
                  </a:lnTo>
                  <a:lnTo>
                    <a:pt x="4406" y="1096"/>
                  </a:lnTo>
                  <a:close/>
                  <a:moveTo>
                    <a:pt x="9169" y="1096"/>
                  </a:moveTo>
                  <a:lnTo>
                    <a:pt x="9169" y="3072"/>
                  </a:lnTo>
                  <a:lnTo>
                    <a:pt x="7168" y="3072"/>
                  </a:lnTo>
                  <a:lnTo>
                    <a:pt x="7168" y="1096"/>
                  </a:lnTo>
                  <a:close/>
                  <a:moveTo>
                    <a:pt x="3572" y="3858"/>
                  </a:moveTo>
                  <a:lnTo>
                    <a:pt x="3572" y="5835"/>
                  </a:lnTo>
                  <a:lnTo>
                    <a:pt x="1596" y="5835"/>
                  </a:lnTo>
                  <a:lnTo>
                    <a:pt x="1596" y="3858"/>
                  </a:lnTo>
                  <a:close/>
                  <a:moveTo>
                    <a:pt x="6382" y="3858"/>
                  </a:moveTo>
                  <a:lnTo>
                    <a:pt x="6382" y="5835"/>
                  </a:lnTo>
                  <a:lnTo>
                    <a:pt x="4406" y="5835"/>
                  </a:lnTo>
                  <a:lnTo>
                    <a:pt x="4406" y="3858"/>
                  </a:lnTo>
                  <a:close/>
                  <a:moveTo>
                    <a:pt x="9169" y="3858"/>
                  </a:moveTo>
                  <a:lnTo>
                    <a:pt x="9169" y="5835"/>
                  </a:lnTo>
                  <a:lnTo>
                    <a:pt x="7168" y="5835"/>
                  </a:lnTo>
                  <a:lnTo>
                    <a:pt x="7168" y="3858"/>
                  </a:lnTo>
                  <a:close/>
                  <a:moveTo>
                    <a:pt x="0" y="0"/>
                  </a:moveTo>
                  <a:lnTo>
                    <a:pt x="0" y="6930"/>
                  </a:lnTo>
                  <a:lnTo>
                    <a:pt x="10717" y="6930"/>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4"/>
            <p:cNvSpPr/>
            <p:nvPr/>
          </p:nvSpPr>
          <p:spPr>
            <a:xfrm>
              <a:off x="4846388" y="2101462"/>
              <a:ext cx="23306" cy="24054"/>
            </a:xfrm>
            <a:custGeom>
              <a:avLst/>
              <a:gdLst/>
              <a:ahLst/>
              <a:cxnLst/>
              <a:rect l="l" t="t" r="r" b="b"/>
              <a:pathLst>
                <a:path w="716" h="739" extrusionOk="0">
                  <a:moveTo>
                    <a:pt x="1" y="1"/>
                  </a:moveTo>
                  <a:lnTo>
                    <a:pt x="1" y="739"/>
                  </a:lnTo>
                  <a:lnTo>
                    <a:pt x="715" y="739"/>
                  </a:lnTo>
                  <a:lnTo>
                    <a:pt x="7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4"/>
            <p:cNvSpPr/>
            <p:nvPr/>
          </p:nvSpPr>
          <p:spPr>
            <a:xfrm>
              <a:off x="4840985" y="1922400"/>
              <a:ext cx="24054" cy="46547"/>
            </a:xfrm>
            <a:custGeom>
              <a:avLst/>
              <a:gdLst/>
              <a:ahLst/>
              <a:cxnLst/>
              <a:rect l="l" t="t" r="r" b="b"/>
              <a:pathLst>
                <a:path w="739" h="1430" extrusionOk="0">
                  <a:moveTo>
                    <a:pt x="0" y="1"/>
                  </a:moveTo>
                  <a:lnTo>
                    <a:pt x="0" y="1096"/>
                  </a:lnTo>
                  <a:cubicBezTo>
                    <a:pt x="0" y="1287"/>
                    <a:pt x="167" y="1429"/>
                    <a:pt x="334" y="1429"/>
                  </a:cubicBezTo>
                  <a:lnTo>
                    <a:pt x="405" y="1429"/>
                  </a:lnTo>
                  <a:cubicBezTo>
                    <a:pt x="596" y="1429"/>
                    <a:pt x="738" y="1287"/>
                    <a:pt x="738" y="1096"/>
                  </a:cubicBezTo>
                  <a:lnTo>
                    <a:pt x="7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4"/>
            <p:cNvSpPr/>
            <p:nvPr/>
          </p:nvSpPr>
          <p:spPr>
            <a:xfrm>
              <a:off x="5032450" y="1922400"/>
              <a:ext cx="24054" cy="46547"/>
            </a:xfrm>
            <a:custGeom>
              <a:avLst/>
              <a:gdLst/>
              <a:ahLst/>
              <a:cxnLst/>
              <a:rect l="l" t="t" r="r" b="b"/>
              <a:pathLst>
                <a:path w="739" h="1430" extrusionOk="0">
                  <a:moveTo>
                    <a:pt x="0" y="1"/>
                  </a:moveTo>
                  <a:lnTo>
                    <a:pt x="0" y="1096"/>
                  </a:lnTo>
                  <a:cubicBezTo>
                    <a:pt x="0" y="1287"/>
                    <a:pt x="167" y="1429"/>
                    <a:pt x="334" y="1429"/>
                  </a:cubicBezTo>
                  <a:lnTo>
                    <a:pt x="405" y="1429"/>
                  </a:lnTo>
                  <a:cubicBezTo>
                    <a:pt x="596" y="1429"/>
                    <a:pt x="739" y="1287"/>
                    <a:pt x="739" y="1096"/>
                  </a:cubicBezTo>
                  <a:lnTo>
                    <a:pt x="7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4"/>
            <p:cNvSpPr/>
            <p:nvPr/>
          </p:nvSpPr>
          <p:spPr>
            <a:xfrm>
              <a:off x="4937108" y="2191400"/>
              <a:ext cx="24054" cy="24054"/>
            </a:xfrm>
            <a:custGeom>
              <a:avLst/>
              <a:gdLst/>
              <a:ahLst/>
              <a:cxnLst/>
              <a:rect l="l" t="t" r="r" b="b"/>
              <a:pathLst>
                <a:path w="739" h="739" extrusionOk="0">
                  <a:moveTo>
                    <a:pt x="0" y="0"/>
                  </a:moveTo>
                  <a:lnTo>
                    <a:pt x="0" y="738"/>
                  </a:lnTo>
                  <a:lnTo>
                    <a:pt x="738" y="738"/>
                  </a:lnTo>
                  <a:lnTo>
                    <a:pt x="7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4"/>
            <p:cNvSpPr/>
            <p:nvPr/>
          </p:nvSpPr>
          <p:spPr>
            <a:xfrm>
              <a:off x="5027795" y="2101462"/>
              <a:ext cx="23273" cy="24054"/>
            </a:xfrm>
            <a:custGeom>
              <a:avLst/>
              <a:gdLst/>
              <a:ahLst/>
              <a:cxnLst/>
              <a:rect l="l" t="t" r="r" b="b"/>
              <a:pathLst>
                <a:path w="715" h="739" extrusionOk="0">
                  <a:moveTo>
                    <a:pt x="0" y="1"/>
                  </a:moveTo>
                  <a:lnTo>
                    <a:pt x="0" y="739"/>
                  </a:lnTo>
                  <a:lnTo>
                    <a:pt x="715" y="739"/>
                  </a:lnTo>
                  <a:lnTo>
                    <a:pt x="7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4"/>
            <p:cNvSpPr/>
            <p:nvPr/>
          </p:nvSpPr>
          <p:spPr>
            <a:xfrm>
              <a:off x="5027795" y="2191400"/>
              <a:ext cx="23273" cy="24054"/>
            </a:xfrm>
            <a:custGeom>
              <a:avLst/>
              <a:gdLst/>
              <a:ahLst/>
              <a:cxnLst/>
              <a:rect l="l" t="t" r="r" b="b"/>
              <a:pathLst>
                <a:path w="715" h="739" extrusionOk="0">
                  <a:moveTo>
                    <a:pt x="0" y="0"/>
                  </a:moveTo>
                  <a:lnTo>
                    <a:pt x="0" y="738"/>
                  </a:lnTo>
                  <a:lnTo>
                    <a:pt x="715" y="738"/>
                  </a:lnTo>
                  <a:lnTo>
                    <a:pt x="71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4"/>
            <p:cNvSpPr/>
            <p:nvPr/>
          </p:nvSpPr>
          <p:spPr>
            <a:xfrm>
              <a:off x="4937108" y="2101462"/>
              <a:ext cx="24054" cy="24054"/>
            </a:xfrm>
            <a:custGeom>
              <a:avLst/>
              <a:gdLst/>
              <a:ahLst/>
              <a:cxnLst/>
              <a:rect l="l" t="t" r="r" b="b"/>
              <a:pathLst>
                <a:path w="739" h="739" extrusionOk="0">
                  <a:moveTo>
                    <a:pt x="0" y="1"/>
                  </a:moveTo>
                  <a:lnTo>
                    <a:pt x="0" y="739"/>
                  </a:lnTo>
                  <a:lnTo>
                    <a:pt x="738" y="739"/>
                  </a:lnTo>
                  <a:lnTo>
                    <a:pt x="7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3" name="Google Shape;10753;p74"/>
          <p:cNvGrpSpPr/>
          <p:nvPr/>
        </p:nvGrpSpPr>
        <p:grpSpPr>
          <a:xfrm>
            <a:off x="4063736" y="1768643"/>
            <a:ext cx="261149" cy="349778"/>
            <a:chOff x="4065003" y="1922400"/>
            <a:chExt cx="260498" cy="348871"/>
          </a:xfrm>
        </p:grpSpPr>
        <p:sp>
          <p:nvSpPr>
            <p:cNvPr id="10754" name="Google Shape;10754;p74"/>
            <p:cNvSpPr/>
            <p:nvPr/>
          </p:nvSpPr>
          <p:spPr>
            <a:xfrm>
              <a:off x="4065003" y="1922400"/>
              <a:ext cx="75223" cy="76004"/>
            </a:xfrm>
            <a:custGeom>
              <a:avLst/>
              <a:gdLst/>
              <a:ahLst/>
              <a:cxnLst/>
              <a:rect l="l" t="t" r="r" b="b"/>
              <a:pathLst>
                <a:path w="2311" h="2335" extrusionOk="0">
                  <a:moveTo>
                    <a:pt x="2311" y="1"/>
                  </a:moveTo>
                  <a:lnTo>
                    <a:pt x="1" y="2334"/>
                  </a:lnTo>
                  <a:lnTo>
                    <a:pt x="2311" y="2334"/>
                  </a:lnTo>
                  <a:lnTo>
                    <a:pt x="231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4"/>
            <p:cNvSpPr/>
            <p:nvPr/>
          </p:nvSpPr>
          <p:spPr>
            <a:xfrm>
              <a:off x="4065003" y="1922400"/>
              <a:ext cx="260498" cy="348871"/>
            </a:xfrm>
            <a:custGeom>
              <a:avLst/>
              <a:gdLst/>
              <a:ahLst/>
              <a:cxnLst/>
              <a:rect l="l" t="t" r="r" b="b"/>
              <a:pathLst>
                <a:path w="8003" h="10718" extrusionOk="0">
                  <a:moveTo>
                    <a:pt x="4311" y="3739"/>
                  </a:moveTo>
                  <a:lnTo>
                    <a:pt x="4311" y="6526"/>
                  </a:lnTo>
                  <a:lnTo>
                    <a:pt x="5240" y="5621"/>
                  </a:lnTo>
                  <a:lnTo>
                    <a:pt x="5693" y="6049"/>
                  </a:lnTo>
                  <a:lnTo>
                    <a:pt x="4002" y="7740"/>
                  </a:lnTo>
                  <a:lnTo>
                    <a:pt x="2335" y="6073"/>
                  </a:lnTo>
                  <a:lnTo>
                    <a:pt x="2787" y="5621"/>
                  </a:lnTo>
                  <a:lnTo>
                    <a:pt x="3692" y="6526"/>
                  </a:lnTo>
                  <a:lnTo>
                    <a:pt x="3692" y="3739"/>
                  </a:lnTo>
                  <a:close/>
                  <a:moveTo>
                    <a:pt x="6312" y="7740"/>
                  </a:moveTo>
                  <a:lnTo>
                    <a:pt x="6312" y="9169"/>
                  </a:lnTo>
                  <a:lnTo>
                    <a:pt x="1668" y="9169"/>
                  </a:lnTo>
                  <a:lnTo>
                    <a:pt x="1668" y="7740"/>
                  </a:lnTo>
                  <a:lnTo>
                    <a:pt x="2287" y="7740"/>
                  </a:lnTo>
                  <a:lnTo>
                    <a:pt x="2287" y="8526"/>
                  </a:lnTo>
                  <a:lnTo>
                    <a:pt x="5693" y="8526"/>
                  </a:lnTo>
                  <a:lnTo>
                    <a:pt x="5693" y="7740"/>
                  </a:lnTo>
                  <a:close/>
                  <a:moveTo>
                    <a:pt x="2954" y="1"/>
                  </a:moveTo>
                  <a:lnTo>
                    <a:pt x="2954" y="2954"/>
                  </a:lnTo>
                  <a:lnTo>
                    <a:pt x="1" y="2954"/>
                  </a:lnTo>
                  <a:lnTo>
                    <a:pt x="1" y="10717"/>
                  </a:lnTo>
                  <a:lnTo>
                    <a:pt x="8003" y="10717"/>
                  </a:lnTo>
                  <a:lnTo>
                    <a:pt x="800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6" name="Google Shape;10756;p74"/>
          <p:cNvGrpSpPr/>
          <p:nvPr/>
        </p:nvGrpSpPr>
        <p:grpSpPr>
          <a:xfrm>
            <a:off x="2508740" y="1781077"/>
            <a:ext cx="349710" cy="325661"/>
            <a:chOff x="2513885" y="1934802"/>
            <a:chExt cx="348838" cy="324816"/>
          </a:xfrm>
        </p:grpSpPr>
        <p:sp>
          <p:nvSpPr>
            <p:cNvPr id="10757" name="Google Shape;10757;p74"/>
            <p:cNvSpPr/>
            <p:nvPr/>
          </p:nvSpPr>
          <p:spPr>
            <a:xfrm>
              <a:off x="2669674" y="2065038"/>
              <a:ext cx="35707" cy="61259"/>
            </a:xfrm>
            <a:custGeom>
              <a:avLst/>
              <a:gdLst/>
              <a:ahLst/>
              <a:cxnLst/>
              <a:rect l="l" t="t" r="r" b="b"/>
              <a:pathLst>
                <a:path w="1097" h="1882" extrusionOk="0">
                  <a:moveTo>
                    <a:pt x="549" y="0"/>
                  </a:moveTo>
                  <a:cubicBezTo>
                    <a:pt x="525" y="0"/>
                    <a:pt x="382" y="120"/>
                    <a:pt x="215" y="572"/>
                  </a:cubicBezTo>
                  <a:cubicBezTo>
                    <a:pt x="96" y="1001"/>
                    <a:pt x="25" y="1429"/>
                    <a:pt x="1" y="1882"/>
                  </a:cubicBezTo>
                  <a:lnTo>
                    <a:pt x="1096" y="1882"/>
                  </a:lnTo>
                  <a:cubicBezTo>
                    <a:pt x="1096" y="1429"/>
                    <a:pt x="1025" y="1001"/>
                    <a:pt x="882" y="572"/>
                  </a:cubicBezTo>
                  <a:cubicBezTo>
                    <a:pt x="739" y="120"/>
                    <a:pt x="596"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4"/>
            <p:cNvSpPr/>
            <p:nvPr/>
          </p:nvSpPr>
          <p:spPr>
            <a:xfrm>
              <a:off x="2669674" y="2146415"/>
              <a:ext cx="35707" cy="62073"/>
            </a:xfrm>
            <a:custGeom>
              <a:avLst/>
              <a:gdLst/>
              <a:ahLst/>
              <a:cxnLst/>
              <a:rect l="l" t="t" r="r" b="b"/>
              <a:pathLst>
                <a:path w="1097" h="1907" extrusionOk="0">
                  <a:moveTo>
                    <a:pt x="1" y="1"/>
                  </a:moveTo>
                  <a:cubicBezTo>
                    <a:pt x="25" y="453"/>
                    <a:pt x="96" y="906"/>
                    <a:pt x="215" y="1335"/>
                  </a:cubicBezTo>
                  <a:cubicBezTo>
                    <a:pt x="382" y="1763"/>
                    <a:pt x="525" y="1882"/>
                    <a:pt x="549" y="1906"/>
                  </a:cubicBezTo>
                  <a:cubicBezTo>
                    <a:pt x="596" y="1906"/>
                    <a:pt x="739" y="1763"/>
                    <a:pt x="882" y="1335"/>
                  </a:cubicBezTo>
                  <a:cubicBezTo>
                    <a:pt x="1025" y="906"/>
                    <a:pt x="1096" y="453"/>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4"/>
            <p:cNvSpPr/>
            <p:nvPr/>
          </p:nvSpPr>
          <p:spPr>
            <a:xfrm>
              <a:off x="2715408" y="2071222"/>
              <a:ext cx="42673" cy="55075"/>
            </a:xfrm>
            <a:custGeom>
              <a:avLst/>
              <a:gdLst/>
              <a:ahLst/>
              <a:cxnLst/>
              <a:rect l="l" t="t" r="r" b="b"/>
              <a:pathLst>
                <a:path w="1311" h="1692" extrusionOk="0">
                  <a:moveTo>
                    <a:pt x="1" y="1"/>
                  </a:moveTo>
                  <a:lnTo>
                    <a:pt x="1" y="1"/>
                  </a:lnTo>
                  <a:cubicBezTo>
                    <a:pt x="215" y="549"/>
                    <a:pt x="310" y="1120"/>
                    <a:pt x="334" y="1692"/>
                  </a:cubicBezTo>
                  <a:lnTo>
                    <a:pt x="1311" y="1692"/>
                  </a:lnTo>
                  <a:cubicBezTo>
                    <a:pt x="1215" y="930"/>
                    <a:pt x="715" y="287"/>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4"/>
            <p:cNvSpPr/>
            <p:nvPr/>
          </p:nvSpPr>
          <p:spPr>
            <a:xfrm>
              <a:off x="2677421" y="1949547"/>
              <a:ext cx="162066" cy="41892"/>
            </a:xfrm>
            <a:custGeom>
              <a:avLst/>
              <a:gdLst/>
              <a:ahLst/>
              <a:cxnLst/>
              <a:rect l="l" t="t" r="r" b="b"/>
              <a:pathLst>
                <a:path w="4979" h="1287" extrusionOk="0">
                  <a:moveTo>
                    <a:pt x="1" y="0"/>
                  </a:moveTo>
                  <a:lnTo>
                    <a:pt x="739" y="1286"/>
                  </a:lnTo>
                  <a:lnTo>
                    <a:pt x="4978" y="1286"/>
                  </a:lnTo>
                  <a:lnTo>
                    <a:pt x="497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4"/>
            <p:cNvSpPr/>
            <p:nvPr/>
          </p:nvSpPr>
          <p:spPr>
            <a:xfrm>
              <a:off x="2616974" y="2071222"/>
              <a:ext cx="42673" cy="55075"/>
            </a:xfrm>
            <a:custGeom>
              <a:avLst/>
              <a:gdLst/>
              <a:ahLst/>
              <a:cxnLst/>
              <a:rect l="l" t="t" r="r" b="b"/>
              <a:pathLst>
                <a:path w="1311" h="1692" extrusionOk="0">
                  <a:moveTo>
                    <a:pt x="1310" y="1"/>
                  </a:moveTo>
                  <a:lnTo>
                    <a:pt x="1310" y="1"/>
                  </a:lnTo>
                  <a:cubicBezTo>
                    <a:pt x="620" y="287"/>
                    <a:pt x="119" y="930"/>
                    <a:pt x="0" y="1692"/>
                  </a:cubicBezTo>
                  <a:lnTo>
                    <a:pt x="1001" y="1692"/>
                  </a:lnTo>
                  <a:cubicBezTo>
                    <a:pt x="1001" y="1120"/>
                    <a:pt x="1120" y="549"/>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4"/>
            <p:cNvSpPr/>
            <p:nvPr/>
          </p:nvSpPr>
          <p:spPr>
            <a:xfrm>
              <a:off x="2616974" y="2146415"/>
              <a:ext cx="42673" cy="55856"/>
            </a:xfrm>
            <a:custGeom>
              <a:avLst/>
              <a:gdLst/>
              <a:ahLst/>
              <a:cxnLst/>
              <a:rect l="l" t="t" r="r" b="b"/>
              <a:pathLst>
                <a:path w="1311" h="1716" extrusionOk="0">
                  <a:moveTo>
                    <a:pt x="0" y="1"/>
                  </a:moveTo>
                  <a:cubicBezTo>
                    <a:pt x="119" y="763"/>
                    <a:pt x="620" y="1406"/>
                    <a:pt x="1310" y="1716"/>
                  </a:cubicBezTo>
                  <a:cubicBezTo>
                    <a:pt x="1120" y="1168"/>
                    <a:pt x="1001" y="596"/>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4"/>
            <p:cNvSpPr/>
            <p:nvPr/>
          </p:nvSpPr>
          <p:spPr>
            <a:xfrm>
              <a:off x="2513885" y="1934802"/>
              <a:ext cx="348838" cy="324816"/>
            </a:xfrm>
            <a:custGeom>
              <a:avLst/>
              <a:gdLst/>
              <a:ahLst/>
              <a:cxnLst/>
              <a:rect l="l" t="t" r="r" b="b"/>
              <a:pathLst>
                <a:path w="10717" h="9979" extrusionOk="0">
                  <a:moveTo>
                    <a:pt x="5315" y="3371"/>
                  </a:moveTo>
                  <a:cubicBezTo>
                    <a:pt x="6767" y="3371"/>
                    <a:pt x="8168" y="4497"/>
                    <a:pt x="8168" y="6192"/>
                  </a:cubicBezTo>
                  <a:cubicBezTo>
                    <a:pt x="8168" y="7740"/>
                    <a:pt x="6906" y="9002"/>
                    <a:pt x="5335" y="9002"/>
                  </a:cubicBezTo>
                  <a:cubicBezTo>
                    <a:pt x="2834" y="9002"/>
                    <a:pt x="1572" y="5978"/>
                    <a:pt x="3358" y="4192"/>
                  </a:cubicBezTo>
                  <a:cubicBezTo>
                    <a:pt x="3925" y="3625"/>
                    <a:pt x="4626" y="3371"/>
                    <a:pt x="5315" y="3371"/>
                  </a:cubicBezTo>
                  <a:close/>
                  <a:moveTo>
                    <a:pt x="0" y="1"/>
                  </a:moveTo>
                  <a:lnTo>
                    <a:pt x="0" y="9979"/>
                  </a:lnTo>
                  <a:lnTo>
                    <a:pt x="10717" y="9979"/>
                  </a:lnTo>
                  <a:lnTo>
                    <a:pt x="10717" y="2382"/>
                  </a:lnTo>
                  <a:lnTo>
                    <a:pt x="5406" y="2382"/>
                  </a:lnTo>
                  <a:lnTo>
                    <a:pt x="40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4"/>
            <p:cNvSpPr/>
            <p:nvPr/>
          </p:nvSpPr>
          <p:spPr>
            <a:xfrm>
              <a:off x="2715408" y="2146415"/>
              <a:ext cx="42673" cy="55856"/>
            </a:xfrm>
            <a:custGeom>
              <a:avLst/>
              <a:gdLst/>
              <a:ahLst/>
              <a:cxnLst/>
              <a:rect l="l" t="t" r="r" b="b"/>
              <a:pathLst>
                <a:path w="1311" h="1716" extrusionOk="0">
                  <a:moveTo>
                    <a:pt x="334" y="1"/>
                  </a:moveTo>
                  <a:cubicBezTo>
                    <a:pt x="310" y="596"/>
                    <a:pt x="215" y="1168"/>
                    <a:pt x="1" y="1716"/>
                  </a:cubicBezTo>
                  <a:cubicBezTo>
                    <a:pt x="715" y="1406"/>
                    <a:pt x="1215" y="763"/>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5" name="Google Shape;10765;p74"/>
          <p:cNvGrpSpPr/>
          <p:nvPr/>
        </p:nvGrpSpPr>
        <p:grpSpPr>
          <a:xfrm>
            <a:off x="1752584" y="1784178"/>
            <a:ext cx="349743" cy="318684"/>
            <a:chOff x="1759614" y="1937894"/>
            <a:chExt cx="348871" cy="317857"/>
          </a:xfrm>
        </p:grpSpPr>
        <p:sp>
          <p:nvSpPr>
            <p:cNvPr id="10766" name="Google Shape;10766;p74"/>
            <p:cNvSpPr/>
            <p:nvPr/>
          </p:nvSpPr>
          <p:spPr>
            <a:xfrm>
              <a:off x="1844898" y="1937894"/>
              <a:ext cx="179090" cy="251188"/>
            </a:xfrm>
            <a:custGeom>
              <a:avLst/>
              <a:gdLst/>
              <a:ahLst/>
              <a:cxnLst/>
              <a:rect l="l" t="t" r="r" b="b"/>
              <a:pathLst>
                <a:path w="5502" h="7717" extrusionOk="0">
                  <a:moveTo>
                    <a:pt x="1858" y="2525"/>
                  </a:moveTo>
                  <a:lnTo>
                    <a:pt x="2310" y="2954"/>
                  </a:lnTo>
                  <a:lnTo>
                    <a:pt x="1286" y="4026"/>
                  </a:lnTo>
                  <a:lnTo>
                    <a:pt x="524" y="3311"/>
                  </a:lnTo>
                  <a:lnTo>
                    <a:pt x="953" y="2859"/>
                  </a:lnTo>
                  <a:lnTo>
                    <a:pt x="1262" y="3144"/>
                  </a:lnTo>
                  <a:lnTo>
                    <a:pt x="1858" y="2525"/>
                  </a:lnTo>
                  <a:close/>
                  <a:moveTo>
                    <a:pt x="4811" y="3406"/>
                  </a:moveTo>
                  <a:lnTo>
                    <a:pt x="4811" y="4026"/>
                  </a:lnTo>
                  <a:lnTo>
                    <a:pt x="2667" y="4026"/>
                  </a:lnTo>
                  <a:lnTo>
                    <a:pt x="2667" y="3406"/>
                  </a:lnTo>
                  <a:close/>
                  <a:moveTo>
                    <a:pt x="1739" y="4692"/>
                  </a:moveTo>
                  <a:lnTo>
                    <a:pt x="1739" y="5312"/>
                  </a:lnTo>
                  <a:lnTo>
                    <a:pt x="1096" y="5312"/>
                  </a:lnTo>
                  <a:lnTo>
                    <a:pt x="1096" y="4692"/>
                  </a:lnTo>
                  <a:close/>
                  <a:moveTo>
                    <a:pt x="4811" y="4692"/>
                  </a:moveTo>
                  <a:lnTo>
                    <a:pt x="4811" y="5312"/>
                  </a:lnTo>
                  <a:lnTo>
                    <a:pt x="2667" y="5312"/>
                  </a:lnTo>
                  <a:lnTo>
                    <a:pt x="2667" y="4692"/>
                  </a:lnTo>
                  <a:close/>
                  <a:moveTo>
                    <a:pt x="1739" y="5954"/>
                  </a:moveTo>
                  <a:lnTo>
                    <a:pt x="1739" y="6597"/>
                  </a:lnTo>
                  <a:lnTo>
                    <a:pt x="1096" y="6597"/>
                  </a:lnTo>
                  <a:lnTo>
                    <a:pt x="1096" y="5954"/>
                  </a:lnTo>
                  <a:close/>
                  <a:moveTo>
                    <a:pt x="4811" y="5954"/>
                  </a:moveTo>
                  <a:lnTo>
                    <a:pt x="4811" y="6597"/>
                  </a:lnTo>
                  <a:lnTo>
                    <a:pt x="2667" y="6597"/>
                  </a:lnTo>
                  <a:lnTo>
                    <a:pt x="2667" y="5954"/>
                  </a:lnTo>
                  <a:close/>
                  <a:moveTo>
                    <a:pt x="1953" y="1"/>
                  </a:moveTo>
                  <a:lnTo>
                    <a:pt x="1953" y="1954"/>
                  </a:lnTo>
                  <a:lnTo>
                    <a:pt x="0" y="1954"/>
                  </a:lnTo>
                  <a:lnTo>
                    <a:pt x="0" y="7717"/>
                  </a:lnTo>
                  <a:lnTo>
                    <a:pt x="5501" y="7717"/>
                  </a:lnTo>
                  <a:lnTo>
                    <a:pt x="55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4"/>
            <p:cNvSpPr/>
            <p:nvPr/>
          </p:nvSpPr>
          <p:spPr>
            <a:xfrm>
              <a:off x="1853426" y="1946422"/>
              <a:ext cx="34894" cy="34145"/>
            </a:xfrm>
            <a:custGeom>
              <a:avLst/>
              <a:gdLst/>
              <a:ahLst/>
              <a:cxnLst/>
              <a:rect l="l" t="t" r="r" b="b"/>
              <a:pathLst>
                <a:path w="1072" h="1049" extrusionOk="0">
                  <a:moveTo>
                    <a:pt x="1072" y="1"/>
                  </a:moveTo>
                  <a:lnTo>
                    <a:pt x="0" y="1049"/>
                  </a:lnTo>
                  <a:lnTo>
                    <a:pt x="1072" y="1049"/>
                  </a:lnTo>
                  <a:lnTo>
                    <a:pt x="107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4"/>
            <p:cNvSpPr/>
            <p:nvPr/>
          </p:nvSpPr>
          <p:spPr>
            <a:xfrm>
              <a:off x="2044110" y="2012338"/>
              <a:ext cx="43454" cy="176747"/>
            </a:xfrm>
            <a:custGeom>
              <a:avLst/>
              <a:gdLst/>
              <a:ahLst/>
              <a:cxnLst/>
              <a:rect l="l" t="t" r="r" b="b"/>
              <a:pathLst>
                <a:path w="1335" h="5430" extrusionOk="0">
                  <a:moveTo>
                    <a:pt x="1" y="0"/>
                  </a:moveTo>
                  <a:lnTo>
                    <a:pt x="1" y="5430"/>
                  </a:lnTo>
                  <a:lnTo>
                    <a:pt x="1334" y="5430"/>
                  </a:lnTo>
                  <a:lnTo>
                    <a:pt x="13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4"/>
            <p:cNvSpPr/>
            <p:nvPr/>
          </p:nvSpPr>
          <p:spPr>
            <a:xfrm>
              <a:off x="1780545" y="2012338"/>
              <a:ext cx="44235" cy="176747"/>
            </a:xfrm>
            <a:custGeom>
              <a:avLst/>
              <a:gdLst/>
              <a:ahLst/>
              <a:cxnLst/>
              <a:rect l="l" t="t" r="r" b="b"/>
              <a:pathLst>
                <a:path w="1359" h="5430" extrusionOk="0">
                  <a:moveTo>
                    <a:pt x="1" y="0"/>
                  </a:moveTo>
                  <a:lnTo>
                    <a:pt x="1" y="5430"/>
                  </a:lnTo>
                  <a:lnTo>
                    <a:pt x="1358" y="5430"/>
                  </a:lnTo>
                  <a:lnTo>
                    <a:pt x="13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4"/>
            <p:cNvSpPr/>
            <p:nvPr/>
          </p:nvSpPr>
          <p:spPr>
            <a:xfrm>
              <a:off x="1759614" y="2209205"/>
              <a:ext cx="348871" cy="46547"/>
            </a:xfrm>
            <a:custGeom>
              <a:avLst/>
              <a:gdLst/>
              <a:ahLst/>
              <a:cxnLst/>
              <a:rect l="l" t="t" r="r" b="b"/>
              <a:pathLst>
                <a:path w="10718" h="1430" extrusionOk="0">
                  <a:moveTo>
                    <a:pt x="1" y="1"/>
                  </a:moveTo>
                  <a:lnTo>
                    <a:pt x="1" y="406"/>
                  </a:lnTo>
                  <a:cubicBezTo>
                    <a:pt x="1" y="977"/>
                    <a:pt x="477" y="1430"/>
                    <a:pt x="1025" y="1430"/>
                  </a:cubicBezTo>
                  <a:lnTo>
                    <a:pt x="9693" y="1430"/>
                  </a:lnTo>
                  <a:cubicBezTo>
                    <a:pt x="10265" y="1430"/>
                    <a:pt x="10717" y="977"/>
                    <a:pt x="10717" y="406"/>
                  </a:cubicBez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1" name="Google Shape;10771;p74"/>
          <p:cNvGrpSpPr/>
          <p:nvPr/>
        </p:nvGrpSpPr>
        <p:grpSpPr>
          <a:xfrm>
            <a:off x="1052392" y="1768643"/>
            <a:ext cx="240167" cy="349785"/>
            <a:chOff x="1061169" y="1922400"/>
            <a:chExt cx="239568" cy="348878"/>
          </a:xfrm>
        </p:grpSpPr>
        <p:sp>
          <p:nvSpPr>
            <p:cNvPr id="10772" name="Google Shape;10772;p74"/>
            <p:cNvSpPr/>
            <p:nvPr/>
          </p:nvSpPr>
          <p:spPr>
            <a:xfrm>
              <a:off x="1159635" y="2002247"/>
              <a:ext cx="31801" cy="36456"/>
            </a:xfrm>
            <a:custGeom>
              <a:avLst/>
              <a:gdLst/>
              <a:ahLst/>
              <a:cxnLst/>
              <a:rect l="l" t="t" r="r" b="b"/>
              <a:pathLst>
                <a:path w="977" h="1120" extrusionOk="0">
                  <a:moveTo>
                    <a:pt x="0" y="1"/>
                  </a:moveTo>
                  <a:lnTo>
                    <a:pt x="0" y="1120"/>
                  </a:lnTo>
                  <a:lnTo>
                    <a:pt x="977" y="548"/>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4"/>
            <p:cNvSpPr/>
            <p:nvPr/>
          </p:nvSpPr>
          <p:spPr>
            <a:xfrm>
              <a:off x="1061169" y="1922400"/>
              <a:ext cx="239568" cy="265901"/>
            </a:xfrm>
            <a:custGeom>
              <a:avLst/>
              <a:gdLst/>
              <a:ahLst/>
              <a:cxnLst/>
              <a:rect l="l" t="t" r="r" b="b"/>
              <a:pathLst>
                <a:path w="7360" h="8169" extrusionOk="0">
                  <a:moveTo>
                    <a:pt x="2406" y="1358"/>
                  </a:moveTo>
                  <a:lnTo>
                    <a:pt x="5264" y="3025"/>
                  </a:lnTo>
                  <a:lnTo>
                    <a:pt x="2406" y="4668"/>
                  </a:lnTo>
                  <a:lnTo>
                    <a:pt x="2406" y="1358"/>
                  </a:lnTo>
                  <a:close/>
                  <a:moveTo>
                    <a:pt x="5573" y="5335"/>
                  </a:moveTo>
                  <a:lnTo>
                    <a:pt x="5573" y="5954"/>
                  </a:lnTo>
                  <a:lnTo>
                    <a:pt x="1763" y="5954"/>
                  </a:lnTo>
                  <a:lnTo>
                    <a:pt x="1763" y="5335"/>
                  </a:lnTo>
                  <a:close/>
                  <a:moveTo>
                    <a:pt x="5573" y="6645"/>
                  </a:moveTo>
                  <a:lnTo>
                    <a:pt x="5573" y="7264"/>
                  </a:lnTo>
                  <a:lnTo>
                    <a:pt x="1763" y="7264"/>
                  </a:lnTo>
                  <a:lnTo>
                    <a:pt x="1763" y="6645"/>
                  </a:lnTo>
                  <a:close/>
                  <a:moveTo>
                    <a:pt x="1" y="1"/>
                  </a:moveTo>
                  <a:lnTo>
                    <a:pt x="1" y="8169"/>
                  </a:lnTo>
                  <a:lnTo>
                    <a:pt x="7359" y="8169"/>
                  </a:lnTo>
                  <a:lnTo>
                    <a:pt x="73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4"/>
            <p:cNvSpPr/>
            <p:nvPr/>
          </p:nvSpPr>
          <p:spPr>
            <a:xfrm>
              <a:off x="1061169" y="2208456"/>
              <a:ext cx="239568" cy="62822"/>
            </a:xfrm>
            <a:custGeom>
              <a:avLst/>
              <a:gdLst/>
              <a:ahLst/>
              <a:cxnLst/>
              <a:rect l="l" t="t" r="r" b="b"/>
              <a:pathLst>
                <a:path w="7360" h="1930" extrusionOk="0">
                  <a:moveTo>
                    <a:pt x="4002" y="643"/>
                  </a:moveTo>
                  <a:lnTo>
                    <a:pt x="3978" y="1286"/>
                  </a:lnTo>
                  <a:lnTo>
                    <a:pt x="3382" y="1286"/>
                  </a:lnTo>
                  <a:lnTo>
                    <a:pt x="3382" y="643"/>
                  </a:lnTo>
                  <a:close/>
                  <a:moveTo>
                    <a:pt x="1" y="0"/>
                  </a:moveTo>
                  <a:lnTo>
                    <a:pt x="1" y="1929"/>
                  </a:lnTo>
                  <a:lnTo>
                    <a:pt x="7359" y="1929"/>
                  </a:lnTo>
                  <a:lnTo>
                    <a:pt x="73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5" name="Google Shape;10775;p74"/>
          <p:cNvGrpSpPr/>
          <p:nvPr/>
        </p:nvGrpSpPr>
        <p:grpSpPr>
          <a:xfrm>
            <a:off x="3262547" y="2914996"/>
            <a:ext cx="348927" cy="293026"/>
            <a:chOff x="3265812" y="3065780"/>
            <a:chExt cx="348057" cy="292266"/>
          </a:xfrm>
        </p:grpSpPr>
        <p:sp>
          <p:nvSpPr>
            <p:cNvPr id="10776" name="Google Shape;10776;p74"/>
            <p:cNvSpPr/>
            <p:nvPr/>
          </p:nvSpPr>
          <p:spPr>
            <a:xfrm>
              <a:off x="3327040" y="3127040"/>
              <a:ext cx="225604" cy="126359"/>
            </a:xfrm>
            <a:custGeom>
              <a:avLst/>
              <a:gdLst/>
              <a:ahLst/>
              <a:cxnLst/>
              <a:rect l="l" t="t" r="r" b="b"/>
              <a:pathLst>
                <a:path w="6931" h="3882" extrusionOk="0">
                  <a:moveTo>
                    <a:pt x="4763" y="595"/>
                  </a:moveTo>
                  <a:cubicBezTo>
                    <a:pt x="5263" y="595"/>
                    <a:pt x="5692" y="1000"/>
                    <a:pt x="5692" y="1524"/>
                  </a:cubicBezTo>
                  <a:lnTo>
                    <a:pt x="5692" y="2405"/>
                  </a:lnTo>
                  <a:cubicBezTo>
                    <a:pt x="5692" y="2905"/>
                    <a:pt x="5263" y="3310"/>
                    <a:pt x="4763" y="3310"/>
                  </a:cubicBezTo>
                  <a:lnTo>
                    <a:pt x="3763" y="3310"/>
                  </a:lnTo>
                  <a:lnTo>
                    <a:pt x="3763" y="595"/>
                  </a:lnTo>
                  <a:close/>
                  <a:moveTo>
                    <a:pt x="3168" y="595"/>
                  </a:moveTo>
                  <a:lnTo>
                    <a:pt x="3168" y="3310"/>
                  </a:lnTo>
                  <a:lnTo>
                    <a:pt x="2549" y="3310"/>
                  </a:lnTo>
                  <a:lnTo>
                    <a:pt x="2549" y="2286"/>
                  </a:lnTo>
                  <a:lnTo>
                    <a:pt x="1882" y="2286"/>
                  </a:lnTo>
                  <a:lnTo>
                    <a:pt x="1882" y="3334"/>
                  </a:lnTo>
                  <a:lnTo>
                    <a:pt x="1239" y="3334"/>
                  </a:lnTo>
                  <a:lnTo>
                    <a:pt x="1239" y="595"/>
                  </a:lnTo>
                  <a:lnTo>
                    <a:pt x="1882" y="595"/>
                  </a:lnTo>
                  <a:lnTo>
                    <a:pt x="1882" y="1667"/>
                  </a:lnTo>
                  <a:lnTo>
                    <a:pt x="2549" y="1667"/>
                  </a:lnTo>
                  <a:lnTo>
                    <a:pt x="2549" y="595"/>
                  </a:lnTo>
                  <a:close/>
                  <a:moveTo>
                    <a:pt x="0" y="0"/>
                  </a:moveTo>
                  <a:lnTo>
                    <a:pt x="0" y="3882"/>
                  </a:lnTo>
                  <a:lnTo>
                    <a:pt x="6931" y="3882"/>
                  </a:lnTo>
                  <a:lnTo>
                    <a:pt x="693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4"/>
            <p:cNvSpPr/>
            <p:nvPr/>
          </p:nvSpPr>
          <p:spPr>
            <a:xfrm>
              <a:off x="3265812" y="3065780"/>
              <a:ext cx="348057" cy="292266"/>
            </a:xfrm>
            <a:custGeom>
              <a:avLst/>
              <a:gdLst/>
              <a:ahLst/>
              <a:cxnLst/>
              <a:rect l="l" t="t" r="r" b="b"/>
              <a:pathLst>
                <a:path w="10693" h="8979" extrusionOk="0">
                  <a:moveTo>
                    <a:pt x="9454" y="1239"/>
                  </a:moveTo>
                  <a:lnTo>
                    <a:pt x="9454" y="6407"/>
                  </a:lnTo>
                  <a:lnTo>
                    <a:pt x="1238" y="6407"/>
                  </a:lnTo>
                  <a:lnTo>
                    <a:pt x="1238" y="1239"/>
                  </a:lnTo>
                  <a:close/>
                  <a:moveTo>
                    <a:pt x="0" y="1"/>
                  </a:moveTo>
                  <a:lnTo>
                    <a:pt x="0" y="7645"/>
                  </a:lnTo>
                  <a:lnTo>
                    <a:pt x="3358" y="7645"/>
                  </a:lnTo>
                  <a:lnTo>
                    <a:pt x="3358" y="8979"/>
                  </a:lnTo>
                  <a:lnTo>
                    <a:pt x="7359" y="8979"/>
                  </a:lnTo>
                  <a:lnTo>
                    <a:pt x="7359" y="7645"/>
                  </a:lnTo>
                  <a:lnTo>
                    <a:pt x="10693" y="7645"/>
                  </a:lnTo>
                  <a:lnTo>
                    <a:pt x="1069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4"/>
            <p:cNvSpPr/>
            <p:nvPr/>
          </p:nvSpPr>
          <p:spPr>
            <a:xfrm>
              <a:off x="3469679" y="3166557"/>
              <a:ext cx="21743" cy="48109"/>
            </a:xfrm>
            <a:custGeom>
              <a:avLst/>
              <a:gdLst/>
              <a:ahLst/>
              <a:cxnLst/>
              <a:rect l="l" t="t" r="r" b="b"/>
              <a:pathLst>
                <a:path w="668" h="1478" extrusionOk="0">
                  <a:moveTo>
                    <a:pt x="381" y="1"/>
                  </a:moveTo>
                  <a:lnTo>
                    <a:pt x="381" y="24"/>
                  </a:lnTo>
                  <a:lnTo>
                    <a:pt x="0" y="24"/>
                  </a:lnTo>
                  <a:lnTo>
                    <a:pt x="0" y="1477"/>
                  </a:lnTo>
                  <a:lnTo>
                    <a:pt x="381" y="1477"/>
                  </a:lnTo>
                  <a:cubicBezTo>
                    <a:pt x="548" y="1477"/>
                    <a:pt x="667" y="1334"/>
                    <a:pt x="667" y="1191"/>
                  </a:cubicBezTo>
                  <a:lnTo>
                    <a:pt x="667" y="310"/>
                  </a:lnTo>
                  <a:cubicBezTo>
                    <a:pt x="667" y="144"/>
                    <a:pt x="548"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9" name="Google Shape;10779;p74"/>
          <p:cNvGrpSpPr/>
          <p:nvPr/>
        </p:nvGrpSpPr>
        <p:grpSpPr>
          <a:xfrm>
            <a:off x="997211" y="2914996"/>
            <a:ext cx="349749" cy="292249"/>
            <a:chOff x="1006125" y="3065780"/>
            <a:chExt cx="348877" cy="291491"/>
          </a:xfrm>
        </p:grpSpPr>
        <p:sp>
          <p:nvSpPr>
            <p:cNvPr id="10780" name="Google Shape;10780;p74"/>
            <p:cNvSpPr/>
            <p:nvPr/>
          </p:nvSpPr>
          <p:spPr>
            <a:xfrm>
              <a:off x="1027055" y="3113857"/>
              <a:ext cx="307012" cy="176746"/>
            </a:xfrm>
            <a:custGeom>
              <a:avLst/>
              <a:gdLst/>
              <a:ahLst/>
              <a:cxnLst/>
              <a:rect l="l" t="t" r="r" b="b"/>
              <a:pathLst>
                <a:path w="9432" h="5430" extrusionOk="0">
                  <a:moveTo>
                    <a:pt x="1" y="0"/>
                  </a:moveTo>
                  <a:lnTo>
                    <a:pt x="1" y="5430"/>
                  </a:lnTo>
                  <a:lnTo>
                    <a:pt x="882" y="5430"/>
                  </a:lnTo>
                  <a:lnTo>
                    <a:pt x="882" y="5168"/>
                  </a:lnTo>
                  <a:cubicBezTo>
                    <a:pt x="882" y="4430"/>
                    <a:pt x="1287" y="3763"/>
                    <a:pt x="1930" y="3453"/>
                  </a:cubicBezTo>
                  <a:cubicBezTo>
                    <a:pt x="1739" y="3215"/>
                    <a:pt x="1620" y="2882"/>
                    <a:pt x="1644" y="2572"/>
                  </a:cubicBezTo>
                  <a:cubicBezTo>
                    <a:pt x="1682" y="1923"/>
                    <a:pt x="2225" y="1458"/>
                    <a:pt x="2831" y="1458"/>
                  </a:cubicBezTo>
                  <a:cubicBezTo>
                    <a:pt x="2982" y="1458"/>
                    <a:pt x="3136" y="1487"/>
                    <a:pt x="3287" y="1548"/>
                  </a:cubicBezTo>
                  <a:cubicBezTo>
                    <a:pt x="4049" y="1882"/>
                    <a:pt x="4264" y="2834"/>
                    <a:pt x="3716" y="3453"/>
                  </a:cubicBezTo>
                  <a:cubicBezTo>
                    <a:pt x="4359" y="3787"/>
                    <a:pt x="4764" y="4430"/>
                    <a:pt x="4764" y="5168"/>
                  </a:cubicBezTo>
                  <a:lnTo>
                    <a:pt x="4764" y="5430"/>
                  </a:lnTo>
                  <a:lnTo>
                    <a:pt x="9431" y="5430"/>
                  </a:lnTo>
                  <a:lnTo>
                    <a:pt x="9431" y="2263"/>
                  </a:lnTo>
                  <a:lnTo>
                    <a:pt x="7645" y="2263"/>
                  </a:lnTo>
                  <a:lnTo>
                    <a:pt x="5788" y="3477"/>
                  </a:lnTo>
                  <a:lnTo>
                    <a:pt x="5788" y="2263"/>
                  </a:lnTo>
                  <a:lnTo>
                    <a:pt x="5693" y="2263"/>
                  </a:lnTo>
                  <a:cubicBezTo>
                    <a:pt x="5192" y="2263"/>
                    <a:pt x="4788" y="1858"/>
                    <a:pt x="4788" y="1358"/>
                  </a:cubicBezTo>
                  <a:lnTo>
                    <a:pt x="47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4"/>
            <p:cNvSpPr/>
            <p:nvPr/>
          </p:nvSpPr>
          <p:spPr>
            <a:xfrm>
              <a:off x="1203026" y="3065780"/>
              <a:ext cx="151976" cy="123299"/>
            </a:xfrm>
            <a:custGeom>
              <a:avLst/>
              <a:gdLst/>
              <a:ahLst/>
              <a:cxnLst/>
              <a:rect l="l" t="t" r="r" b="b"/>
              <a:pathLst>
                <a:path w="4669" h="3788" extrusionOk="0">
                  <a:moveTo>
                    <a:pt x="1406" y="1168"/>
                  </a:moveTo>
                  <a:lnTo>
                    <a:pt x="1406" y="1763"/>
                  </a:lnTo>
                  <a:lnTo>
                    <a:pt x="763" y="1763"/>
                  </a:lnTo>
                  <a:lnTo>
                    <a:pt x="763" y="1168"/>
                  </a:lnTo>
                  <a:close/>
                  <a:moveTo>
                    <a:pt x="2644" y="1168"/>
                  </a:moveTo>
                  <a:lnTo>
                    <a:pt x="2644" y="1763"/>
                  </a:lnTo>
                  <a:lnTo>
                    <a:pt x="2025" y="1763"/>
                  </a:lnTo>
                  <a:lnTo>
                    <a:pt x="2025" y="1168"/>
                  </a:lnTo>
                  <a:close/>
                  <a:moveTo>
                    <a:pt x="3906" y="1168"/>
                  </a:moveTo>
                  <a:lnTo>
                    <a:pt x="3906" y="1763"/>
                  </a:lnTo>
                  <a:lnTo>
                    <a:pt x="3287" y="1763"/>
                  </a:lnTo>
                  <a:lnTo>
                    <a:pt x="3287" y="1168"/>
                  </a:lnTo>
                  <a:close/>
                  <a:moveTo>
                    <a:pt x="287" y="1"/>
                  </a:moveTo>
                  <a:cubicBezTo>
                    <a:pt x="120" y="1"/>
                    <a:pt x="1" y="120"/>
                    <a:pt x="1" y="287"/>
                  </a:cubicBezTo>
                  <a:lnTo>
                    <a:pt x="1" y="2835"/>
                  </a:lnTo>
                  <a:cubicBezTo>
                    <a:pt x="1" y="2978"/>
                    <a:pt x="120" y="3097"/>
                    <a:pt x="287" y="3097"/>
                  </a:cubicBezTo>
                  <a:lnTo>
                    <a:pt x="1001" y="3097"/>
                  </a:lnTo>
                  <a:lnTo>
                    <a:pt x="1001" y="3787"/>
                  </a:lnTo>
                  <a:lnTo>
                    <a:pt x="2025" y="3097"/>
                  </a:lnTo>
                  <a:lnTo>
                    <a:pt x="4383" y="3097"/>
                  </a:lnTo>
                  <a:cubicBezTo>
                    <a:pt x="4549" y="3097"/>
                    <a:pt x="4668" y="2978"/>
                    <a:pt x="4668" y="2835"/>
                  </a:cubicBezTo>
                  <a:lnTo>
                    <a:pt x="4668" y="287"/>
                  </a:lnTo>
                  <a:cubicBezTo>
                    <a:pt x="4668" y="120"/>
                    <a:pt x="4549" y="1"/>
                    <a:pt x="4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4"/>
            <p:cNvSpPr/>
            <p:nvPr/>
          </p:nvSpPr>
          <p:spPr>
            <a:xfrm>
              <a:off x="1006125" y="3310757"/>
              <a:ext cx="348871" cy="46514"/>
            </a:xfrm>
            <a:custGeom>
              <a:avLst/>
              <a:gdLst/>
              <a:ahLst/>
              <a:cxnLst/>
              <a:rect l="l" t="t" r="r" b="b"/>
              <a:pathLst>
                <a:path w="10718" h="1429" extrusionOk="0">
                  <a:moveTo>
                    <a:pt x="1" y="0"/>
                  </a:moveTo>
                  <a:lnTo>
                    <a:pt x="1" y="405"/>
                  </a:lnTo>
                  <a:cubicBezTo>
                    <a:pt x="1" y="977"/>
                    <a:pt x="453" y="1429"/>
                    <a:pt x="1025" y="1429"/>
                  </a:cubicBezTo>
                  <a:lnTo>
                    <a:pt x="9693" y="1429"/>
                  </a:lnTo>
                  <a:cubicBezTo>
                    <a:pt x="10241" y="1429"/>
                    <a:pt x="10717" y="977"/>
                    <a:pt x="10717" y="405"/>
                  </a:cubicBez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4"/>
            <p:cNvSpPr/>
            <p:nvPr/>
          </p:nvSpPr>
          <p:spPr>
            <a:xfrm>
              <a:off x="1075133" y="3237094"/>
              <a:ext cx="88015" cy="53512"/>
            </a:xfrm>
            <a:custGeom>
              <a:avLst/>
              <a:gdLst/>
              <a:ahLst/>
              <a:cxnLst/>
              <a:rect l="l" t="t" r="r" b="b"/>
              <a:pathLst>
                <a:path w="2704" h="1644" extrusionOk="0">
                  <a:moveTo>
                    <a:pt x="1362" y="1"/>
                  </a:moveTo>
                  <a:cubicBezTo>
                    <a:pt x="682" y="1"/>
                    <a:pt x="0" y="471"/>
                    <a:pt x="48" y="1406"/>
                  </a:cubicBezTo>
                  <a:lnTo>
                    <a:pt x="48" y="1644"/>
                  </a:lnTo>
                  <a:lnTo>
                    <a:pt x="2668" y="1644"/>
                  </a:lnTo>
                  <a:lnTo>
                    <a:pt x="2668" y="1382"/>
                  </a:lnTo>
                  <a:cubicBezTo>
                    <a:pt x="2703" y="459"/>
                    <a:pt x="2033" y="1"/>
                    <a:pt x="13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4"/>
            <p:cNvSpPr/>
            <p:nvPr/>
          </p:nvSpPr>
          <p:spPr>
            <a:xfrm>
              <a:off x="1094501" y="3181335"/>
              <a:ext cx="43454" cy="37205"/>
            </a:xfrm>
            <a:custGeom>
              <a:avLst/>
              <a:gdLst/>
              <a:ahLst/>
              <a:cxnLst/>
              <a:rect l="l" t="t" r="r" b="b"/>
              <a:pathLst>
                <a:path w="1335" h="1143" extrusionOk="0">
                  <a:moveTo>
                    <a:pt x="752" y="1"/>
                  </a:moveTo>
                  <a:cubicBezTo>
                    <a:pt x="613" y="1"/>
                    <a:pt x="472" y="52"/>
                    <a:pt x="358" y="166"/>
                  </a:cubicBezTo>
                  <a:cubicBezTo>
                    <a:pt x="1" y="523"/>
                    <a:pt x="263" y="1142"/>
                    <a:pt x="763" y="1142"/>
                  </a:cubicBezTo>
                  <a:cubicBezTo>
                    <a:pt x="1072" y="1142"/>
                    <a:pt x="1334" y="880"/>
                    <a:pt x="1334" y="571"/>
                  </a:cubicBezTo>
                  <a:cubicBezTo>
                    <a:pt x="1334" y="231"/>
                    <a:pt x="1048" y="1"/>
                    <a:pt x="7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5" name="Google Shape;10785;p74"/>
          <p:cNvGrpSpPr/>
          <p:nvPr/>
        </p:nvGrpSpPr>
        <p:grpSpPr>
          <a:xfrm>
            <a:off x="7797037" y="2327460"/>
            <a:ext cx="349752" cy="349750"/>
            <a:chOff x="7788994" y="2479767"/>
            <a:chExt cx="348880" cy="348843"/>
          </a:xfrm>
        </p:grpSpPr>
        <p:sp>
          <p:nvSpPr>
            <p:cNvPr id="10786" name="Google Shape;10786;p74"/>
            <p:cNvSpPr/>
            <p:nvPr/>
          </p:nvSpPr>
          <p:spPr>
            <a:xfrm>
              <a:off x="8109166" y="2698346"/>
              <a:ext cx="28709" cy="29490"/>
            </a:xfrm>
            <a:custGeom>
              <a:avLst/>
              <a:gdLst/>
              <a:ahLst/>
              <a:cxnLst/>
              <a:rect l="l" t="t" r="r" b="b"/>
              <a:pathLst>
                <a:path w="882" h="906" extrusionOk="0">
                  <a:moveTo>
                    <a:pt x="0" y="1"/>
                  </a:moveTo>
                  <a:lnTo>
                    <a:pt x="0" y="906"/>
                  </a:lnTo>
                  <a:lnTo>
                    <a:pt x="881" y="906"/>
                  </a:lnTo>
                  <a:lnTo>
                    <a:pt x="88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4"/>
            <p:cNvSpPr/>
            <p:nvPr/>
          </p:nvSpPr>
          <p:spPr>
            <a:xfrm>
              <a:off x="8024663" y="2698346"/>
              <a:ext cx="63603" cy="29490"/>
            </a:xfrm>
            <a:custGeom>
              <a:avLst/>
              <a:gdLst/>
              <a:ahLst/>
              <a:cxnLst/>
              <a:rect l="l" t="t" r="r" b="b"/>
              <a:pathLst>
                <a:path w="1954" h="906" extrusionOk="0">
                  <a:moveTo>
                    <a:pt x="0" y="1"/>
                  </a:moveTo>
                  <a:lnTo>
                    <a:pt x="1072" y="906"/>
                  </a:lnTo>
                  <a:lnTo>
                    <a:pt x="1953" y="906"/>
                  </a:lnTo>
                  <a:lnTo>
                    <a:pt x="19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4"/>
            <p:cNvSpPr/>
            <p:nvPr/>
          </p:nvSpPr>
          <p:spPr>
            <a:xfrm>
              <a:off x="8109166" y="2479767"/>
              <a:ext cx="28709" cy="29490"/>
            </a:xfrm>
            <a:custGeom>
              <a:avLst/>
              <a:gdLst/>
              <a:ahLst/>
              <a:cxnLst/>
              <a:rect l="l" t="t" r="r" b="b"/>
              <a:pathLst>
                <a:path w="882" h="906" extrusionOk="0">
                  <a:moveTo>
                    <a:pt x="0" y="0"/>
                  </a:moveTo>
                  <a:lnTo>
                    <a:pt x="0" y="905"/>
                  </a:lnTo>
                  <a:lnTo>
                    <a:pt x="881" y="905"/>
                  </a:lnTo>
                  <a:lnTo>
                    <a:pt x="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4"/>
            <p:cNvSpPr/>
            <p:nvPr/>
          </p:nvSpPr>
          <p:spPr>
            <a:xfrm>
              <a:off x="8109166" y="2530156"/>
              <a:ext cx="28709" cy="148070"/>
            </a:xfrm>
            <a:custGeom>
              <a:avLst/>
              <a:gdLst/>
              <a:ahLst/>
              <a:cxnLst/>
              <a:rect l="l" t="t" r="r" b="b"/>
              <a:pathLst>
                <a:path w="882" h="4549" extrusionOk="0">
                  <a:moveTo>
                    <a:pt x="0" y="0"/>
                  </a:moveTo>
                  <a:lnTo>
                    <a:pt x="0" y="4549"/>
                  </a:lnTo>
                  <a:lnTo>
                    <a:pt x="881" y="4549"/>
                  </a:lnTo>
                  <a:lnTo>
                    <a:pt x="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4"/>
            <p:cNvSpPr/>
            <p:nvPr/>
          </p:nvSpPr>
          <p:spPr>
            <a:xfrm>
              <a:off x="7968057" y="2678978"/>
              <a:ext cx="87625" cy="149632"/>
            </a:xfrm>
            <a:custGeom>
              <a:avLst/>
              <a:gdLst/>
              <a:ahLst/>
              <a:cxnLst/>
              <a:rect l="l" t="t" r="r" b="b"/>
              <a:pathLst>
                <a:path w="2692" h="4597" extrusionOk="0">
                  <a:moveTo>
                    <a:pt x="1" y="0"/>
                  </a:moveTo>
                  <a:lnTo>
                    <a:pt x="48" y="3477"/>
                  </a:lnTo>
                  <a:lnTo>
                    <a:pt x="1001" y="3025"/>
                  </a:lnTo>
                  <a:lnTo>
                    <a:pt x="1739" y="4597"/>
                  </a:lnTo>
                  <a:lnTo>
                    <a:pt x="2478" y="4239"/>
                  </a:lnTo>
                  <a:lnTo>
                    <a:pt x="1739" y="2668"/>
                  </a:lnTo>
                  <a:lnTo>
                    <a:pt x="2692" y="2215"/>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4"/>
            <p:cNvSpPr/>
            <p:nvPr/>
          </p:nvSpPr>
          <p:spPr>
            <a:xfrm>
              <a:off x="7788994" y="2698346"/>
              <a:ext cx="29490" cy="29490"/>
            </a:xfrm>
            <a:custGeom>
              <a:avLst/>
              <a:gdLst/>
              <a:ahLst/>
              <a:cxnLst/>
              <a:rect l="l" t="t" r="r" b="b"/>
              <a:pathLst>
                <a:path w="906" h="906" extrusionOk="0">
                  <a:moveTo>
                    <a:pt x="1" y="1"/>
                  </a:moveTo>
                  <a:lnTo>
                    <a:pt x="1" y="906"/>
                  </a:lnTo>
                  <a:lnTo>
                    <a:pt x="906" y="906"/>
                  </a:lnTo>
                  <a:lnTo>
                    <a:pt x="90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4"/>
            <p:cNvSpPr/>
            <p:nvPr/>
          </p:nvSpPr>
          <p:spPr>
            <a:xfrm>
              <a:off x="7839383" y="2530156"/>
              <a:ext cx="248877" cy="148070"/>
            </a:xfrm>
            <a:custGeom>
              <a:avLst/>
              <a:gdLst/>
              <a:ahLst/>
              <a:cxnLst/>
              <a:rect l="l" t="t" r="r" b="b"/>
              <a:pathLst>
                <a:path w="7646" h="4549" extrusionOk="0">
                  <a:moveTo>
                    <a:pt x="5692" y="881"/>
                  </a:moveTo>
                  <a:lnTo>
                    <a:pt x="5692" y="1500"/>
                  </a:lnTo>
                  <a:lnTo>
                    <a:pt x="2049" y="1500"/>
                  </a:lnTo>
                  <a:lnTo>
                    <a:pt x="2049" y="881"/>
                  </a:lnTo>
                  <a:close/>
                  <a:moveTo>
                    <a:pt x="6359" y="2167"/>
                  </a:moveTo>
                  <a:lnTo>
                    <a:pt x="6359" y="2786"/>
                  </a:lnTo>
                  <a:lnTo>
                    <a:pt x="1382" y="2786"/>
                  </a:lnTo>
                  <a:lnTo>
                    <a:pt x="1382" y="2167"/>
                  </a:lnTo>
                  <a:close/>
                  <a:moveTo>
                    <a:pt x="1" y="0"/>
                  </a:moveTo>
                  <a:lnTo>
                    <a:pt x="1" y="4549"/>
                  </a:lnTo>
                  <a:lnTo>
                    <a:pt x="3335" y="4549"/>
                  </a:lnTo>
                  <a:lnTo>
                    <a:pt x="3335" y="3239"/>
                  </a:lnTo>
                  <a:lnTo>
                    <a:pt x="4930" y="4549"/>
                  </a:lnTo>
                  <a:lnTo>
                    <a:pt x="7645" y="4549"/>
                  </a:lnTo>
                  <a:lnTo>
                    <a:pt x="764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4"/>
            <p:cNvSpPr/>
            <p:nvPr/>
          </p:nvSpPr>
          <p:spPr>
            <a:xfrm>
              <a:off x="7838602" y="2698346"/>
              <a:ext cx="109335" cy="29490"/>
            </a:xfrm>
            <a:custGeom>
              <a:avLst/>
              <a:gdLst/>
              <a:ahLst/>
              <a:cxnLst/>
              <a:rect l="l" t="t" r="r" b="b"/>
              <a:pathLst>
                <a:path w="3359" h="906" extrusionOk="0">
                  <a:moveTo>
                    <a:pt x="1" y="1"/>
                  </a:moveTo>
                  <a:lnTo>
                    <a:pt x="1" y="906"/>
                  </a:lnTo>
                  <a:lnTo>
                    <a:pt x="3359" y="906"/>
                  </a:lnTo>
                  <a:lnTo>
                    <a:pt x="33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4"/>
            <p:cNvSpPr/>
            <p:nvPr/>
          </p:nvSpPr>
          <p:spPr>
            <a:xfrm>
              <a:off x="7788994" y="2530156"/>
              <a:ext cx="29490" cy="148070"/>
            </a:xfrm>
            <a:custGeom>
              <a:avLst/>
              <a:gdLst/>
              <a:ahLst/>
              <a:cxnLst/>
              <a:rect l="l" t="t" r="r" b="b"/>
              <a:pathLst>
                <a:path w="906" h="4549" extrusionOk="0">
                  <a:moveTo>
                    <a:pt x="1" y="0"/>
                  </a:moveTo>
                  <a:lnTo>
                    <a:pt x="1" y="4549"/>
                  </a:lnTo>
                  <a:lnTo>
                    <a:pt x="906" y="4549"/>
                  </a:lnTo>
                  <a:lnTo>
                    <a:pt x="9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4"/>
            <p:cNvSpPr/>
            <p:nvPr/>
          </p:nvSpPr>
          <p:spPr>
            <a:xfrm>
              <a:off x="7788994" y="2479767"/>
              <a:ext cx="29490" cy="29490"/>
            </a:xfrm>
            <a:custGeom>
              <a:avLst/>
              <a:gdLst/>
              <a:ahLst/>
              <a:cxnLst/>
              <a:rect l="l" t="t" r="r" b="b"/>
              <a:pathLst>
                <a:path w="906" h="906" extrusionOk="0">
                  <a:moveTo>
                    <a:pt x="1" y="0"/>
                  </a:moveTo>
                  <a:lnTo>
                    <a:pt x="1" y="905"/>
                  </a:lnTo>
                  <a:lnTo>
                    <a:pt x="906" y="905"/>
                  </a:lnTo>
                  <a:lnTo>
                    <a:pt x="9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4"/>
            <p:cNvSpPr/>
            <p:nvPr/>
          </p:nvSpPr>
          <p:spPr>
            <a:xfrm>
              <a:off x="7839383" y="2479767"/>
              <a:ext cx="248877" cy="29490"/>
            </a:xfrm>
            <a:custGeom>
              <a:avLst/>
              <a:gdLst/>
              <a:ahLst/>
              <a:cxnLst/>
              <a:rect l="l" t="t" r="r" b="b"/>
              <a:pathLst>
                <a:path w="7646" h="906" extrusionOk="0">
                  <a:moveTo>
                    <a:pt x="1" y="0"/>
                  </a:moveTo>
                  <a:lnTo>
                    <a:pt x="1" y="905"/>
                  </a:lnTo>
                  <a:lnTo>
                    <a:pt x="7645" y="905"/>
                  </a:lnTo>
                  <a:lnTo>
                    <a:pt x="764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7" name="Google Shape;10797;p74"/>
          <p:cNvGrpSpPr/>
          <p:nvPr/>
        </p:nvGrpSpPr>
        <p:grpSpPr>
          <a:xfrm>
            <a:off x="7061113" y="2327460"/>
            <a:ext cx="310096" cy="349426"/>
            <a:chOff x="7054905" y="2479767"/>
            <a:chExt cx="309323" cy="348520"/>
          </a:xfrm>
        </p:grpSpPr>
        <p:sp>
          <p:nvSpPr>
            <p:cNvPr id="10798" name="Google Shape;10798;p74"/>
            <p:cNvSpPr/>
            <p:nvPr/>
          </p:nvSpPr>
          <p:spPr>
            <a:xfrm>
              <a:off x="7155683" y="2595258"/>
              <a:ext cx="105429" cy="105462"/>
            </a:xfrm>
            <a:custGeom>
              <a:avLst/>
              <a:gdLst/>
              <a:ahLst/>
              <a:cxnLst/>
              <a:rect l="l" t="t" r="r" b="b"/>
              <a:pathLst>
                <a:path w="3239" h="3240" extrusionOk="0">
                  <a:moveTo>
                    <a:pt x="1620" y="0"/>
                  </a:moveTo>
                  <a:cubicBezTo>
                    <a:pt x="715" y="0"/>
                    <a:pt x="0" y="715"/>
                    <a:pt x="0" y="1620"/>
                  </a:cubicBezTo>
                  <a:cubicBezTo>
                    <a:pt x="0" y="2525"/>
                    <a:pt x="715" y="3239"/>
                    <a:pt x="1620" y="3239"/>
                  </a:cubicBezTo>
                  <a:cubicBezTo>
                    <a:pt x="2525" y="3239"/>
                    <a:pt x="3239" y="2525"/>
                    <a:pt x="3239" y="1620"/>
                  </a:cubicBezTo>
                  <a:cubicBezTo>
                    <a:pt x="3239" y="715"/>
                    <a:pt x="252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4"/>
            <p:cNvSpPr/>
            <p:nvPr/>
          </p:nvSpPr>
          <p:spPr>
            <a:xfrm>
              <a:off x="7199855" y="2492918"/>
              <a:ext cx="144978" cy="37270"/>
            </a:xfrm>
            <a:custGeom>
              <a:avLst/>
              <a:gdLst/>
              <a:ahLst/>
              <a:cxnLst/>
              <a:rect l="l" t="t" r="r" b="b"/>
              <a:pathLst>
                <a:path w="4454" h="1145" extrusionOk="0">
                  <a:moveTo>
                    <a:pt x="1" y="1"/>
                  </a:moveTo>
                  <a:lnTo>
                    <a:pt x="644" y="1144"/>
                  </a:lnTo>
                  <a:lnTo>
                    <a:pt x="4454" y="1144"/>
                  </a:lnTo>
                  <a:lnTo>
                    <a:pt x="44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4"/>
            <p:cNvSpPr/>
            <p:nvPr/>
          </p:nvSpPr>
          <p:spPr>
            <a:xfrm>
              <a:off x="7054905" y="2479767"/>
              <a:ext cx="309323" cy="288393"/>
            </a:xfrm>
            <a:custGeom>
              <a:avLst/>
              <a:gdLst/>
              <a:ahLst/>
              <a:cxnLst/>
              <a:rect l="l" t="t" r="r" b="b"/>
              <a:pathLst>
                <a:path w="9503" h="8860" extrusionOk="0">
                  <a:moveTo>
                    <a:pt x="0" y="0"/>
                  </a:moveTo>
                  <a:lnTo>
                    <a:pt x="0" y="8859"/>
                  </a:lnTo>
                  <a:lnTo>
                    <a:pt x="3644" y="8859"/>
                  </a:lnTo>
                  <a:lnTo>
                    <a:pt x="3644" y="8049"/>
                  </a:lnTo>
                  <a:lnTo>
                    <a:pt x="4406" y="8049"/>
                  </a:lnTo>
                  <a:lnTo>
                    <a:pt x="4406" y="7406"/>
                  </a:lnTo>
                  <a:cubicBezTo>
                    <a:pt x="3215" y="7240"/>
                    <a:pt x="2358" y="6192"/>
                    <a:pt x="2453" y="5001"/>
                  </a:cubicBezTo>
                  <a:cubicBezTo>
                    <a:pt x="2525" y="3810"/>
                    <a:pt x="3525" y="2905"/>
                    <a:pt x="4716" y="2905"/>
                  </a:cubicBezTo>
                  <a:cubicBezTo>
                    <a:pt x="5906" y="2905"/>
                    <a:pt x="6883" y="3810"/>
                    <a:pt x="6954" y="5001"/>
                  </a:cubicBezTo>
                  <a:cubicBezTo>
                    <a:pt x="7049" y="6192"/>
                    <a:pt x="6192" y="7240"/>
                    <a:pt x="5025" y="7406"/>
                  </a:cubicBezTo>
                  <a:lnTo>
                    <a:pt x="5025" y="8049"/>
                  </a:lnTo>
                  <a:lnTo>
                    <a:pt x="5763" y="8049"/>
                  </a:lnTo>
                  <a:lnTo>
                    <a:pt x="5763" y="8859"/>
                  </a:lnTo>
                  <a:lnTo>
                    <a:pt x="9502" y="8859"/>
                  </a:lnTo>
                  <a:lnTo>
                    <a:pt x="9502" y="2167"/>
                  </a:lnTo>
                  <a:lnTo>
                    <a:pt x="4763" y="2167"/>
                  </a:lnTo>
                  <a:lnTo>
                    <a:pt x="35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4"/>
            <p:cNvSpPr/>
            <p:nvPr/>
          </p:nvSpPr>
          <p:spPr>
            <a:xfrm>
              <a:off x="7194419" y="2761918"/>
              <a:ext cx="28742" cy="66369"/>
            </a:xfrm>
            <a:custGeom>
              <a:avLst/>
              <a:gdLst/>
              <a:ahLst/>
              <a:cxnLst/>
              <a:rect l="l" t="t" r="r" b="b"/>
              <a:pathLst>
                <a:path w="883" h="2039" extrusionOk="0">
                  <a:moveTo>
                    <a:pt x="1" y="1"/>
                  </a:moveTo>
                  <a:lnTo>
                    <a:pt x="1" y="1596"/>
                  </a:lnTo>
                  <a:cubicBezTo>
                    <a:pt x="1" y="1844"/>
                    <a:pt x="199" y="2039"/>
                    <a:pt x="422" y="2039"/>
                  </a:cubicBezTo>
                  <a:cubicBezTo>
                    <a:pt x="456" y="2039"/>
                    <a:pt x="490" y="2034"/>
                    <a:pt x="525" y="2025"/>
                  </a:cubicBezTo>
                  <a:cubicBezTo>
                    <a:pt x="739" y="1977"/>
                    <a:pt x="882" y="1810"/>
                    <a:pt x="882" y="1596"/>
                  </a:cubicBezTo>
                  <a:lnTo>
                    <a:pt x="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2" name="Google Shape;10802;p74"/>
          <p:cNvGrpSpPr/>
          <p:nvPr/>
        </p:nvGrpSpPr>
        <p:grpSpPr>
          <a:xfrm>
            <a:off x="6323622" y="2327460"/>
            <a:ext cx="274332" cy="349751"/>
            <a:chOff x="6319254" y="2479767"/>
            <a:chExt cx="273648" cy="348844"/>
          </a:xfrm>
        </p:grpSpPr>
        <p:sp>
          <p:nvSpPr>
            <p:cNvPr id="10803" name="Google Shape;10803;p74"/>
            <p:cNvSpPr/>
            <p:nvPr/>
          </p:nvSpPr>
          <p:spPr>
            <a:xfrm>
              <a:off x="6319254" y="2479767"/>
              <a:ext cx="273648" cy="260465"/>
            </a:xfrm>
            <a:custGeom>
              <a:avLst/>
              <a:gdLst/>
              <a:ahLst/>
              <a:cxnLst/>
              <a:rect l="l" t="t" r="r" b="b"/>
              <a:pathLst>
                <a:path w="8407" h="8002" extrusionOk="0">
                  <a:moveTo>
                    <a:pt x="4227" y="1237"/>
                  </a:moveTo>
                  <a:cubicBezTo>
                    <a:pt x="4906" y="1237"/>
                    <a:pt x="5600" y="1488"/>
                    <a:pt x="6168" y="2048"/>
                  </a:cubicBezTo>
                  <a:cubicBezTo>
                    <a:pt x="7907" y="3787"/>
                    <a:pt x="6668" y="6763"/>
                    <a:pt x="4192" y="6763"/>
                  </a:cubicBezTo>
                  <a:cubicBezTo>
                    <a:pt x="2668" y="6763"/>
                    <a:pt x="1453" y="5525"/>
                    <a:pt x="1453" y="4025"/>
                  </a:cubicBezTo>
                  <a:cubicBezTo>
                    <a:pt x="1437" y="2346"/>
                    <a:pt x="2799" y="1237"/>
                    <a:pt x="4227" y="1237"/>
                  </a:cubicBezTo>
                  <a:close/>
                  <a:moveTo>
                    <a:pt x="2906" y="0"/>
                  </a:moveTo>
                  <a:lnTo>
                    <a:pt x="2120" y="1119"/>
                  </a:lnTo>
                  <a:lnTo>
                    <a:pt x="810" y="1524"/>
                  </a:lnTo>
                  <a:lnTo>
                    <a:pt x="810" y="2905"/>
                  </a:lnTo>
                  <a:lnTo>
                    <a:pt x="0" y="4001"/>
                  </a:lnTo>
                  <a:lnTo>
                    <a:pt x="810" y="5096"/>
                  </a:lnTo>
                  <a:lnTo>
                    <a:pt x="786" y="6478"/>
                  </a:lnTo>
                  <a:lnTo>
                    <a:pt x="2096" y="6882"/>
                  </a:lnTo>
                  <a:lnTo>
                    <a:pt x="2906" y="8002"/>
                  </a:lnTo>
                  <a:lnTo>
                    <a:pt x="4192" y="7549"/>
                  </a:lnTo>
                  <a:lnTo>
                    <a:pt x="5502" y="8002"/>
                  </a:lnTo>
                  <a:lnTo>
                    <a:pt x="6287" y="6882"/>
                  </a:lnTo>
                  <a:lnTo>
                    <a:pt x="7597" y="6478"/>
                  </a:lnTo>
                  <a:lnTo>
                    <a:pt x="7597" y="5096"/>
                  </a:lnTo>
                  <a:lnTo>
                    <a:pt x="8407" y="4001"/>
                  </a:lnTo>
                  <a:lnTo>
                    <a:pt x="7597" y="2905"/>
                  </a:lnTo>
                  <a:lnTo>
                    <a:pt x="7621" y="1524"/>
                  </a:lnTo>
                  <a:lnTo>
                    <a:pt x="6311" y="1119"/>
                  </a:lnTo>
                  <a:lnTo>
                    <a:pt x="5502" y="0"/>
                  </a:lnTo>
                  <a:lnTo>
                    <a:pt x="4216" y="453"/>
                  </a:lnTo>
                  <a:lnTo>
                    <a:pt x="29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4"/>
            <p:cNvSpPr/>
            <p:nvPr/>
          </p:nvSpPr>
          <p:spPr>
            <a:xfrm>
              <a:off x="6378171" y="2725493"/>
              <a:ext cx="65133" cy="103118"/>
            </a:xfrm>
            <a:custGeom>
              <a:avLst/>
              <a:gdLst/>
              <a:ahLst/>
              <a:cxnLst/>
              <a:rect l="l" t="t" r="r" b="b"/>
              <a:pathLst>
                <a:path w="2001" h="3168" extrusionOk="0">
                  <a:moveTo>
                    <a:pt x="0" y="0"/>
                  </a:moveTo>
                  <a:lnTo>
                    <a:pt x="0" y="3168"/>
                  </a:lnTo>
                  <a:lnTo>
                    <a:pt x="1001" y="2763"/>
                  </a:lnTo>
                  <a:lnTo>
                    <a:pt x="2001" y="3168"/>
                  </a:lnTo>
                  <a:lnTo>
                    <a:pt x="2001" y="810"/>
                  </a:lnTo>
                  <a:lnTo>
                    <a:pt x="858" y="1191"/>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4"/>
            <p:cNvSpPr/>
            <p:nvPr/>
          </p:nvSpPr>
          <p:spPr>
            <a:xfrm>
              <a:off x="6363426" y="2540214"/>
              <a:ext cx="162066" cy="139444"/>
            </a:xfrm>
            <a:custGeom>
              <a:avLst/>
              <a:gdLst/>
              <a:ahLst/>
              <a:cxnLst/>
              <a:rect l="l" t="t" r="r" b="b"/>
              <a:pathLst>
                <a:path w="4979" h="4284" extrusionOk="0">
                  <a:moveTo>
                    <a:pt x="3144" y="715"/>
                  </a:moveTo>
                  <a:lnTo>
                    <a:pt x="3144" y="2858"/>
                  </a:lnTo>
                  <a:lnTo>
                    <a:pt x="3621" y="2858"/>
                  </a:lnTo>
                  <a:lnTo>
                    <a:pt x="3621" y="3478"/>
                  </a:lnTo>
                  <a:lnTo>
                    <a:pt x="2073" y="3478"/>
                  </a:lnTo>
                  <a:lnTo>
                    <a:pt x="2073" y="2858"/>
                  </a:lnTo>
                  <a:lnTo>
                    <a:pt x="2525" y="2858"/>
                  </a:lnTo>
                  <a:lnTo>
                    <a:pt x="2525" y="1525"/>
                  </a:lnTo>
                  <a:lnTo>
                    <a:pt x="2144" y="1715"/>
                  </a:lnTo>
                  <a:lnTo>
                    <a:pt x="1858" y="1168"/>
                  </a:lnTo>
                  <a:lnTo>
                    <a:pt x="2692" y="715"/>
                  </a:lnTo>
                  <a:close/>
                  <a:moveTo>
                    <a:pt x="2835" y="1"/>
                  </a:moveTo>
                  <a:cubicBezTo>
                    <a:pt x="953" y="1"/>
                    <a:pt x="1" y="2311"/>
                    <a:pt x="1334" y="3644"/>
                  </a:cubicBezTo>
                  <a:cubicBezTo>
                    <a:pt x="1769" y="4086"/>
                    <a:pt x="2306" y="4283"/>
                    <a:pt x="2834" y="4283"/>
                  </a:cubicBezTo>
                  <a:cubicBezTo>
                    <a:pt x="3927" y="4283"/>
                    <a:pt x="4978" y="3437"/>
                    <a:pt x="4978" y="2168"/>
                  </a:cubicBezTo>
                  <a:cubicBezTo>
                    <a:pt x="4978" y="977"/>
                    <a:pt x="4025" y="1"/>
                    <a:pt x="2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4"/>
            <p:cNvSpPr/>
            <p:nvPr/>
          </p:nvSpPr>
          <p:spPr>
            <a:xfrm>
              <a:off x="6468858" y="2725493"/>
              <a:ext cx="65133" cy="103118"/>
            </a:xfrm>
            <a:custGeom>
              <a:avLst/>
              <a:gdLst/>
              <a:ahLst/>
              <a:cxnLst/>
              <a:rect l="l" t="t" r="r" b="b"/>
              <a:pathLst>
                <a:path w="2001" h="3168" extrusionOk="0">
                  <a:moveTo>
                    <a:pt x="2001" y="0"/>
                  </a:moveTo>
                  <a:lnTo>
                    <a:pt x="1144" y="1191"/>
                  </a:lnTo>
                  <a:lnTo>
                    <a:pt x="1" y="810"/>
                  </a:lnTo>
                  <a:lnTo>
                    <a:pt x="1" y="3168"/>
                  </a:lnTo>
                  <a:lnTo>
                    <a:pt x="1001" y="2763"/>
                  </a:lnTo>
                  <a:lnTo>
                    <a:pt x="2001" y="3168"/>
                  </a:lnTo>
                  <a:lnTo>
                    <a:pt x="20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7" name="Google Shape;10807;p74"/>
          <p:cNvGrpSpPr/>
          <p:nvPr/>
        </p:nvGrpSpPr>
        <p:grpSpPr>
          <a:xfrm>
            <a:off x="5530167" y="2327460"/>
            <a:ext cx="349748" cy="349753"/>
            <a:chOff x="5527778" y="2479767"/>
            <a:chExt cx="348876" cy="348846"/>
          </a:xfrm>
        </p:grpSpPr>
        <p:sp>
          <p:nvSpPr>
            <p:cNvPr id="10808" name="Google Shape;10808;p74"/>
            <p:cNvSpPr/>
            <p:nvPr/>
          </p:nvSpPr>
          <p:spPr>
            <a:xfrm>
              <a:off x="5599097" y="2546431"/>
              <a:ext cx="50420" cy="171343"/>
            </a:xfrm>
            <a:custGeom>
              <a:avLst/>
              <a:gdLst/>
              <a:ahLst/>
              <a:cxnLst/>
              <a:rect l="l" t="t" r="r" b="b"/>
              <a:pathLst>
                <a:path w="1549" h="5264" extrusionOk="0">
                  <a:moveTo>
                    <a:pt x="1" y="0"/>
                  </a:moveTo>
                  <a:lnTo>
                    <a:pt x="1" y="5263"/>
                  </a:lnTo>
                  <a:lnTo>
                    <a:pt x="1549" y="5263"/>
                  </a:lnTo>
                  <a:lnTo>
                    <a:pt x="15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4"/>
            <p:cNvSpPr/>
            <p:nvPr/>
          </p:nvSpPr>
          <p:spPr>
            <a:xfrm>
              <a:off x="5527778" y="2479767"/>
              <a:ext cx="121737" cy="46514"/>
            </a:xfrm>
            <a:custGeom>
              <a:avLst/>
              <a:gdLst/>
              <a:ahLst/>
              <a:cxnLst/>
              <a:rect l="l" t="t" r="r" b="b"/>
              <a:pathLst>
                <a:path w="3740" h="1429" extrusionOk="0">
                  <a:moveTo>
                    <a:pt x="1" y="0"/>
                  </a:moveTo>
                  <a:lnTo>
                    <a:pt x="1" y="1429"/>
                  </a:lnTo>
                  <a:lnTo>
                    <a:pt x="3740" y="1429"/>
                  </a:lnTo>
                  <a:lnTo>
                    <a:pt x="374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4"/>
            <p:cNvSpPr/>
            <p:nvPr/>
          </p:nvSpPr>
          <p:spPr>
            <a:xfrm>
              <a:off x="5565764" y="2792939"/>
              <a:ext cx="45765" cy="35675"/>
            </a:xfrm>
            <a:custGeom>
              <a:avLst/>
              <a:gdLst/>
              <a:ahLst/>
              <a:cxnLst/>
              <a:rect l="l" t="t" r="r" b="b"/>
              <a:pathLst>
                <a:path w="1406" h="1096" extrusionOk="0">
                  <a:moveTo>
                    <a:pt x="1" y="0"/>
                  </a:moveTo>
                  <a:lnTo>
                    <a:pt x="691" y="1096"/>
                  </a:lnTo>
                  <a:lnTo>
                    <a:pt x="1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4"/>
            <p:cNvSpPr/>
            <p:nvPr/>
          </p:nvSpPr>
          <p:spPr>
            <a:xfrm>
              <a:off x="5527778" y="2546431"/>
              <a:ext cx="50420" cy="171343"/>
            </a:xfrm>
            <a:custGeom>
              <a:avLst/>
              <a:gdLst/>
              <a:ahLst/>
              <a:cxnLst/>
              <a:rect l="l" t="t" r="r" b="b"/>
              <a:pathLst>
                <a:path w="1549" h="5264" extrusionOk="0">
                  <a:moveTo>
                    <a:pt x="1" y="0"/>
                  </a:moveTo>
                  <a:lnTo>
                    <a:pt x="1" y="5263"/>
                  </a:lnTo>
                  <a:lnTo>
                    <a:pt x="1549" y="5263"/>
                  </a:lnTo>
                  <a:lnTo>
                    <a:pt x="15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4"/>
            <p:cNvSpPr/>
            <p:nvPr/>
          </p:nvSpPr>
          <p:spPr>
            <a:xfrm>
              <a:off x="5529340" y="2737895"/>
              <a:ext cx="118645" cy="34894"/>
            </a:xfrm>
            <a:custGeom>
              <a:avLst/>
              <a:gdLst/>
              <a:ahLst/>
              <a:cxnLst/>
              <a:rect l="l" t="t" r="r" b="b"/>
              <a:pathLst>
                <a:path w="3645" h="1072" extrusionOk="0">
                  <a:moveTo>
                    <a:pt x="0" y="0"/>
                  </a:moveTo>
                  <a:lnTo>
                    <a:pt x="715" y="1072"/>
                  </a:lnTo>
                  <a:lnTo>
                    <a:pt x="2930" y="1072"/>
                  </a:lnTo>
                  <a:lnTo>
                    <a:pt x="364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4"/>
            <p:cNvSpPr/>
            <p:nvPr/>
          </p:nvSpPr>
          <p:spPr>
            <a:xfrm>
              <a:off x="5688254" y="2515411"/>
              <a:ext cx="188399" cy="178309"/>
            </a:xfrm>
            <a:custGeom>
              <a:avLst/>
              <a:gdLst/>
              <a:ahLst/>
              <a:cxnLst/>
              <a:rect l="l" t="t" r="r" b="b"/>
              <a:pathLst>
                <a:path w="5788" h="5478" extrusionOk="0">
                  <a:moveTo>
                    <a:pt x="1953" y="1739"/>
                  </a:moveTo>
                  <a:lnTo>
                    <a:pt x="1953" y="2382"/>
                  </a:lnTo>
                  <a:lnTo>
                    <a:pt x="1334" y="2382"/>
                  </a:lnTo>
                  <a:lnTo>
                    <a:pt x="1334" y="1739"/>
                  </a:lnTo>
                  <a:close/>
                  <a:moveTo>
                    <a:pt x="3192" y="1739"/>
                  </a:moveTo>
                  <a:lnTo>
                    <a:pt x="3192" y="2382"/>
                  </a:lnTo>
                  <a:lnTo>
                    <a:pt x="2572" y="2382"/>
                  </a:lnTo>
                  <a:lnTo>
                    <a:pt x="2572" y="1739"/>
                  </a:lnTo>
                  <a:close/>
                  <a:moveTo>
                    <a:pt x="4430" y="1739"/>
                  </a:moveTo>
                  <a:lnTo>
                    <a:pt x="4454" y="2382"/>
                  </a:lnTo>
                  <a:lnTo>
                    <a:pt x="3811" y="2382"/>
                  </a:lnTo>
                  <a:lnTo>
                    <a:pt x="3811" y="1739"/>
                  </a:lnTo>
                  <a:close/>
                  <a:moveTo>
                    <a:pt x="4906" y="1"/>
                  </a:moveTo>
                  <a:lnTo>
                    <a:pt x="4906" y="24"/>
                  </a:lnTo>
                  <a:lnTo>
                    <a:pt x="882" y="24"/>
                  </a:lnTo>
                  <a:cubicBezTo>
                    <a:pt x="381" y="24"/>
                    <a:pt x="0" y="405"/>
                    <a:pt x="0" y="906"/>
                  </a:cubicBezTo>
                  <a:lnTo>
                    <a:pt x="0" y="3382"/>
                  </a:lnTo>
                  <a:cubicBezTo>
                    <a:pt x="0" y="3859"/>
                    <a:pt x="381" y="4263"/>
                    <a:pt x="882" y="4263"/>
                  </a:cubicBezTo>
                  <a:lnTo>
                    <a:pt x="977" y="4263"/>
                  </a:lnTo>
                  <a:lnTo>
                    <a:pt x="977" y="5478"/>
                  </a:lnTo>
                  <a:lnTo>
                    <a:pt x="2787" y="4263"/>
                  </a:lnTo>
                  <a:lnTo>
                    <a:pt x="4906" y="4263"/>
                  </a:lnTo>
                  <a:cubicBezTo>
                    <a:pt x="5382" y="4263"/>
                    <a:pt x="5787" y="3859"/>
                    <a:pt x="5787" y="3382"/>
                  </a:cubicBezTo>
                  <a:lnTo>
                    <a:pt x="5787" y="906"/>
                  </a:lnTo>
                  <a:cubicBezTo>
                    <a:pt x="5787" y="405"/>
                    <a:pt x="5382"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4" name="Google Shape;10814;p74"/>
          <p:cNvGrpSpPr/>
          <p:nvPr/>
        </p:nvGrpSpPr>
        <p:grpSpPr>
          <a:xfrm>
            <a:off x="4774827" y="2327460"/>
            <a:ext cx="349716" cy="349752"/>
            <a:chOff x="4774321" y="2479767"/>
            <a:chExt cx="348844" cy="348845"/>
          </a:xfrm>
        </p:grpSpPr>
        <p:sp>
          <p:nvSpPr>
            <p:cNvPr id="10815" name="Google Shape;10815;p74"/>
            <p:cNvSpPr/>
            <p:nvPr/>
          </p:nvSpPr>
          <p:spPr>
            <a:xfrm>
              <a:off x="4958787" y="2479767"/>
              <a:ext cx="164378" cy="227915"/>
            </a:xfrm>
            <a:custGeom>
              <a:avLst/>
              <a:gdLst/>
              <a:ahLst/>
              <a:cxnLst/>
              <a:rect l="l" t="t" r="r" b="b"/>
              <a:pathLst>
                <a:path w="5050" h="7002" extrusionOk="0">
                  <a:moveTo>
                    <a:pt x="3883" y="1405"/>
                  </a:moveTo>
                  <a:lnTo>
                    <a:pt x="3883" y="2024"/>
                  </a:lnTo>
                  <a:lnTo>
                    <a:pt x="1192" y="2024"/>
                  </a:lnTo>
                  <a:lnTo>
                    <a:pt x="1192" y="1405"/>
                  </a:lnTo>
                  <a:close/>
                  <a:moveTo>
                    <a:pt x="3883" y="2834"/>
                  </a:moveTo>
                  <a:lnTo>
                    <a:pt x="3883" y="3429"/>
                  </a:lnTo>
                  <a:lnTo>
                    <a:pt x="1192" y="3429"/>
                  </a:lnTo>
                  <a:lnTo>
                    <a:pt x="1192" y="2834"/>
                  </a:lnTo>
                  <a:close/>
                  <a:moveTo>
                    <a:pt x="3883" y="4239"/>
                  </a:moveTo>
                  <a:lnTo>
                    <a:pt x="3883" y="4858"/>
                  </a:lnTo>
                  <a:lnTo>
                    <a:pt x="1192" y="4858"/>
                  </a:lnTo>
                  <a:lnTo>
                    <a:pt x="1192" y="4239"/>
                  </a:lnTo>
                  <a:close/>
                  <a:moveTo>
                    <a:pt x="1597" y="0"/>
                  </a:moveTo>
                  <a:cubicBezTo>
                    <a:pt x="715" y="0"/>
                    <a:pt x="1" y="715"/>
                    <a:pt x="1" y="1596"/>
                  </a:cubicBezTo>
                  <a:lnTo>
                    <a:pt x="1" y="7002"/>
                  </a:lnTo>
                  <a:cubicBezTo>
                    <a:pt x="430" y="6549"/>
                    <a:pt x="1001" y="6311"/>
                    <a:pt x="1597" y="6311"/>
                  </a:cubicBezTo>
                  <a:lnTo>
                    <a:pt x="5050" y="6311"/>
                  </a:lnTo>
                  <a:lnTo>
                    <a:pt x="505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4"/>
            <p:cNvSpPr/>
            <p:nvPr/>
          </p:nvSpPr>
          <p:spPr>
            <a:xfrm>
              <a:off x="4774321" y="2479767"/>
              <a:ext cx="164345" cy="227134"/>
            </a:xfrm>
            <a:custGeom>
              <a:avLst/>
              <a:gdLst/>
              <a:ahLst/>
              <a:cxnLst/>
              <a:rect l="l" t="t" r="r" b="b"/>
              <a:pathLst>
                <a:path w="5049" h="6978" extrusionOk="0">
                  <a:moveTo>
                    <a:pt x="3882" y="1405"/>
                  </a:moveTo>
                  <a:lnTo>
                    <a:pt x="3882" y="2024"/>
                  </a:lnTo>
                  <a:lnTo>
                    <a:pt x="1191" y="2024"/>
                  </a:lnTo>
                  <a:lnTo>
                    <a:pt x="1191" y="1405"/>
                  </a:lnTo>
                  <a:close/>
                  <a:moveTo>
                    <a:pt x="3882" y="2834"/>
                  </a:moveTo>
                  <a:lnTo>
                    <a:pt x="3882" y="3429"/>
                  </a:lnTo>
                  <a:lnTo>
                    <a:pt x="1191" y="3429"/>
                  </a:lnTo>
                  <a:lnTo>
                    <a:pt x="1191" y="2834"/>
                  </a:lnTo>
                  <a:close/>
                  <a:moveTo>
                    <a:pt x="3882" y="4239"/>
                  </a:moveTo>
                  <a:lnTo>
                    <a:pt x="3882" y="4858"/>
                  </a:lnTo>
                  <a:lnTo>
                    <a:pt x="1191" y="4858"/>
                  </a:lnTo>
                  <a:lnTo>
                    <a:pt x="1191" y="4239"/>
                  </a:lnTo>
                  <a:close/>
                  <a:moveTo>
                    <a:pt x="0" y="0"/>
                  </a:moveTo>
                  <a:lnTo>
                    <a:pt x="0" y="6287"/>
                  </a:lnTo>
                  <a:lnTo>
                    <a:pt x="3453" y="6287"/>
                  </a:lnTo>
                  <a:cubicBezTo>
                    <a:pt x="4049" y="6311"/>
                    <a:pt x="4620" y="6549"/>
                    <a:pt x="5049" y="6978"/>
                  </a:cubicBezTo>
                  <a:lnTo>
                    <a:pt x="5049" y="1596"/>
                  </a:lnTo>
                  <a:cubicBezTo>
                    <a:pt x="5049" y="715"/>
                    <a:pt x="4334" y="0"/>
                    <a:pt x="3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4"/>
            <p:cNvSpPr/>
            <p:nvPr/>
          </p:nvSpPr>
          <p:spPr>
            <a:xfrm>
              <a:off x="4961131" y="2705345"/>
              <a:ext cx="162034" cy="41892"/>
            </a:xfrm>
            <a:custGeom>
              <a:avLst/>
              <a:gdLst/>
              <a:ahLst/>
              <a:cxnLst/>
              <a:rect l="l" t="t" r="r" b="b"/>
              <a:pathLst>
                <a:path w="4978" h="1287" extrusionOk="0">
                  <a:moveTo>
                    <a:pt x="1548" y="0"/>
                  </a:moveTo>
                  <a:cubicBezTo>
                    <a:pt x="786" y="0"/>
                    <a:pt x="143" y="524"/>
                    <a:pt x="0" y="1286"/>
                  </a:cubicBezTo>
                  <a:lnTo>
                    <a:pt x="4978" y="1286"/>
                  </a:lnTo>
                  <a:lnTo>
                    <a:pt x="497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4"/>
            <p:cNvSpPr/>
            <p:nvPr/>
          </p:nvSpPr>
          <p:spPr>
            <a:xfrm>
              <a:off x="4774321" y="2705345"/>
              <a:ext cx="162034" cy="41892"/>
            </a:xfrm>
            <a:custGeom>
              <a:avLst/>
              <a:gdLst/>
              <a:ahLst/>
              <a:cxnLst/>
              <a:rect l="l" t="t" r="r" b="b"/>
              <a:pathLst>
                <a:path w="4978" h="1287" extrusionOk="0">
                  <a:moveTo>
                    <a:pt x="0" y="0"/>
                  </a:moveTo>
                  <a:lnTo>
                    <a:pt x="0" y="1286"/>
                  </a:lnTo>
                  <a:lnTo>
                    <a:pt x="4977" y="1286"/>
                  </a:lnTo>
                  <a:cubicBezTo>
                    <a:pt x="4834" y="524"/>
                    <a:pt x="4191" y="0"/>
                    <a:pt x="3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4"/>
            <p:cNvSpPr/>
            <p:nvPr/>
          </p:nvSpPr>
          <p:spPr>
            <a:xfrm>
              <a:off x="4847951" y="2767354"/>
              <a:ext cx="201582" cy="61259"/>
            </a:xfrm>
            <a:custGeom>
              <a:avLst/>
              <a:gdLst/>
              <a:ahLst/>
              <a:cxnLst/>
              <a:rect l="l" t="t" r="r" b="b"/>
              <a:pathLst>
                <a:path w="6193" h="1882" extrusionOk="0">
                  <a:moveTo>
                    <a:pt x="1739" y="0"/>
                  </a:moveTo>
                  <a:lnTo>
                    <a:pt x="1739" y="619"/>
                  </a:lnTo>
                  <a:cubicBezTo>
                    <a:pt x="1739" y="977"/>
                    <a:pt x="1453" y="1262"/>
                    <a:pt x="1120" y="1262"/>
                  </a:cubicBezTo>
                  <a:lnTo>
                    <a:pt x="1" y="1262"/>
                  </a:lnTo>
                  <a:lnTo>
                    <a:pt x="1" y="1882"/>
                  </a:lnTo>
                  <a:lnTo>
                    <a:pt x="6192" y="1882"/>
                  </a:lnTo>
                  <a:lnTo>
                    <a:pt x="6192" y="1239"/>
                  </a:lnTo>
                  <a:lnTo>
                    <a:pt x="5073" y="1239"/>
                  </a:lnTo>
                  <a:cubicBezTo>
                    <a:pt x="5059" y="1240"/>
                    <a:pt x="5045" y="1240"/>
                    <a:pt x="5031" y="1240"/>
                  </a:cubicBezTo>
                  <a:cubicBezTo>
                    <a:pt x="4694" y="1240"/>
                    <a:pt x="4430" y="963"/>
                    <a:pt x="4430" y="619"/>
                  </a:cubicBezTo>
                  <a:lnTo>
                    <a:pt x="4430" y="477"/>
                  </a:lnTo>
                  <a:lnTo>
                    <a:pt x="44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0" name="Google Shape;10820;p74"/>
          <p:cNvGrpSpPr/>
          <p:nvPr/>
        </p:nvGrpSpPr>
        <p:grpSpPr>
          <a:xfrm>
            <a:off x="4019454" y="2376413"/>
            <a:ext cx="349719" cy="251846"/>
            <a:chOff x="4020831" y="2528594"/>
            <a:chExt cx="348847" cy="251193"/>
          </a:xfrm>
        </p:grpSpPr>
        <p:sp>
          <p:nvSpPr>
            <p:cNvPr id="10821" name="Google Shape;10821;p74"/>
            <p:cNvSpPr/>
            <p:nvPr/>
          </p:nvSpPr>
          <p:spPr>
            <a:xfrm>
              <a:off x="4169654" y="2596820"/>
              <a:ext cx="40362" cy="46514"/>
            </a:xfrm>
            <a:custGeom>
              <a:avLst/>
              <a:gdLst/>
              <a:ahLst/>
              <a:cxnLst/>
              <a:rect l="l" t="t" r="r" b="b"/>
              <a:pathLst>
                <a:path w="1240" h="1429" extrusionOk="0">
                  <a:moveTo>
                    <a:pt x="1" y="0"/>
                  </a:moveTo>
                  <a:lnTo>
                    <a:pt x="1" y="1429"/>
                  </a:lnTo>
                  <a:lnTo>
                    <a:pt x="1239" y="715"/>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4"/>
            <p:cNvSpPr/>
            <p:nvPr/>
          </p:nvSpPr>
          <p:spPr>
            <a:xfrm>
              <a:off x="4266558" y="2726828"/>
              <a:ext cx="41111" cy="52178"/>
            </a:xfrm>
            <a:custGeom>
              <a:avLst/>
              <a:gdLst/>
              <a:ahLst/>
              <a:cxnLst/>
              <a:rect l="l" t="t" r="r" b="b"/>
              <a:pathLst>
                <a:path w="1263" h="1603" extrusionOk="0">
                  <a:moveTo>
                    <a:pt x="632" y="1"/>
                  </a:moveTo>
                  <a:cubicBezTo>
                    <a:pt x="316" y="1"/>
                    <a:pt x="1" y="209"/>
                    <a:pt x="1" y="626"/>
                  </a:cubicBezTo>
                  <a:lnTo>
                    <a:pt x="1" y="1602"/>
                  </a:lnTo>
                  <a:lnTo>
                    <a:pt x="1263" y="1602"/>
                  </a:lnTo>
                  <a:lnTo>
                    <a:pt x="1263" y="626"/>
                  </a:lnTo>
                  <a:cubicBezTo>
                    <a:pt x="1263" y="209"/>
                    <a:pt x="94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4"/>
            <p:cNvSpPr/>
            <p:nvPr/>
          </p:nvSpPr>
          <p:spPr>
            <a:xfrm>
              <a:off x="4204549" y="2725103"/>
              <a:ext cx="42673" cy="53903"/>
            </a:xfrm>
            <a:custGeom>
              <a:avLst/>
              <a:gdLst/>
              <a:ahLst/>
              <a:cxnLst/>
              <a:rect l="l" t="t" r="r" b="b"/>
              <a:pathLst>
                <a:path w="1311" h="1656" extrusionOk="0">
                  <a:moveTo>
                    <a:pt x="655" y="0"/>
                  </a:moveTo>
                  <a:cubicBezTo>
                    <a:pt x="328" y="0"/>
                    <a:pt x="0" y="227"/>
                    <a:pt x="24" y="679"/>
                  </a:cubicBezTo>
                  <a:lnTo>
                    <a:pt x="24" y="1655"/>
                  </a:lnTo>
                  <a:lnTo>
                    <a:pt x="1286" y="1655"/>
                  </a:lnTo>
                  <a:lnTo>
                    <a:pt x="1286" y="679"/>
                  </a:lnTo>
                  <a:cubicBezTo>
                    <a:pt x="1310" y="227"/>
                    <a:pt x="98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4"/>
            <p:cNvSpPr/>
            <p:nvPr/>
          </p:nvSpPr>
          <p:spPr>
            <a:xfrm>
              <a:off x="4020831" y="2528594"/>
              <a:ext cx="348838" cy="191492"/>
            </a:xfrm>
            <a:custGeom>
              <a:avLst/>
              <a:gdLst/>
              <a:ahLst/>
              <a:cxnLst/>
              <a:rect l="l" t="t" r="r" b="b"/>
              <a:pathLst>
                <a:path w="10717" h="5883" extrusionOk="0">
                  <a:moveTo>
                    <a:pt x="3954" y="1024"/>
                  </a:moveTo>
                  <a:lnTo>
                    <a:pt x="7050" y="2811"/>
                  </a:lnTo>
                  <a:lnTo>
                    <a:pt x="3954" y="4597"/>
                  </a:lnTo>
                  <a:lnTo>
                    <a:pt x="3954" y="1024"/>
                  </a:lnTo>
                  <a:close/>
                  <a:moveTo>
                    <a:pt x="0" y="0"/>
                  </a:moveTo>
                  <a:lnTo>
                    <a:pt x="0" y="5621"/>
                  </a:lnTo>
                  <a:cubicBezTo>
                    <a:pt x="191" y="5525"/>
                    <a:pt x="405" y="5454"/>
                    <a:pt x="643" y="5454"/>
                  </a:cubicBezTo>
                  <a:cubicBezTo>
                    <a:pt x="1001" y="5454"/>
                    <a:pt x="1334" y="5621"/>
                    <a:pt x="1572" y="5883"/>
                  </a:cubicBezTo>
                  <a:cubicBezTo>
                    <a:pt x="1822" y="5597"/>
                    <a:pt x="2168" y="5454"/>
                    <a:pt x="2516" y="5454"/>
                  </a:cubicBezTo>
                  <a:cubicBezTo>
                    <a:pt x="2864" y="5454"/>
                    <a:pt x="3215" y="5597"/>
                    <a:pt x="3477" y="5883"/>
                  </a:cubicBezTo>
                  <a:cubicBezTo>
                    <a:pt x="3727" y="5597"/>
                    <a:pt x="4073" y="5454"/>
                    <a:pt x="4418" y="5454"/>
                  </a:cubicBezTo>
                  <a:cubicBezTo>
                    <a:pt x="4763" y="5454"/>
                    <a:pt x="5109" y="5597"/>
                    <a:pt x="5359" y="5883"/>
                  </a:cubicBezTo>
                  <a:cubicBezTo>
                    <a:pt x="5609" y="5597"/>
                    <a:pt x="5954" y="5454"/>
                    <a:pt x="6299" y="5454"/>
                  </a:cubicBezTo>
                  <a:cubicBezTo>
                    <a:pt x="6645" y="5454"/>
                    <a:pt x="6990" y="5597"/>
                    <a:pt x="7240" y="5883"/>
                  </a:cubicBezTo>
                  <a:cubicBezTo>
                    <a:pt x="7490" y="5597"/>
                    <a:pt x="7841" y="5454"/>
                    <a:pt x="8193" y="5454"/>
                  </a:cubicBezTo>
                  <a:cubicBezTo>
                    <a:pt x="8544" y="5454"/>
                    <a:pt x="8895" y="5597"/>
                    <a:pt x="9145" y="5883"/>
                  </a:cubicBezTo>
                  <a:cubicBezTo>
                    <a:pt x="9383" y="5621"/>
                    <a:pt x="9717" y="5454"/>
                    <a:pt x="10098" y="5454"/>
                  </a:cubicBezTo>
                  <a:cubicBezTo>
                    <a:pt x="10312" y="5454"/>
                    <a:pt x="10526" y="5525"/>
                    <a:pt x="10717" y="5644"/>
                  </a:cubicBez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4"/>
            <p:cNvSpPr/>
            <p:nvPr/>
          </p:nvSpPr>
          <p:spPr>
            <a:xfrm>
              <a:off x="4328568" y="2726828"/>
              <a:ext cx="41111" cy="52959"/>
            </a:xfrm>
            <a:custGeom>
              <a:avLst/>
              <a:gdLst/>
              <a:ahLst/>
              <a:cxnLst/>
              <a:rect l="l" t="t" r="r" b="b"/>
              <a:pathLst>
                <a:path w="1263" h="1627" extrusionOk="0">
                  <a:moveTo>
                    <a:pt x="632" y="1"/>
                  </a:moveTo>
                  <a:cubicBezTo>
                    <a:pt x="316" y="1"/>
                    <a:pt x="1" y="209"/>
                    <a:pt x="1" y="626"/>
                  </a:cubicBezTo>
                  <a:lnTo>
                    <a:pt x="1" y="1626"/>
                  </a:lnTo>
                  <a:lnTo>
                    <a:pt x="1263" y="1626"/>
                  </a:lnTo>
                  <a:lnTo>
                    <a:pt x="1263" y="1079"/>
                  </a:lnTo>
                  <a:lnTo>
                    <a:pt x="1263" y="626"/>
                  </a:lnTo>
                  <a:cubicBezTo>
                    <a:pt x="1263" y="209"/>
                    <a:pt x="94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4"/>
            <p:cNvSpPr/>
            <p:nvPr/>
          </p:nvSpPr>
          <p:spPr>
            <a:xfrm>
              <a:off x="4144069" y="2726828"/>
              <a:ext cx="41143" cy="52178"/>
            </a:xfrm>
            <a:custGeom>
              <a:avLst/>
              <a:gdLst/>
              <a:ahLst/>
              <a:cxnLst/>
              <a:rect l="l" t="t" r="r" b="b"/>
              <a:pathLst>
                <a:path w="1264" h="1603" extrusionOk="0">
                  <a:moveTo>
                    <a:pt x="632" y="1"/>
                  </a:moveTo>
                  <a:cubicBezTo>
                    <a:pt x="316" y="1"/>
                    <a:pt x="1" y="209"/>
                    <a:pt x="1" y="626"/>
                  </a:cubicBezTo>
                  <a:lnTo>
                    <a:pt x="1" y="1602"/>
                  </a:lnTo>
                  <a:lnTo>
                    <a:pt x="1263" y="1602"/>
                  </a:lnTo>
                  <a:lnTo>
                    <a:pt x="1263" y="626"/>
                  </a:lnTo>
                  <a:cubicBezTo>
                    <a:pt x="1263" y="209"/>
                    <a:pt x="948"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4"/>
            <p:cNvSpPr/>
            <p:nvPr/>
          </p:nvSpPr>
          <p:spPr>
            <a:xfrm>
              <a:off x="4020831" y="2726828"/>
              <a:ext cx="41111" cy="52178"/>
            </a:xfrm>
            <a:custGeom>
              <a:avLst/>
              <a:gdLst/>
              <a:ahLst/>
              <a:cxnLst/>
              <a:rect l="l" t="t" r="r" b="b"/>
              <a:pathLst>
                <a:path w="1263" h="1603" extrusionOk="0">
                  <a:moveTo>
                    <a:pt x="632" y="1"/>
                  </a:moveTo>
                  <a:cubicBezTo>
                    <a:pt x="316" y="1"/>
                    <a:pt x="0" y="209"/>
                    <a:pt x="0" y="626"/>
                  </a:cubicBezTo>
                  <a:lnTo>
                    <a:pt x="0" y="1602"/>
                  </a:lnTo>
                  <a:lnTo>
                    <a:pt x="1263" y="1602"/>
                  </a:lnTo>
                  <a:lnTo>
                    <a:pt x="1263" y="626"/>
                  </a:lnTo>
                  <a:cubicBezTo>
                    <a:pt x="1263" y="209"/>
                    <a:pt x="94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4"/>
            <p:cNvSpPr/>
            <p:nvPr/>
          </p:nvSpPr>
          <p:spPr>
            <a:xfrm>
              <a:off x="4081669" y="2725103"/>
              <a:ext cx="43064" cy="53903"/>
            </a:xfrm>
            <a:custGeom>
              <a:avLst/>
              <a:gdLst/>
              <a:ahLst/>
              <a:cxnLst/>
              <a:rect l="l" t="t" r="r" b="b"/>
              <a:pathLst>
                <a:path w="1323" h="1656" extrusionOk="0">
                  <a:moveTo>
                    <a:pt x="659" y="0"/>
                  </a:moveTo>
                  <a:cubicBezTo>
                    <a:pt x="328" y="0"/>
                    <a:pt x="1" y="227"/>
                    <a:pt x="37" y="679"/>
                  </a:cubicBezTo>
                  <a:lnTo>
                    <a:pt x="37" y="1655"/>
                  </a:lnTo>
                  <a:lnTo>
                    <a:pt x="1299" y="1655"/>
                  </a:lnTo>
                  <a:lnTo>
                    <a:pt x="1299" y="679"/>
                  </a:lnTo>
                  <a:cubicBezTo>
                    <a:pt x="1323" y="227"/>
                    <a:pt x="989" y="0"/>
                    <a:pt x="6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9" name="Google Shape;10829;p74"/>
          <p:cNvGrpSpPr/>
          <p:nvPr/>
        </p:nvGrpSpPr>
        <p:grpSpPr>
          <a:xfrm>
            <a:off x="3274980" y="2348445"/>
            <a:ext cx="349710" cy="307784"/>
            <a:chOff x="3278214" y="2500698"/>
            <a:chExt cx="348838" cy="306985"/>
          </a:xfrm>
        </p:grpSpPr>
        <p:sp>
          <p:nvSpPr>
            <p:cNvPr id="10830" name="Google Shape;10830;p74"/>
            <p:cNvSpPr/>
            <p:nvPr/>
          </p:nvSpPr>
          <p:spPr>
            <a:xfrm>
              <a:off x="3340223" y="2561926"/>
              <a:ext cx="225604" cy="120956"/>
            </a:xfrm>
            <a:custGeom>
              <a:avLst/>
              <a:gdLst/>
              <a:ahLst/>
              <a:cxnLst/>
              <a:rect l="l" t="t" r="r" b="b"/>
              <a:pathLst>
                <a:path w="6931" h="3716" extrusionOk="0">
                  <a:moveTo>
                    <a:pt x="5501" y="763"/>
                  </a:moveTo>
                  <a:lnTo>
                    <a:pt x="5501" y="1382"/>
                  </a:lnTo>
                  <a:lnTo>
                    <a:pt x="1405" y="1382"/>
                  </a:lnTo>
                  <a:lnTo>
                    <a:pt x="1405" y="763"/>
                  </a:lnTo>
                  <a:close/>
                  <a:moveTo>
                    <a:pt x="3501" y="2049"/>
                  </a:moveTo>
                  <a:lnTo>
                    <a:pt x="3501" y="2691"/>
                  </a:lnTo>
                  <a:lnTo>
                    <a:pt x="810" y="2691"/>
                  </a:lnTo>
                  <a:lnTo>
                    <a:pt x="810" y="2049"/>
                  </a:lnTo>
                  <a:close/>
                  <a:moveTo>
                    <a:pt x="834" y="0"/>
                  </a:moveTo>
                  <a:cubicBezTo>
                    <a:pt x="762" y="215"/>
                    <a:pt x="667" y="381"/>
                    <a:pt x="524" y="524"/>
                  </a:cubicBezTo>
                  <a:cubicBezTo>
                    <a:pt x="358" y="667"/>
                    <a:pt x="191" y="786"/>
                    <a:pt x="0" y="858"/>
                  </a:cubicBezTo>
                  <a:lnTo>
                    <a:pt x="0" y="2858"/>
                  </a:lnTo>
                  <a:cubicBezTo>
                    <a:pt x="381" y="2977"/>
                    <a:pt x="715" y="3311"/>
                    <a:pt x="834" y="3716"/>
                  </a:cubicBezTo>
                  <a:lnTo>
                    <a:pt x="3811" y="3716"/>
                  </a:lnTo>
                  <a:cubicBezTo>
                    <a:pt x="4000" y="2743"/>
                    <a:pt x="4852" y="2054"/>
                    <a:pt x="5823" y="2049"/>
                  </a:cubicBezTo>
                  <a:lnTo>
                    <a:pt x="5823" y="2049"/>
                  </a:lnTo>
                  <a:cubicBezTo>
                    <a:pt x="6223" y="2051"/>
                    <a:pt x="6600" y="2170"/>
                    <a:pt x="6930" y="2382"/>
                  </a:cubicBezTo>
                  <a:lnTo>
                    <a:pt x="6930" y="858"/>
                  </a:lnTo>
                  <a:cubicBezTo>
                    <a:pt x="6740" y="786"/>
                    <a:pt x="6549" y="667"/>
                    <a:pt x="6406" y="524"/>
                  </a:cubicBezTo>
                  <a:cubicBezTo>
                    <a:pt x="6264" y="381"/>
                    <a:pt x="6144" y="215"/>
                    <a:pt x="6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4"/>
            <p:cNvSpPr/>
            <p:nvPr/>
          </p:nvSpPr>
          <p:spPr>
            <a:xfrm>
              <a:off x="3278214" y="2500698"/>
              <a:ext cx="348838" cy="243409"/>
            </a:xfrm>
            <a:custGeom>
              <a:avLst/>
              <a:gdLst/>
              <a:ahLst/>
              <a:cxnLst/>
              <a:rect l="l" t="t" r="r" b="b"/>
              <a:pathLst>
                <a:path w="10717" h="7478" extrusionOk="0">
                  <a:moveTo>
                    <a:pt x="0" y="0"/>
                  </a:moveTo>
                  <a:lnTo>
                    <a:pt x="0" y="7478"/>
                  </a:lnTo>
                  <a:lnTo>
                    <a:pt x="6311" y="7478"/>
                  </a:lnTo>
                  <a:cubicBezTo>
                    <a:pt x="5954" y="7144"/>
                    <a:pt x="5739" y="6692"/>
                    <a:pt x="5692" y="6216"/>
                  </a:cubicBezTo>
                  <a:lnTo>
                    <a:pt x="2191" y="6216"/>
                  </a:lnTo>
                  <a:lnTo>
                    <a:pt x="2167" y="5906"/>
                  </a:lnTo>
                  <a:cubicBezTo>
                    <a:pt x="2143" y="5597"/>
                    <a:pt x="1882" y="5335"/>
                    <a:pt x="1548" y="5311"/>
                  </a:cubicBezTo>
                  <a:lnTo>
                    <a:pt x="1262" y="5287"/>
                  </a:lnTo>
                  <a:lnTo>
                    <a:pt x="1262" y="2191"/>
                  </a:lnTo>
                  <a:lnTo>
                    <a:pt x="1548" y="2167"/>
                  </a:lnTo>
                  <a:cubicBezTo>
                    <a:pt x="1882" y="2120"/>
                    <a:pt x="2143" y="1881"/>
                    <a:pt x="2167" y="1548"/>
                  </a:cubicBezTo>
                  <a:lnTo>
                    <a:pt x="2191" y="1238"/>
                  </a:lnTo>
                  <a:lnTo>
                    <a:pt x="8526" y="1238"/>
                  </a:lnTo>
                  <a:lnTo>
                    <a:pt x="8550" y="1548"/>
                  </a:lnTo>
                  <a:cubicBezTo>
                    <a:pt x="8573" y="1881"/>
                    <a:pt x="8835" y="2120"/>
                    <a:pt x="9169" y="2167"/>
                  </a:cubicBezTo>
                  <a:lnTo>
                    <a:pt x="9478" y="2191"/>
                  </a:lnTo>
                  <a:lnTo>
                    <a:pt x="9478" y="4906"/>
                  </a:lnTo>
                  <a:cubicBezTo>
                    <a:pt x="9978" y="5716"/>
                    <a:pt x="9859" y="6811"/>
                    <a:pt x="9145" y="7478"/>
                  </a:cubicBezTo>
                  <a:lnTo>
                    <a:pt x="10717" y="7478"/>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4"/>
            <p:cNvSpPr/>
            <p:nvPr/>
          </p:nvSpPr>
          <p:spPr>
            <a:xfrm>
              <a:off x="3483643" y="2648901"/>
              <a:ext cx="107773" cy="92898"/>
            </a:xfrm>
            <a:custGeom>
              <a:avLst/>
              <a:gdLst/>
              <a:ahLst/>
              <a:cxnLst/>
              <a:rect l="l" t="t" r="r" b="b"/>
              <a:pathLst>
                <a:path w="3311" h="2854" extrusionOk="0">
                  <a:moveTo>
                    <a:pt x="1428" y="1"/>
                  </a:moveTo>
                  <a:cubicBezTo>
                    <a:pt x="697" y="1"/>
                    <a:pt x="0" y="571"/>
                    <a:pt x="0" y="1425"/>
                  </a:cubicBezTo>
                  <a:cubicBezTo>
                    <a:pt x="0" y="2210"/>
                    <a:pt x="619" y="2853"/>
                    <a:pt x="1405" y="2853"/>
                  </a:cubicBezTo>
                  <a:cubicBezTo>
                    <a:pt x="2691" y="2853"/>
                    <a:pt x="3310" y="1329"/>
                    <a:pt x="2429" y="424"/>
                  </a:cubicBezTo>
                  <a:cubicBezTo>
                    <a:pt x="2136" y="131"/>
                    <a:pt x="1778" y="1"/>
                    <a:pt x="14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4"/>
            <p:cNvSpPr/>
            <p:nvPr/>
          </p:nvSpPr>
          <p:spPr>
            <a:xfrm>
              <a:off x="3499137" y="2754952"/>
              <a:ext cx="61259" cy="52731"/>
            </a:xfrm>
            <a:custGeom>
              <a:avLst/>
              <a:gdLst/>
              <a:ahLst/>
              <a:cxnLst/>
              <a:rect l="l" t="t" r="r" b="b"/>
              <a:pathLst>
                <a:path w="1882" h="1620" extrusionOk="0">
                  <a:moveTo>
                    <a:pt x="0" y="0"/>
                  </a:moveTo>
                  <a:lnTo>
                    <a:pt x="0" y="1620"/>
                  </a:lnTo>
                  <a:lnTo>
                    <a:pt x="953" y="1191"/>
                  </a:lnTo>
                  <a:lnTo>
                    <a:pt x="1882" y="1620"/>
                  </a:lnTo>
                  <a:lnTo>
                    <a:pt x="1882" y="0"/>
                  </a:lnTo>
                  <a:cubicBezTo>
                    <a:pt x="1596" y="143"/>
                    <a:pt x="1262" y="215"/>
                    <a:pt x="953" y="215"/>
                  </a:cubicBezTo>
                  <a:cubicBezTo>
                    <a:pt x="619" y="215"/>
                    <a:pt x="286" y="143"/>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4" name="Google Shape;10834;p74"/>
          <p:cNvGrpSpPr/>
          <p:nvPr/>
        </p:nvGrpSpPr>
        <p:grpSpPr>
          <a:xfrm>
            <a:off x="2508740" y="2327460"/>
            <a:ext cx="355943" cy="350530"/>
            <a:chOff x="2513885" y="2479767"/>
            <a:chExt cx="355055" cy="349621"/>
          </a:xfrm>
        </p:grpSpPr>
        <p:sp>
          <p:nvSpPr>
            <p:cNvPr id="10835" name="Google Shape;10835;p74"/>
            <p:cNvSpPr/>
            <p:nvPr/>
          </p:nvSpPr>
          <p:spPr>
            <a:xfrm>
              <a:off x="2606134" y="2572765"/>
              <a:ext cx="52731" cy="66695"/>
            </a:xfrm>
            <a:custGeom>
              <a:avLst/>
              <a:gdLst/>
              <a:ahLst/>
              <a:cxnLst/>
              <a:rect l="l" t="t" r="r" b="b"/>
              <a:pathLst>
                <a:path w="1620" h="2049" extrusionOk="0">
                  <a:moveTo>
                    <a:pt x="0" y="1"/>
                  </a:moveTo>
                  <a:cubicBezTo>
                    <a:pt x="119" y="930"/>
                    <a:pt x="738" y="1716"/>
                    <a:pt x="1619" y="2049"/>
                  </a:cubicBezTo>
                  <a:cubicBezTo>
                    <a:pt x="1572" y="1977"/>
                    <a:pt x="1548" y="1882"/>
                    <a:pt x="1524" y="1787"/>
                  </a:cubicBezTo>
                  <a:cubicBezTo>
                    <a:pt x="1334" y="1215"/>
                    <a:pt x="1215" y="596"/>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4"/>
            <p:cNvSpPr/>
            <p:nvPr/>
          </p:nvSpPr>
          <p:spPr>
            <a:xfrm>
              <a:off x="2606134" y="2485171"/>
              <a:ext cx="52731" cy="67476"/>
            </a:xfrm>
            <a:custGeom>
              <a:avLst/>
              <a:gdLst/>
              <a:ahLst/>
              <a:cxnLst/>
              <a:rect l="l" t="t" r="r" b="b"/>
              <a:pathLst>
                <a:path w="1620" h="2073" extrusionOk="0">
                  <a:moveTo>
                    <a:pt x="1619" y="1"/>
                  </a:moveTo>
                  <a:lnTo>
                    <a:pt x="1619" y="1"/>
                  </a:lnTo>
                  <a:cubicBezTo>
                    <a:pt x="738" y="334"/>
                    <a:pt x="119" y="1120"/>
                    <a:pt x="0" y="2073"/>
                  </a:cubicBezTo>
                  <a:lnTo>
                    <a:pt x="1215" y="2073"/>
                  </a:lnTo>
                  <a:cubicBezTo>
                    <a:pt x="1215" y="1454"/>
                    <a:pt x="1334" y="834"/>
                    <a:pt x="1500" y="263"/>
                  </a:cubicBezTo>
                  <a:cubicBezTo>
                    <a:pt x="1548" y="168"/>
                    <a:pt x="1572" y="72"/>
                    <a:pt x="1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4"/>
            <p:cNvSpPr/>
            <p:nvPr/>
          </p:nvSpPr>
          <p:spPr>
            <a:xfrm>
              <a:off x="2716970" y="2572765"/>
              <a:ext cx="52731" cy="66695"/>
            </a:xfrm>
            <a:custGeom>
              <a:avLst/>
              <a:gdLst/>
              <a:ahLst/>
              <a:cxnLst/>
              <a:rect l="l" t="t" r="r" b="b"/>
              <a:pathLst>
                <a:path w="1620" h="2049" extrusionOk="0">
                  <a:moveTo>
                    <a:pt x="405" y="1"/>
                  </a:moveTo>
                  <a:cubicBezTo>
                    <a:pt x="382" y="596"/>
                    <a:pt x="286" y="1215"/>
                    <a:pt x="96" y="1787"/>
                  </a:cubicBezTo>
                  <a:cubicBezTo>
                    <a:pt x="72" y="1882"/>
                    <a:pt x="24" y="1977"/>
                    <a:pt x="0" y="2049"/>
                  </a:cubicBezTo>
                  <a:cubicBezTo>
                    <a:pt x="882" y="1716"/>
                    <a:pt x="1501" y="930"/>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4"/>
            <p:cNvSpPr/>
            <p:nvPr/>
          </p:nvSpPr>
          <p:spPr>
            <a:xfrm>
              <a:off x="2665800" y="2479767"/>
              <a:ext cx="43454" cy="72098"/>
            </a:xfrm>
            <a:custGeom>
              <a:avLst/>
              <a:gdLst/>
              <a:ahLst/>
              <a:cxnLst/>
              <a:rect l="l" t="t" r="r" b="b"/>
              <a:pathLst>
                <a:path w="1335" h="2215" extrusionOk="0">
                  <a:moveTo>
                    <a:pt x="668" y="0"/>
                  </a:moveTo>
                  <a:cubicBezTo>
                    <a:pt x="620" y="0"/>
                    <a:pt x="429" y="143"/>
                    <a:pt x="263" y="619"/>
                  </a:cubicBezTo>
                  <a:cubicBezTo>
                    <a:pt x="120" y="1143"/>
                    <a:pt x="25" y="1691"/>
                    <a:pt x="1" y="2215"/>
                  </a:cubicBezTo>
                  <a:lnTo>
                    <a:pt x="1334" y="2215"/>
                  </a:lnTo>
                  <a:cubicBezTo>
                    <a:pt x="1334" y="1691"/>
                    <a:pt x="1239" y="1143"/>
                    <a:pt x="1072" y="619"/>
                  </a:cubicBezTo>
                  <a:cubicBezTo>
                    <a:pt x="906" y="167"/>
                    <a:pt x="739"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4"/>
            <p:cNvSpPr/>
            <p:nvPr/>
          </p:nvSpPr>
          <p:spPr>
            <a:xfrm>
              <a:off x="2716970" y="2485171"/>
              <a:ext cx="52731" cy="66695"/>
            </a:xfrm>
            <a:custGeom>
              <a:avLst/>
              <a:gdLst/>
              <a:ahLst/>
              <a:cxnLst/>
              <a:rect l="l" t="t" r="r" b="b"/>
              <a:pathLst>
                <a:path w="1620" h="2049" extrusionOk="0">
                  <a:moveTo>
                    <a:pt x="0" y="1"/>
                  </a:moveTo>
                  <a:cubicBezTo>
                    <a:pt x="24" y="72"/>
                    <a:pt x="72" y="168"/>
                    <a:pt x="96" y="263"/>
                  </a:cubicBezTo>
                  <a:cubicBezTo>
                    <a:pt x="286" y="834"/>
                    <a:pt x="382" y="1454"/>
                    <a:pt x="405" y="2049"/>
                  </a:cubicBezTo>
                  <a:lnTo>
                    <a:pt x="1620" y="2049"/>
                  </a:lnTo>
                  <a:cubicBezTo>
                    <a:pt x="1501" y="1120"/>
                    <a:pt x="882" y="334"/>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4"/>
            <p:cNvSpPr/>
            <p:nvPr/>
          </p:nvSpPr>
          <p:spPr>
            <a:xfrm>
              <a:off x="2665800" y="2572765"/>
              <a:ext cx="43454" cy="72131"/>
            </a:xfrm>
            <a:custGeom>
              <a:avLst/>
              <a:gdLst/>
              <a:ahLst/>
              <a:cxnLst/>
              <a:rect l="l" t="t" r="r" b="b"/>
              <a:pathLst>
                <a:path w="1335" h="2216" extrusionOk="0">
                  <a:moveTo>
                    <a:pt x="1" y="1"/>
                  </a:moveTo>
                  <a:cubicBezTo>
                    <a:pt x="25" y="525"/>
                    <a:pt x="120" y="1073"/>
                    <a:pt x="263" y="1596"/>
                  </a:cubicBezTo>
                  <a:cubicBezTo>
                    <a:pt x="429" y="2049"/>
                    <a:pt x="620" y="2216"/>
                    <a:pt x="668" y="2216"/>
                  </a:cubicBezTo>
                  <a:cubicBezTo>
                    <a:pt x="739" y="2216"/>
                    <a:pt x="906" y="2049"/>
                    <a:pt x="1072" y="1596"/>
                  </a:cubicBezTo>
                  <a:cubicBezTo>
                    <a:pt x="1239" y="1073"/>
                    <a:pt x="1334" y="525"/>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4"/>
            <p:cNvSpPr/>
            <p:nvPr/>
          </p:nvSpPr>
          <p:spPr>
            <a:xfrm>
              <a:off x="2513885" y="2549524"/>
              <a:ext cx="355055" cy="279865"/>
            </a:xfrm>
            <a:custGeom>
              <a:avLst/>
              <a:gdLst/>
              <a:ahLst/>
              <a:cxnLst/>
              <a:rect l="l" t="t" r="r" b="b"/>
              <a:pathLst>
                <a:path w="10908" h="8598" extrusionOk="0">
                  <a:moveTo>
                    <a:pt x="2215" y="4835"/>
                  </a:moveTo>
                  <a:lnTo>
                    <a:pt x="2215" y="5454"/>
                  </a:lnTo>
                  <a:lnTo>
                    <a:pt x="1572" y="5454"/>
                  </a:lnTo>
                  <a:lnTo>
                    <a:pt x="1572" y="4835"/>
                  </a:lnTo>
                  <a:close/>
                  <a:moveTo>
                    <a:pt x="3358" y="4835"/>
                  </a:moveTo>
                  <a:lnTo>
                    <a:pt x="3358" y="5454"/>
                  </a:lnTo>
                  <a:lnTo>
                    <a:pt x="2739" y="5454"/>
                  </a:lnTo>
                  <a:lnTo>
                    <a:pt x="2739" y="4835"/>
                  </a:lnTo>
                  <a:close/>
                  <a:moveTo>
                    <a:pt x="4501" y="4835"/>
                  </a:moveTo>
                  <a:lnTo>
                    <a:pt x="4501" y="5454"/>
                  </a:lnTo>
                  <a:lnTo>
                    <a:pt x="3882" y="5454"/>
                  </a:lnTo>
                  <a:lnTo>
                    <a:pt x="3882" y="4835"/>
                  </a:lnTo>
                  <a:close/>
                  <a:moveTo>
                    <a:pt x="5668" y="4835"/>
                  </a:moveTo>
                  <a:lnTo>
                    <a:pt x="5668" y="5454"/>
                  </a:lnTo>
                  <a:lnTo>
                    <a:pt x="5025" y="5454"/>
                  </a:lnTo>
                  <a:lnTo>
                    <a:pt x="5025" y="4835"/>
                  </a:lnTo>
                  <a:close/>
                  <a:moveTo>
                    <a:pt x="6811" y="4835"/>
                  </a:moveTo>
                  <a:lnTo>
                    <a:pt x="6811" y="5454"/>
                  </a:lnTo>
                  <a:lnTo>
                    <a:pt x="6192" y="5454"/>
                  </a:lnTo>
                  <a:lnTo>
                    <a:pt x="6192" y="4835"/>
                  </a:lnTo>
                  <a:close/>
                  <a:moveTo>
                    <a:pt x="7954" y="4835"/>
                  </a:moveTo>
                  <a:lnTo>
                    <a:pt x="7954" y="5454"/>
                  </a:lnTo>
                  <a:lnTo>
                    <a:pt x="7335" y="5454"/>
                  </a:lnTo>
                  <a:lnTo>
                    <a:pt x="7335" y="4835"/>
                  </a:lnTo>
                  <a:close/>
                  <a:moveTo>
                    <a:pt x="9097" y="4835"/>
                  </a:moveTo>
                  <a:lnTo>
                    <a:pt x="9097" y="5454"/>
                  </a:lnTo>
                  <a:lnTo>
                    <a:pt x="8478" y="5454"/>
                  </a:lnTo>
                  <a:lnTo>
                    <a:pt x="8478" y="4835"/>
                  </a:lnTo>
                  <a:close/>
                  <a:moveTo>
                    <a:pt x="2215" y="5835"/>
                  </a:moveTo>
                  <a:lnTo>
                    <a:pt x="2215" y="6454"/>
                  </a:lnTo>
                  <a:lnTo>
                    <a:pt x="1572" y="6454"/>
                  </a:lnTo>
                  <a:lnTo>
                    <a:pt x="1572" y="5835"/>
                  </a:lnTo>
                  <a:close/>
                  <a:moveTo>
                    <a:pt x="3358" y="5835"/>
                  </a:moveTo>
                  <a:lnTo>
                    <a:pt x="3358" y="6454"/>
                  </a:lnTo>
                  <a:lnTo>
                    <a:pt x="2739" y="6454"/>
                  </a:lnTo>
                  <a:lnTo>
                    <a:pt x="2739" y="5835"/>
                  </a:lnTo>
                  <a:close/>
                  <a:moveTo>
                    <a:pt x="4501" y="5835"/>
                  </a:moveTo>
                  <a:lnTo>
                    <a:pt x="4501" y="6454"/>
                  </a:lnTo>
                  <a:lnTo>
                    <a:pt x="3882" y="6454"/>
                  </a:lnTo>
                  <a:lnTo>
                    <a:pt x="3882" y="5835"/>
                  </a:lnTo>
                  <a:close/>
                  <a:moveTo>
                    <a:pt x="5668" y="5835"/>
                  </a:moveTo>
                  <a:lnTo>
                    <a:pt x="5668" y="6454"/>
                  </a:lnTo>
                  <a:lnTo>
                    <a:pt x="5025" y="6454"/>
                  </a:lnTo>
                  <a:lnTo>
                    <a:pt x="5025" y="5835"/>
                  </a:lnTo>
                  <a:close/>
                  <a:moveTo>
                    <a:pt x="6811" y="5835"/>
                  </a:moveTo>
                  <a:lnTo>
                    <a:pt x="6811" y="6454"/>
                  </a:lnTo>
                  <a:lnTo>
                    <a:pt x="6192" y="6454"/>
                  </a:lnTo>
                  <a:lnTo>
                    <a:pt x="6192" y="5835"/>
                  </a:lnTo>
                  <a:close/>
                  <a:moveTo>
                    <a:pt x="7954" y="5835"/>
                  </a:moveTo>
                  <a:lnTo>
                    <a:pt x="7954" y="6454"/>
                  </a:lnTo>
                  <a:lnTo>
                    <a:pt x="7335" y="6454"/>
                  </a:lnTo>
                  <a:lnTo>
                    <a:pt x="7335" y="5835"/>
                  </a:lnTo>
                  <a:close/>
                  <a:moveTo>
                    <a:pt x="9097" y="5835"/>
                  </a:moveTo>
                  <a:lnTo>
                    <a:pt x="9097" y="6454"/>
                  </a:lnTo>
                  <a:lnTo>
                    <a:pt x="8478" y="6454"/>
                  </a:lnTo>
                  <a:lnTo>
                    <a:pt x="8478" y="5835"/>
                  </a:lnTo>
                  <a:close/>
                  <a:moveTo>
                    <a:pt x="3358" y="6930"/>
                  </a:moveTo>
                  <a:lnTo>
                    <a:pt x="3358" y="7573"/>
                  </a:lnTo>
                  <a:lnTo>
                    <a:pt x="2739" y="7573"/>
                  </a:lnTo>
                  <a:lnTo>
                    <a:pt x="2739" y="6930"/>
                  </a:lnTo>
                  <a:close/>
                  <a:moveTo>
                    <a:pt x="6835" y="6930"/>
                  </a:moveTo>
                  <a:lnTo>
                    <a:pt x="6835" y="7573"/>
                  </a:lnTo>
                  <a:lnTo>
                    <a:pt x="3882" y="7573"/>
                  </a:lnTo>
                  <a:lnTo>
                    <a:pt x="3882" y="6930"/>
                  </a:lnTo>
                  <a:close/>
                  <a:moveTo>
                    <a:pt x="7954" y="6930"/>
                  </a:moveTo>
                  <a:lnTo>
                    <a:pt x="7954" y="7573"/>
                  </a:lnTo>
                  <a:lnTo>
                    <a:pt x="7335" y="7573"/>
                  </a:lnTo>
                  <a:lnTo>
                    <a:pt x="7335" y="6930"/>
                  </a:lnTo>
                  <a:close/>
                  <a:moveTo>
                    <a:pt x="8478" y="0"/>
                  </a:moveTo>
                  <a:cubicBezTo>
                    <a:pt x="8502" y="143"/>
                    <a:pt x="8502" y="262"/>
                    <a:pt x="8502" y="405"/>
                  </a:cubicBezTo>
                  <a:lnTo>
                    <a:pt x="8502" y="620"/>
                  </a:lnTo>
                  <a:lnTo>
                    <a:pt x="9312" y="620"/>
                  </a:lnTo>
                  <a:cubicBezTo>
                    <a:pt x="9621" y="620"/>
                    <a:pt x="9859" y="858"/>
                    <a:pt x="9883" y="1144"/>
                  </a:cubicBezTo>
                  <a:cubicBezTo>
                    <a:pt x="9907" y="1477"/>
                    <a:pt x="9645" y="1763"/>
                    <a:pt x="9335" y="1763"/>
                  </a:cubicBezTo>
                  <a:lnTo>
                    <a:pt x="9264" y="1763"/>
                  </a:lnTo>
                  <a:cubicBezTo>
                    <a:pt x="8597" y="1763"/>
                    <a:pt x="8073" y="2287"/>
                    <a:pt x="8073" y="2953"/>
                  </a:cubicBezTo>
                  <a:lnTo>
                    <a:pt x="8073" y="3739"/>
                  </a:lnTo>
                  <a:lnTo>
                    <a:pt x="0" y="3739"/>
                  </a:lnTo>
                  <a:lnTo>
                    <a:pt x="0" y="8597"/>
                  </a:lnTo>
                  <a:lnTo>
                    <a:pt x="10717" y="8597"/>
                  </a:lnTo>
                  <a:lnTo>
                    <a:pt x="10717" y="3739"/>
                  </a:lnTo>
                  <a:lnTo>
                    <a:pt x="8692" y="3715"/>
                  </a:lnTo>
                  <a:lnTo>
                    <a:pt x="8692" y="2930"/>
                  </a:lnTo>
                  <a:cubicBezTo>
                    <a:pt x="8692" y="2620"/>
                    <a:pt x="8931" y="2382"/>
                    <a:pt x="9240" y="2382"/>
                  </a:cubicBezTo>
                  <a:lnTo>
                    <a:pt x="9312" y="2382"/>
                  </a:lnTo>
                  <a:cubicBezTo>
                    <a:pt x="10883" y="2382"/>
                    <a:pt x="10907" y="0"/>
                    <a:pt x="9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74"/>
          <p:cNvGrpSpPr/>
          <p:nvPr/>
        </p:nvGrpSpPr>
        <p:grpSpPr>
          <a:xfrm>
            <a:off x="5530950" y="3445126"/>
            <a:ext cx="331868" cy="348902"/>
            <a:chOff x="5528559" y="3594535"/>
            <a:chExt cx="331041" cy="347997"/>
          </a:xfrm>
        </p:grpSpPr>
        <p:sp>
          <p:nvSpPr>
            <p:cNvPr id="10843" name="Google Shape;10843;p74"/>
            <p:cNvSpPr/>
            <p:nvPr/>
          </p:nvSpPr>
          <p:spPr>
            <a:xfrm>
              <a:off x="5771975" y="3792899"/>
              <a:ext cx="87625" cy="149632"/>
            </a:xfrm>
            <a:custGeom>
              <a:avLst/>
              <a:gdLst/>
              <a:ahLst/>
              <a:cxnLst/>
              <a:rect l="l" t="t" r="r" b="b"/>
              <a:pathLst>
                <a:path w="2692" h="4597" extrusionOk="0">
                  <a:moveTo>
                    <a:pt x="0" y="1"/>
                  </a:moveTo>
                  <a:lnTo>
                    <a:pt x="48" y="3478"/>
                  </a:lnTo>
                  <a:lnTo>
                    <a:pt x="1001" y="3025"/>
                  </a:lnTo>
                  <a:lnTo>
                    <a:pt x="1739" y="4597"/>
                  </a:lnTo>
                  <a:lnTo>
                    <a:pt x="2477" y="4263"/>
                  </a:lnTo>
                  <a:lnTo>
                    <a:pt x="1739" y="2692"/>
                  </a:lnTo>
                  <a:lnTo>
                    <a:pt x="2691" y="2239"/>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4"/>
            <p:cNvSpPr/>
            <p:nvPr/>
          </p:nvSpPr>
          <p:spPr>
            <a:xfrm>
              <a:off x="5528559" y="3594535"/>
              <a:ext cx="323905" cy="304766"/>
            </a:xfrm>
            <a:custGeom>
              <a:avLst/>
              <a:gdLst/>
              <a:ahLst/>
              <a:cxnLst/>
              <a:rect l="l" t="t" r="r" b="b"/>
              <a:pathLst>
                <a:path w="9951" h="9363" extrusionOk="0">
                  <a:moveTo>
                    <a:pt x="5215" y="0"/>
                  </a:moveTo>
                  <a:cubicBezTo>
                    <a:pt x="4949" y="0"/>
                    <a:pt x="4679" y="23"/>
                    <a:pt x="4406" y="70"/>
                  </a:cubicBezTo>
                  <a:cubicBezTo>
                    <a:pt x="3740" y="189"/>
                    <a:pt x="3073" y="451"/>
                    <a:pt x="2525" y="856"/>
                  </a:cubicBezTo>
                  <a:cubicBezTo>
                    <a:pt x="596" y="2237"/>
                    <a:pt x="1" y="4809"/>
                    <a:pt x="1120" y="6881"/>
                  </a:cubicBezTo>
                  <a:cubicBezTo>
                    <a:pt x="1949" y="8449"/>
                    <a:pt x="3570" y="9362"/>
                    <a:pt x="5259" y="9362"/>
                  </a:cubicBezTo>
                  <a:cubicBezTo>
                    <a:pt x="5801" y="9362"/>
                    <a:pt x="6351" y="9268"/>
                    <a:pt x="6883" y="9071"/>
                  </a:cubicBezTo>
                  <a:lnTo>
                    <a:pt x="6859" y="7714"/>
                  </a:lnTo>
                  <a:cubicBezTo>
                    <a:pt x="6335" y="8000"/>
                    <a:pt x="5764" y="8143"/>
                    <a:pt x="5168" y="8143"/>
                  </a:cubicBezTo>
                  <a:cubicBezTo>
                    <a:pt x="1739" y="8071"/>
                    <a:pt x="453" y="3618"/>
                    <a:pt x="3335" y="1760"/>
                  </a:cubicBezTo>
                  <a:cubicBezTo>
                    <a:pt x="3949" y="1364"/>
                    <a:pt x="4594" y="1189"/>
                    <a:pt x="5215" y="1189"/>
                  </a:cubicBezTo>
                  <a:cubicBezTo>
                    <a:pt x="7505" y="1189"/>
                    <a:pt x="9470" y="3574"/>
                    <a:pt x="8383" y="6047"/>
                  </a:cubicBezTo>
                  <a:lnTo>
                    <a:pt x="9360" y="6857"/>
                  </a:lnTo>
                  <a:cubicBezTo>
                    <a:pt x="9693" y="6214"/>
                    <a:pt x="9884" y="5499"/>
                    <a:pt x="9907" y="4785"/>
                  </a:cubicBezTo>
                  <a:cubicBezTo>
                    <a:pt x="9951" y="2109"/>
                    <a:pt x="7784" y="0"/>
                    <a:pt x="5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4"/>
            <p:cNvSpPr/>
            <p:nvPr/>
          </p:nvSpPr>
          <p:spPr>
            <a:xfrm>
              <a:off x="5591350" y="3654917"/>
              <a:ext cx="214635" cy="183940"/>
            </a:xfrm>
            <a:custGeom>
              <a:avLst/>
              <a:gdLst/>
              <a:ahLst/>
              <a:cxnLst/>
              <a:rect l="l" t="t" r="r" b="b"/>
              <a:pathLst>
                <a:path w="6594" h="5651" extrusionOk="0">
                  <a:moveTo>
                    <a:pt x="3204" y="760"/>
                  </a:moveTo>
                  <a:cubicBezTo>
                    <a:pt x="3231" y="760"/>
                    <a:pt x="3259" y="761"/>
                    <a:pt x="3287" y="763"/>
                  </a:cubicBezTo>
                  <a:cubicBezTo>
                    <a:pt x="4502" y="810"/>
                    <a:pt x="4930" y="2382"/>
                    <a:pt x="3906" y="3049"/>
                  </a:cubicBezTo>
                  <a:cubicBezTo>
                    <a:pt x="3692" y="3192"/>
                    <a:pt x="3549" y="3454"/>
                    <a:pt x="3549" y="3716"/>
                  </a:cubicBezTo>
                  <a:lnTo>
                    <a:pt x="3549" y="3906"/>
                  </a:lnTo>
                  <a:lnTo>
                    <a:pt x="2930" y="3906"/>
                  </a:lnTo>
                  <a:lnTo>
                    <a:pt x="2930" y="3716"/>
                  </a:lnTo>
                  <a:cubicBezTo>
                    <a:pt x="2906" y="3239"/>
                    <a:pt x="3168" y="2787"/>
                    <a:pt x="3573" y="2525"/>
                  </a:cubicBezTo>
                  <a:cubicBezTo>
                    <a:pt x="4158" y="2129"/>
                    <a:pt x="3741" y="1373"/>
                    <a:pt x="3222" y="1373"/>
                  </a:cubicBezTo>
                  <a:cubicBezTo>
                    <a:pt x="3087" y="1373"/>
                    <a:pt x="2944" y="1425"/>
                    <a:pt x="2811" y="1549"/>
                  </a:cubicBezTo>
                  <a:cubicBezTo>
                    <a:pt x="2692" y="1668"/>
                    <a:pt x="2620" y="1834"/>
                    <a:pt x="2620" y="2001"/>
                  </a:cubicBezTo>
                  <a:lnTo>
                    <a:pt x="2001" y="2001"/>
                  </a:lnTo>
                  <a:cubicBezTo>
                    <a:pt x="1978" y="1315"/>
                    <a:pt x="2527" y="760"/>
                    <a:pt x="3204" y="760"/>
                  </a:cubicBezTo>
                  <a:close/>
                  <a:moveTo>
                    <a:pt x="3549" y="4263"/>
                  </a:moveTo>
                  <a:lnTo>
                    <a:pt x="3549" y="4835"/>
                  </a:lnTo>
                  <a:lnTo>
                    <a:pt x="2930" y="4835"/>
                  </a:lnTo>
                  <a:lnTo>
                    <a:pt x="2930" y="4263"/>
                  </a:lnTo>
                  <a:close/>
                  <a:moveTo>
                    <a:pt x="3322" y="1"/>
                  </a:moveTo>
                  <a:cubicBezTo>
                    <a:pt x="3311" y="1"/>
                    <a:pt x="3299" y="1"/>
                    <a:pt x="3287" y="1"/>
                  </a:cubicBezTo>
                  <a:cubicBezTo>
                    <a:pt x="1358" y="1"/>
                    <a:pt x="1" y="1858"/>
                    <a:pt x="596" y="3692"/>
                  </a:cubicBezTo>
                  <a:cubicBezTo>
                    <a:pt x="983" y="4917"/>
                    <a:pt x="2122" y="5650"/>
                    <a:pt x="3297" y="5650"/>
                  </a:cubicBezTo>
                  <a:cubicBezTo>
                    <a:pt x="3859" y="5650"/>
                    <a:pt x="4430" y="5483"/>
                    <a:pt x="4930" y="5121"/>
                  </a:cubicBezTo>
                  <a:lnTo>
                    <a:pt x="4906" y="2906"/>
                  </a:lnTo>
                  <a:lnTo>
                    <a:pt x="4906" y="2906"/>
                  </a:lnTo>
                  <a:lnTo>
                    <a:pt x="5954" y="3763"/>
                  </a:lnTo>
                  <a:cubicBezTo>
                    <a:pt x="6593" y="1941"/>
                    <a:pt x="5256" y="1"/>
                    <a:pt x="3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6" name="Google Shape;10846;p74"/>
          <p:cNvGrpSpPr/>
          <p:nvPr/>
        </p:nvGrpSpPr>
        <p:grpSpPr>
          <a:xfrm>
            <a:off x="3216698" y="3443886"/>
            <a:ext cx="404531" cy="350142"/>
            <a:chOff x="3220078" y="3593298"/>
            <a:chExt cx="403522" cy="349234"/>
          </a:xfrm>
        </p:grpSpPr>
        <p:sp>
          <p:nvSpPr>
            <p:cNvPr id="10847" name="Google Shape;10847;p74"/>
            <p:cNvSpPr/>
            <p:nvPr/>
          </p:nvSpPr>
          <p:spPr>
            <a:xfrm>
              <a:off x="3504573" y="3792899"/>
              <a:ext cx="87625" cy="149632"/>
            </a:xfrm>
            <a:custGeom>
              <a:avLst/>
              <a:gdLst/>
              <a:ahLst/>
              <a:cxnLst/>
              <a:rect l="l" t="t" r="r" b="b"/>
              <a:pathLst>
                <a:path w="2692" h="4597" extrusionOk="0">
                  <a:moveTo>
                    <a:pt x="0" y="1"/>
                  </a:moveTo>
                  <a:lnTo>
                    <a:pt x="48" y="3478"/>
                  </a:lnTo>
                  <a:lnTo>
                    <a:pt x="1000" y="3025"/>
                  </a:lnTo>
                  <a:lnTo>
                    <a:pt x="1738" y="4597"/>
                  </a:lnTo>
                  <a:lnTo>
                    <a:pt x="2477" y="4263"/>
                  </a:lnTo>
                  <a:lnTo>
                    <a:pt x="1738" y="2692"/>
                  </a:lnTo>
                  <a:lnTo>
                    <a:pt x="2691" y="2239"/>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4"/>
            <p:cNvSpPr/>
            <p:nvPr/>
          </p:nvSpPr>
          <p:spPr>
            <a:xfrm>
              <a:off x="3324046" y="3654917"/>
              <a:ext cx="214504" cy="183940"/>
            </a:xfrm>
            <a:custGeom>
              <a:avLst/>
              <a:gdLst/>
              <a:ahLst/>
              <a:cxnLst/>
              <a:rect l="l" t="t" r="r" b="b"/>
              <a:pathLst>
                <a:path w="6590" h="5651" extrusionOk="0">
                  <a:moveTo>
                    <a:pt x="3546" y="906"/>
                  </a:moveTo>
                  <a:lnTo>
                    <a:pt x="3546" y="3740"/>
                  </a:lnTo>
                  <a:lnTo>
                    <a:pt x="2926" y="3740"/>
                  </a:lnTo>
                  <a:lnTo>
                    <a:pt x="2926" y="906"/>
                  </a:lnTo>
                  <a:close/>
                  <a:moveTo>
                    <a:pt x="3546" y="4263"/>
                  </a:moveTo>
                  <a:lnTo>
                    <a:pt x="3546" y="4835"/>
                  </a:lnTo>
                  <a:lnTo>
                    <a:pt x="2926" y="4835"/>
                  </a:lnTo>
                  <a:lnTo>
                    <a:pt x="2926" y="4263"/>
                  </a:lnTo>
                  <a:close/>
                  <a:moveTo>
                    <a:pt x="3248" y="0"/>
                  </a:moveTo>
                  <a:cubicBezTo>
                    <a:pt x="1361" y="0"/>
                    <a:pt x="1" y="1870"/>
                    <a:pt x="593" y="3692"/>
                  </a:cubicBezTo>
                  <a:cubicBezTo>
                    <a:pt x="995" y="4917"/>
                    <a:pt x="2129" y="5650"/>
                    <a:pt x="3299" y="5650"/>
                  </a:cubicBezTo>
                  <a:cubicBezTo>
                    <a:pt x="3858" y="5650"/>
                    <a:pt x="4426" y="5483"/>
                    <a:pt x="4927" y="5121"/>
                  </a:cubicBezTo>
                  <a:lnTo>
                    <a:pt x="4903" y="2906"/>
                  </a:lnTo>
                  <a:lnTo>
                    <a:pt x="5951" y="3763"/>
                  </a:lnTo>
                  <a:cubicBezTo>
                    <a:pt x="6590" y="1941"/>
                    <a:pt x="5253" y="1"/>
                    <a:pt x="3319" y="1"/>
                  </a:cubicBezTo>
                  <a:cubicBezTo>
                    <a:pt x="3307" y="1"/>
                    <a:pt x="3295" y="1"/>
                    <a:pt x="3284" y="1"/>
                  </a:cubicBezTo>
                  <a:cubicBezTo>
                    <a:pt x="3272" y="1"/>
                    <a:pt x="3260" y="0"/>
                    <a:pt x="3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4"/>
            <p:cNvSpPr/>
            <p:nvPr/>
          </p:nvSpPr>
          <p:spPr>
            <a:xfrm>
              <a:off x="3220078" y="3593298"/>
              <a:ext cx="403522" cy="305840"/>
            </a:xfrm>
            <a:custGeom>
              <a:avLst/>
              <a:gdLst/>
              <a:ahLst/>
              <a:cxnLst/>
              <a:rect l="l" t="t" r="r" b="b"/>
              <a:pathLst>
                <a:path w="12397" h="9396" extrusionOk="0">
                  <a:moveTo>
                    <a:pt x="6491" y="0"/>
                  </a:moveTo>
                  <a:cubicBezTo>
                    <a:pt x="5691" y="0"/>
                    <a:pt x="4857" y="216"/>
                    <a:pt x="4049" y="703"/>
                  </a:cubicBezTo>
                  <a:cubicBezTo>
                    <a:pt x="0" y="3156"/>
                    <a:pt x="1739" y="9395"/>
                    <a:pt x="6478" y="9395"/>
                  </a:cubicBezTo>
                  <a:cubicBezTo>
                    <a:pt x="7049" y="9395"/>
                    <a:pt x="7621" y="9300"/>
                    <a:pt x="8145" y="9109"/>
                  </a:cubicBezTo>
                  <a:lnTo>
                    <a:pt x="8145" y="7752"/>
                  </a:lnTo>
                  <a:cubicBezTo>
                    <a:pt x="7564" y="8068"/>
                    <a:pt x="6984" y="8208"/>
                    <a:pt x="6433" y="8208"/>
                  </a:cubicBezTo>
                  <a:cubicBezTo>
                    <a:pt x="3710" y="8208"/>
                    <a:pt x="1707" y="4787"/>
                    <a:pt x="3906" y="2370"/>
                  </a:cubicBezTo>
                  <a:cubicBezTo>
                    <a:pt x="4582" y="1623"/>
                    <a:pt x="5517" y="1235"/>
                    <a:pt x="6459" y="1235"/>
                  </a:cubicBezTo>
                  <a:cubicBezTo>
                    <a:pt x="7109" y="1235"/>
                    <a:pt x="7762" y="1419"/>
                    <a:pt x="8335" y="1798"/>
                  </a:cubicBezTo>
                  <a:cubicBezTo>
                    <a:pt x="9764" y="2703"/>
                    <a:pt x="10336" y="4513"/>
                    <a:pt x="9645" y="6085"/>
                  </a:cubicBezTo>
                  <a:lnTo>
                    <a:pt x="10621" y="6895"/>
                  </a:lnTo>
                  <a:cubicBezTo>
                    <a:pt x="12396" y="3516"/>
                    <a:pt x="9720" y="0"/>
                    <a:pt x="6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0" name="Google Shape;10850;p74"/>
          <p:cNvGrpSpPr/>
          <p:nvPr/>
        </p:nvGrpSpPr>
        <p:grpSpPr>
          <a:xfrm>
            <a:off x="2507957" y="3445061"/>
            <a:ext cx="349710" cy="349752"/>
            <a:chOff x="2513104" y="3594470"/>
            <a:chExt cx="348838" cy="348845"/>
          </a:xfrm>
        </p:grpSpPr>
        <p:sp>
          <p:nvSpPr>
            <p:cNvPr id="10851" name="Google Shape;10851;p74"/>
            <p:cNvSpPr/>
            <p:nvPr/>
          </p:nvSpPr>
          <p:spPr>
            <a:xfrm>
              <a:off x="2661146" y="3856471"/>
              <a:ext cx="53545" cy="86843"/>
            </a:xfrm>
            <a:custGeom>
              <a:avLst/>
              <a:gdLst/>
              <a:ahLst/>
              <a:cxnLst/>
              <a:rect l="l" t="t" r="r" b="b"/>
              <a:pathLst>
                <a:path w="1645" h="2668" extrusionOk="0">
                  <a:moveTo>
                    <a:pt x="1" y="0"/>
                  </a:moveTo>
                  <a:cubicBezTo>
                    <a:pt x="25" y="643"/>
                    <a:pt x="120" y="1286"/>
                    <a:pt x="310" y="1906"/>
                  </a:cubicBezTo>
                  <a:cubicBezTo>
                    <a:pt x="501" y="2453"/>
                    <a:pt x="715" y="2668"/>
                    <a:pt x="811" y="2668"/>
                  </a:cubicBezTo>
                  <a:cubicBezTo>
                    <a:pt x="930" y="2668"/>
                    <a:pt x="1144" y="2453"/>
                    <a:pt x="1334" y="1906"/>
                  </a:cubicBezTo>
                  <a:cubicBezTo>
                    <a:pt x="1525" y="1286"/>
                    <a:pt x="1620" y="643"/>
                    <a:pt x="1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4"/>
            <p:cNvSpPr/>
            <p:nvPr/>
          </p:nvSpPr>
          <p:spPr>
            <a:xfrm>
              <a:off x="2718533" y="3856471"/>
              <a:ext cx="65133" cy="81408"/>
            </a:xfrm>
            <a:custGeom>
              <a:avLst/>
              <a:gdLst/>
              <a:ahLst/>
              <a:cxnLst/>
              <a:rect l="l" t="t" r="r" b="b"/>
              <a:pathLst>
                <a:path w="2001" h="2501" extrusionOk="0">
                  <a:moveTo>
                    <a:pt x="500" y="0"/>
                  </a:moveTo>
                  <a:cubicBezTo>
                    <a:pt x="500" y="715"/>
                    <a:pt x="381" y="1429"/>
                    <a:pt x="143" y="2120"/>
                  </a:cubicBezTo>
                  <a:cubicBezTo>
                    <a:pt x="119" y="2239"/>
                    <a:pt x="48" y="2382"/>
                    <a:pt x="0" y="2501"/>
                  </a:cubicBezTo>
                  <a:cubicBezTo>
                    <a:pt x="1096" y="2120"/>
                    <a:pt x="1881" y="1144"/>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4"/>
            <p:cNvSpPr/>
            <p:nvPr/>
          </p:nvSpPr>
          <p:spPr>
            <a:xfrm>
              <a:off x="2592170" y="3856471"/>
              <a:ext cx="65133" cy="81408"/>
            </a:xfrm>
            <a:custGeom>
              <a:avLst/>
              <a:gdLst/>
              <a:ahLst/>
              <a:cxnLst/>
              <a:rect l="l" t="t" r="r" b="b"/>
              <a:pathLst>
                <a:path w="2001" h="2501" extrusionOk="0">
                  <a:moveTo>
                    <a:pt x="0" y="0"/>
                  </a:moveTo>
                  <a:cubicBezTo>
                    <a:pt x="119" y="1144"/>
                    <a:pt x="905" y="2120"/>
                    <a:pt x="2001" y="2501"/>
                  </a:cubicBezTo>
                  <a:cubicBezTo>
                    <a:pt x="1953" y="2382"/>
                    <a:pt x="1882" y="2263"/>
                    <a:pt x="1834" y="2120"/>
                  </a:cubicBezTo>
                  <a:cubicBezTo>
                    <a:pt x="1620" y="1429"/>
                    <a:pt x="1501" y="715"/>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4"/>
            <p:cNvSpPr/>
            <p:nvPr/>
          </p:nvSpPr>
          <p:spPr>
            <a:xfrm>
              <a:off x="2596044" y="3729328"/>
              <a:ext cx="180653" cy="44235"/>
            </a:xfrm>
            <a:custGeom>
              <a:avLst/>
              <a:gdLst/>
              <a:ahLst/>
              <a:cxnLst/>
              <a:rect l="l" t="t" r="r" b="b"/>
              <a:pathLst>
                <a:path w="5550" h="1359" extrusionOk="0">
                  <a:moveTo>
                    <a:pt x="0" y="1"/>
                  </a:moveTo>
                  <a:lnTo>
                    <a:pt x="0" y="1358"/>
                  </a:lnTo>
                  <a:lnTo>
                    <a:pt x="5549" y="1358"/>
                  </a:lnTo>
                  <a:lnTo>
                    <a:pt x="55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4"/>
            <p:cNvSpPr/>
            <p:nvPr/>
          </p:nvSpPr>
          <p:spPr>
            <a:xfrm>
              <a:off x="2730154" y="3792899"/>
              <a:ext cx="53512" cy="43454"/>
            </a:xfrm>
            <a:custGeom>
              <a:avLst/>
              <a:gdLst/>
              <a:ahLst/>
              <a:cxnLst/>
              <a:rect l="l" t="t" r="r" b="b"/>
              <a:pathLst>
                <a:path w="1644" h="1335" extrusionOk="0">
                  <a:moveTo>
                    <a:pt x="0" y="1"/>
                  </a:moveTo>
                  <a:cubicBezTo>
                    <a:pt x="72" y="429"/>
                    <a:pt x="119" y="882"/>
                    <a:pt x="143" y="1334"/>
                  </a:cubicBezTo>
                  <a:lnTo>
                    <a:pt x="1644" y="1334"/>
                  </a:lnTo>
                  <a:cubicBezTo>
                    <a:pt x="1596" y="858"/>
                    <a:pt x="1429" y="382"/>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4"/>
            <p:cNvSpPr/>
            <p:nvPr/>
          </p:nvSpPr>
          <p:spPr>
            <a:xfrm>
              <a:off x="2513104" y="3594470"/>
              <a:ext cx="348838" cy="177528"/>
            </a:xfrm>
            <a:custGeom>
              <a:avLst/>
              <a:gdLst/>
              <a:ahLst/>
              <a:cxnLst/>
              <a:rect l="l" t="t" r="r" b="b"/>
              <a:pathLst>
                <a:path w="10717" h="5454" extrusionOk="0">
                  <a:moveTo>
                    <a:pt x="5359" y="0"/>
                  </a:moveTo>
                  <a:lnTo>
                    <a:pt x="0" y="2286"/>
                  </a:lnTo>
                  <a:lnTo>
                    <a:pt x="0" y="2763"/>
                  </a:lnTo>
                  <a:lnTo>
                    <a:pt x="1715" y="3501"/>
                  </a:lnTo>
                  <a:lnTo>
                    <a:pt x="9002" y="3501"/>
                  </a:lnTo>
                  <a:lnTo>
                    <a:pt x="9312" y="3382"/>
                  </a:lnTo>
                  <a:lnTo>
                    <a:pt x="9312" y="5454"/>
                  </a:lnTo>
                  <a:lnTo>
                    <a:pt x="9931" y="5454"/>
                  </a:lnTo>
                  <a:lnTo>
                    <a:pt x="9931" y="3120"/>
                  </a:lnTo>
                  <a:lnTo>
                    <a:pt x="10717" y="2786"/>
                  </a:lnTo>
                  <a:lnTo>
                    <a:pt x="10717" y="2286"/>
                  </a:lnTo>
                  <a:lnTo>
                    <a:pt x="53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4"/>
            <p:cNvSpPr/>
            <p:nvPr/>
          </p:nvSpPr>
          <p:spPr>
            <a:xfrm>
              <a:off x="2591389" y="3792899"/>
              <a:ext cx="54293" cy="43454"/>
            </a:xfrm>
            <a:custGeom>
              <a:avLst/>
              <a:gdLst/>
              <a:ahLst/>
              <a:cxnLst/>
              <a:rect l="l" t="t" r="r" b="b"/>
              <a:pathLst>
                <a:path w="1668" h="1335" extrusionOk="0">
                  <a:moveTo>
                    <a:pt x="501" y="1"/>
                  </a:moveTo>
                  <a:cubicBezTo>
                    <a:pt x="239" y="382"/>
                    <a:pt x="72" y="858"/>
                    <a:pt x="1" y="1334"/>
                  </a:cubicBezTo>
                  <a:lnTo>
                    <a:pt x="1525" y="1334"/>
                  </a:lnTo>
                  <a:cubicBezTo>
                    <a:pt x="1525" y="882"/>
                    <a:pt x="1572" y="429"/>
                    <a:pt x="1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4"/>
            <p:cNvSpPr/>
            <p:nvPr/>
          </p:nvSpPr>
          <p:spPr>
            <a:xfrm>
              <a:off x="2661146" y="3792899"/>
              <a:ext cx="53545" cy="43454"/>
            </a:xfrm>
            <a:custGeom>
              <a:avLst/>
              <a:gdLst/>
              <a:ahLst/>
              <a:cxnLst/>
              <a:rect l="l" t="t" r="r" b="b"/>
              <a:pathLst>
                <a:path w="1645" h="1335" extrusionOk="0">
                  <a:moveTo>
                    <a:pt x="144" y="1"/>
                  </a:moveTo>
                  <a:cubicBezTo>
                    <a:pt x="72" y="429"/>
                    <a:pt x="1" y="882"/>
                    <a:pt x="1" y="1334"/>
                  </a:cubicBezTo>
                  <a:lnTo>
                    <a:pt x="1644" y="1334"/>
                  </a:lnTo>
                  <a:cubicBezTo>
                    <a:pt x="1620" y="882"/>
                    <a:pt x="1573" y="429"/>
                    <a:pt x="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4"/>
          <p:cNvGrpSpPr/>
          <p:nvPr/>
        </p:nvGrpSpPr>
        <p:grpSpPr>
          <a:xfrm>
            <a:off x="1752584" y="3501781"/>
            <a:ext cx="349751" cy="235526"/>
            <a:chOff x="1759614" y="3651043"/>
            <a:chExt cx="348879" cy="234916"/>
          </a:xfrm>
        </p:grpSpPr>
        <p:sp>
          <p:nvSpPr>
            <p:cNvPr id="10860" name="Google Shape;10860;p74"/>
            <p:cNvSpPr/>
            <p:nvPr/>
          </p:nvSpPr>
          <p:spPr>
            <a:xfrm>
              <a:off x="1759614" y="3651043"/>
              <a:ext cx="262028" cy="95371"/>
            </a:xfrm>
            <a:custGeom>
              <a:avLst/>
              <a:gdLst/>
              <a:ahLst/>
              <a:cxnLst/>
              <a:rect l="l" t="t" r="r" b="b"/>
              <a:pathLst>
                <a:path w="8050" h="2930" extrusionOk="0">
                  <a:moveTo>
                    <a:pt x="1" y="1"/>
                  </a:moveTo>
                  <a:lnTo>
                    <a:pt x="1" y="2930"/>
                  </a:lnTo>
                  <a:lnTo>
                    <a:pt x="5049" y="2930"/>
                  </a:lnTo>
                  <a:lnTo>
                    <a:pt x="5025" y="1477"/>
                  </a:lnTo>
                  <a:lnTo>
                    <a:pt x="6788" y="2930"/>
                  </a:lnTo>
                  <a:lnTo>
                    <a:pt x="8050" y="2930"/>
                  </a:lnTo>
                  <a:lnTo>
                    <a:pt x="80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4"/>
            <p:cNvSpPr/>
            <p:nvPr/>
          </p:nvSpPr>
          <p:spPr>
            <a:xfrm>
              <a:off x="2041799" y="3651043"/>
              <a:ext cx="66695" cy="95371"/>
            </a:xfrm>
            <a:custGeom>
              <a:avLst/>
              <a:gdLst/>
              <a:ahLst/>
              <a:cxnLst/>
              <a:rect l="l" t="t" r="r" b="b"/>
              <a:pathLst>
                <a:path w="2049" h="2930" extrusionOk="0">
                  <a:moveTo>
                    <a:pt x="0" y="1"/>
                  </a:moveTo>
                  <a:lnTo>
                    <a:pt x="0" y="2930"/>
                  </a:lnTo>
                  <a:lnTo>
                    <a:pt x="2048" y="2930"/>
                  </a:lnTo>
                  <a:lnTo>
                    <a:pt x="20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4"/>
            <p:cNvSpPr/>
            <p:nvPr/>
          </p:nvSpPr>
          <p:spPr>
            <a:xfrm>
              <a:off x="1944894" y="3742511"/>
              <a:ext cx="82970" cy="143448"/>
            </a:xfrm>
            <a:custGeom>
              <a:avLst/>
              <a:gdLst/>
              <a:ahLst/>
              <a:cxnLst/>
              <a:rect l="l" t="t" r="r" b="b"/>
              <a:pathLst>
                <a:path w="2549" h="4407" extrusionOk="0">
                  <a:moveTo>
                    <a:pt x="0" y="1"/>
                  </a:moveTo>
                  <a:lnTo>
                    <a:pt x="48" y="3335"/>
                  </a:lnTo>
                  <a:lnTo>
                    <a:pt x="953" y="2882"/>
                  </a:lnTo>
                  <a:lnTo>
                    <a:pt x="1667" y="4406"/>
                  </a:lnTo>
                  <a:lnTo>
                    <a:pt x="2358" y="4073"/>
                  </a:lnTo>
                  <a:lnTo>
                    <a:pt x="1643" y="2549"/>
                  </a:lnTo>
                  <a:lnTo>
                    <a:pt x="2548" y="2120"/>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3" name="Google Shape;10863;p74"/>
          <p:cNvGrpSpPr/>
          <p:nvPr/>
        </p:nvGrpSpPr>
        <p:grpSpPr>
          <a:xfrm>
            <a:off x="997211" y="3469929"/>
            <a:ext cx="349743" cy="299233"/>
            <a:chOff x="1006125" y="3619273"/>
            <a:chExt cx="348871" cy="298457"/>
          </a:xfrm>
        </p:grpSpPr>
        <p:sp>
          <p:nvSpPr>
            <p:cNvPr id="10864" name="Google Shape;10864;p74"/>
            <p:cNvSpPr/>
            <p:nvPr/>
          </p:nvSpPr>
          <p:spPr>
            <a:xfrm>
              <a:off x="1085972" y="3747361"/>
              <a:ext cx="107806" cy="57190"/>
            </a:xfrm>
            <a:custGeom>
              <a:avLst/>
              <a:gdLst/>
              <a:ahLst/>
              <a:cxnLst/>
              <a:rect l="l" t="t" r="r" b="b"/>
              <a:pathLst>
                <a:path w="3312" h="1757" extrusionOk="0">
                  <a:moveTo>
                    <a:pt x="2442" y="1"/>
                  </a:moveTo>
                  <a:cubicBezTo>
                    <a:pt x="2216" y="1"/>
                    <a:pt x="1989" y="78"/>
                    <a:pt x="1811" y="233"/>
                  </a:cubicBezTo>
                  <a:cubicBezTo>
                    <a:pt x="1525" y="447"/>
                    <a:pt x="1168" y="566"/>
                    <a:pt x="811" y="566"/>
                  </a:cubicBezTo>
                  <a:cubicBezTo>
                    <a:pt x="525" y="566"/>
                    <a:pt x="239" y="495"/>
                    <a:pt x="1" y="352"/>
                  </a:cubicBezTo>
                  <a:lnTo>
                    <a:pt x="1" y="352"/>
                  </a:lnTo>
                  <a:cubicBezTo>
                    <a:pt x="145" y="1287"/>
                    <a:pt x="897" y="1757"/>
                    <a:pt x="1652" y="1757"/>
                  </a:cubicBezTo>
                  <a:cubicBezTo>
                    <a:pt x="2398" y="1757"/>
                    <a:pt x="3145" y="1298"/>
                    <a:pt x="3311" y="376"/>
                  </a:cubicBezTo>
                  <a:cubicBezTo>
                    <a:pt x="3216" y="328"/>
                    <a:pt x="3144" y="280"/>
                    <a:pt x="3073" y="233"/>
                  </a:cubicBezTo>
                  <a:cubicBezTo>
                    <a:pt x="2894" y="78"/>
                    <a:pt x="2668"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4"/>
            <p:cNvSpPr/>
            <p:nvPr/>
          </p:nvSpPr>
          <p:spPr>
            <a:xfrm>
              <a:off x="1088316" y="3663445"/>
              <a:ext cx="103900" cy="82026"/>
            </a:xfrm>
            <a:custGeom>
              <a:avLst/>
              <a:gdLst/>
              <a:ahLst/>
              <a:cxnLst/>
              <a:rect l="l" t="t" r="r" b="b"/>
              <a:pathLst>
                <a:path w="3192" h="2520" extrusionOk="0">
                  <a:moveTo>
                    <a:pt x="1072" y="1"/>
                  </a:moveTo>
                  <a:lnTo>
                    <a:pt x="1072" y="1072"/>
                  </a:lnTo>
                  <a:lnTo>
                    <a:pt x="905" y="1144"/>
                  </a:lnTo>
                  <a:cubicBezTo>
                    <a:pt x="453" y="1358"/>
                    <a:pt x="143" y="1739"/>
                    <a:pt x="0" y="2215"/>
                  </a:cubicBezTo>
                  <a:lnTo>
                    <a:pt x="143" y="2287"/>
                  </a:lnTo>
                  <a:cubicBezTo>
                    <a:pt x="322" y="2442"/>
                    <a:pt x="542" y="2519"/>
                    <a:pt x="765" y="2519"/>
                  </a:cubicBezTo>
                  <a:cubicBezTo>
                    <a:pt x="989" y="2519"/>
                    <a:pt x="1215" y="2442"/>
                    <a:pt x="1405" y="2287"/>
                  </a:cubicBezTo>
                  <a:cubicBezTo>
                    <a:pt x="1667" y="2073"/>
                    <a:pt x="2024" y="1953"/>
                    <a:pt x="2382" y="1953"/>
                  </a:cubicBezTo>
                  <a:cubicBezTo>
                    <a:pt x="2667" y="1953"/>
                    <a:pt x="2953" y="2025"/>
                    <a:pt x="3191" y="2168"/>
                  </a:cubicBezTo>
                  <a:cubicBezTo>
                    <a:pt x="3049" y="1715"/>
                    <a:pt x="2715" y="1358"/>
                    <a:pt x="2286" y="1144"/>
                  </a:cubicBezTo>
                  <a:lnTo>
                    <a:pt x="2096" y="1072"/>
                  </a:lnTo>
                  <a:lnTo>
                    <a:pt x="20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4"/>
            <p:cNvSpPr/>
            <p:nvPr/>
          </p:nvSpPr>
          <p:spPr>
            <a:xfrm>
              <a:off x="1123178" y="3619273"/>
              <a:ext cx="33364" cy="24054"/>
            </a:xfrm>
            <a:custGeom>
              <a:avLst/>
              <a:gdLst/>
              <a:ahLst/>
              <a:cxnLst/>
              <a:rect l="l" t="t" r="r" b="b"/>
              <a:pathLst>
                <a:path w="1025" h="739" extrusionOk="0">
                  <a:moveTo>
                    <a:pt x="1" y="0"/>
                  </a:moveTo>
                  <a:lnTo>
                    <a:pt x="1" y="739"/>
                  </a:lnTo>
                  <a:lnTo>
                    <a:pt x="1025" y="739"/>
                  </a:lnTo>
                  <a:lnTo>
                    <a:pt x="10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4"/>
            <p:cNvSpPr/>
            <p:nvPr/>
          </p:nvSpPr>
          <p:spPr>
            <a:xfrm>
              <a:off x="1006125" y="3871184"/>
              <a:ext cx="348871" cy="46546"/>
            </a:xfrm>
            <a:custGeom>
              <a:avLst/>
              <a:gdLst/>
              <a:ahLst/>
              <a:cxnLst/>
              <a:rect l="l" t="t" r="r" b="b"/>
              <a:pathLst>
                <a:path w="10718" h="1430" extrusionOk="0">
                  <a:moveTo>
                    <a:pt x="1" y="1"/>
                  </a:moveTo>
                  <a:lnTo>
                    <a:pt x="1" y="406"/>
                  </a:lnTo>
                  <a:cubicBezTo>
                    <a:pt x="1" y="977"/>
                    <a:pt x="453" y="1430"/>
                    <a:pt x="1025" y="1430"/>
                  </a:cubicBezTo>
                  <a:lnTo>
                    <a:pt x="9693" y="1430"/>
                  </a:lnTo>
                  <a:cubicBezTo>
                    <a:pt x="10241" y="1430"/>
                    <a:pt x="10717" y="953"/>
                    <a:pt x="10717" y="406"/>
                  </a:cubicBez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4"/>
            <p:cNvSpPr/>
            <p:nvPr/>
          </p:nvSpPr>
          <p:spPr>
            <a:xfrm>
              <a:off x="1027055" y="3673536"/>
              <a:ext cx="307012" cy="177528"/>
            </a:xfrm>
            <a:custGeom>
              <a:avLst/>
              <a:gdLst/>
              <a:ahLst/>
              <a:cxnLst/>
              <a:rect l="l" t="t" r="r" b="b"/>
              <a:pathLst>
                <a:path w="9432" h="5454" extrusionOk="0">
                  <a:moveTo>
                    <a:pt x="8241" y="1286"/>
                  </a:moveTo>
                  <a:lnTo>
                    <a:pt x="8241" y="1905"/>
                  </a:lnTo>
                  <a:lnTo>
                    <a:pt x="6621" y="1905"/>
                  </a:lnTo>
                  <a:lnTo>
                    <a:pt x="6621" y="1286"/>
                  </a:lnTo>
                  <a:close/>
                  <a:moveTo>
                    <a:pt x="8241" y="2525"/>
                  </a:moveTo>
                  <a:lnTo>
                    <a:pt x="8241" y="3144"/>
                  </a:lnTo>
                  <a:lnTo>
                    <a:pt x="6621" y="3144"/>
                  </a:lnTo>
                  <a:lnTo>
                    <a:pt x="6621" y="2525"/>
                  </a:lnTo>
                  <a:close/>
                  <a:moveTo>
                    <a:pt x="8241" y="3739"/>
                  </a:moveTo>
                  <a:lnTo>
                    <a:pt x="8241" y="4358"/>
                  </a:lnTo>
                  <a:lnTo>
                    <a:pt x="6621" y="4358"/>
                  </a:lnTo>
                  <a:lnTo>
                    <a:pt x="6621" y="3739"/>
                  </a:lnTo>
                  <a:close/>
                  <a:moveTo>
                    <a:pt x="4621" y="0"/>
                  </a:moveTo>
                  <a:lnTo>
                    <a:pt x="4621" y="381"/>
                  </a:lnTo>
                  <a:cubicBezTo>
                    <a:pt x="6645" y="1548"/>
                    <a:pt x="5812" y="4644"/>
                    <a:pt x="3478" y="4644"/>
                  </a:cubicBezTo>
                  <a:cubicBezTo>
                    <a:pt x="1120" y="4644"/>
                    <a:pt x="310" y="1548"/>
                    <a:pt x="2335" y="381"/>
                  </a:cubicBezTo>
                  <a:lnTo>
                    <a:pt x="2335" y="24"/>
                  </a:lnTo>
                  <a:lnTo>
                    <a:pt x="1" y="24"/>
                  </a:lnTo>
                  <a:lnTo>
                    <a:pt x="1" y="5454"/>
                  </a:lnTo>
                  <a:lnTo>
                    <a:pt x="9431" y="5454"/>
                  </a:lnTo>
                  <a:lnTo>
                    <a:pt x="943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74"/>
          <p:cNvGrpSpPr/>
          <p:nvPr/>
        </p:nvGrpSpPr>
        <p:grpSpPr>
          <a:xfrm>
            <a:off x="7797037" y="2937351"/>
            <a:ext cx="349751" cy="248156"/>
            <a:chOff x="7788994" y="3088077"/>
            <a:chExt cx="348878" cy="247513"/>
          </a:xfrm>
        </p:grpSpPr>
        <p:sp>
          <p:nvSpPr>
            <p:cNvPr id="10870" name="Google Shape;10870;p74"/>
            <p:cNvSpPr/>
            <p:nvPr/>
          </p:nvSpPr>
          <p:spPr>
            <a:xfrm>
              <a:off x="7989769" y="3127789"/>
              <a:ext cx="58167" cy="27179"/>
            </a:xfrm>
            <a:custGeom>
              <a:avLst/>
              <a:gdLst/>
              <a:ahLst/>
              <a:cxnLst/>
              <a:rect l="l" t="t" r="r" b="b"/>
              <a:pathLst>
                <a:path w="1787" h="835" extrusionOk="0">
                  <a:moveTo>
                    <a:pt x="903" y="1"/>
                  </a:moveTo>
                  <a:cubicBezTo>
                    <a:pt x="560" y="1"/>
                    <a:pt x="215" y="168"/>
                    <a:pt x="1" y="501"/>
                  </a:cubicBezTo>
                  <a:lnTo>
                    <a:pt x="525" y="834"/>
                  </a:lnTo>
                  <a:cubicBezTo>
                    <a:pt x="620" y="703"/>
                    <a:pt x="763" y="638"/>
                    <a:pt x="903" y="638"/>
                  </a:cubicBezTo>
                  <a:cubicBezTo>
                    <a:pt x="1042" y="638"/>
                    <a:pt x="1179" y="703"/>
                    <a:pt x="1263" y="834"/>
                  </a:cubicBezTo>
                  <a:lnTo>
                    <a:pt x="1787" y="501"/>
                  </a:lnTo>
                  <a:cubicBezTo>
                    <a:pt x="1584" y="168"/>
                    <a:pt x="1245" y="1"/>
                    <a:pt x="9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4"/>
            <p:cNvSpPr/>
            <p:nvPr/>
          </p:nvSpPr>
          <p:spPr>
            <a:xfrm>
              <a:off x="7955655" y="3088077"/>
              <a:ext cx="126392" cy="45961"/>
            </a:xfrm>
            <a:custGeom>
              <a:avLst/>
              <a:gdLst/>
              <a:ahLst/>
              <a:cxnLst/>
              <a:rect l="l" t="t" r="r" b="b"/>
              <a:pathLst>
                <a:path w="3883" h="1412" extrusionOk="0">
                  <a:moveTo>
                    <a:pt x="1942" y="0"/>
                  </a:moveTo>
                  <a:cubicBezTo>
                    <a:pt x="1197" y="0"/>
                    <a:pt x="453" y="352"/>
                    <a:pt x="1" y="1054"/>
                  </a:cubicBezTo>
                  <a:lnTo>
                    <a:pt x="549" y="1411"/>
                  </a:lnTo>
                  <a:cubicBezTo>
                    <a:pt x="834" y="911"/>
                    <a:pt x="1382" y="626"/>
                    <a:pt x="1954" y="626"/>
                  </a:cubicBezTo>
                  <a:cubicBezTo>
                    <a:pt x="2525" y="626"/>
                    <a:pt x="3049" y="911"/>
                    <a:pt x="3359" y="1411"/>
                  </a:cubicBezTo>
                  <a:lnTo>
                    <a:pt x="3883" y="1054"/>
                  </a:lnTo>
                  <a:cubicBezTo>
                    <a:pt x="3430" y="352"/>
                    <a:pt x="2686" y="0"/>
                    <a:pt x="1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4"/>
            <p:cNvSpPr/>
            <p:nvPr/>
          </p:nvSpPr>
          <p:spPr>
            <a:xfrm>
              <a:off x="7935506" y="3181368"/>
              <a:ext cx="145759" cy="124764"/>
            </a:xfrm>
            <a:custGeom>
              <a:avLst/>
              <a:gdLst/>
              <a:ahLst/>
              <a:cxnLst/>
              <a:rect l="l" t="t" r="r" b="b"/>
              <a:pathLst>
                <a:path w="4478" h="3833" extrusionOk="0">
                  <a:moveTo>
                    <a:pt x="2544" y="821"/>
                  </a:moveTo>
                  <a:cubicBezTo>
                    <a:pt x="3106" y="821"/>
                    <a:pt x="3644" y="1264"/>
                    <a:pt x="3644" y="1927"/>
                  </a:cubicBezTo>
                  <a:cubicBezTo>
                    <a:pt x="3644" y="2522"/>
                    <a:pt x="3168" y="2999"/>
                    <a:pt x="2573" y="2999"/>
                  </a:cubicBezTo>
                  <a:cubicBezTo>
                    <a:pt x="1596" y="2999"/>
                    <a:pt x="1096" y="1832"/>
                    <a:pt x="1787" y="1141"/>
                  </a:cubicBezTo>
                  <a:cubicBezTo>
                    <a:pt x="2008" y="920"/>
                    <a:pt x="2279" y="821"/>
                    <a:pt x="2544" y="821"/>
                  </a:cubicBezTo>
                  <a:close/>
                  <a:moveTo>
                    <a:pt x="2549" y="0"/>
                  </a:moveTo>
                  <a:cubicBezTo>
                    <a:pt x="2079" y="0"/>
                    <a:pt x="1601" y="176"/>
                    <a:pt x="1215" y="570"/>
                  </a:cubicBezTo>
                  <a:cubicBezTo>
                    <a:pt x="1" y="1784"/>
                    <a:pt x="858" y="3832"/>
                    <a:pt x="2573" y="3832"/>
                  </a:cubicBezTo>
                  <a:cubicBezTo>
                    <a:pt x="3620" y="3832"/>
                    <a:pt x="4478" y="2975"/>
                    <a:pt x="4478" y="1927"/>
                  </a:cubicBezTo>
                  <a:cubicBezTo>
                    <a:pt x="4478" y="768"/>
                    <a:pt x="3530" y="0"/>
                    <a:pt x="2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4"/>
            <p:cNvSpPr/>
            <p:nvPr/>
          </p:nvSpPr>
          <p:spPr>
            <a:xfrm>
              <a:off x="7999078" y="3229347"/>
              <a:ext cx="34926" cy="29621"/>
            </a:xfrm>
            <a:custGeom>
              <a:avLst/>
              <a:gdLst/>
              <a:ahLst/>
              <a:cxnLst/>
              <a:rect l="l" t="t" r="r" b="b"/>
              <a:pathLst>
                <a:path w="1073" h="910" extrusionOk="0">
                  <a:moveTo>
                    <a:pt x="620" y="1"/>
                  </a:moveTo>
                  <a:cubicBezTo>
                    <a:pt x="191" y="1"/>
                    <a:pt x="0" y="477"/>
                    <a:pt x="286" y="763"/>
                  </a:cubicBezTo>
                  <a:cubicBezTo>
                    <a:pt x="381" y="865"/>
                    <a:pt x="498" y="910"/>
                    <a:pt x="614" y="910"/>
                  </a:cubicBezTo>
                  <a:cubicBezTo>
                    <a:pt x="848" y="910"/>
                    <a:pt x="1072" y="724"/>
                    <a:pt x="1072" y="453"/>
                  </a:cubicBezTo>
                  <a:cubicBezTo>
                    <a:pt x="1072" y="191"/>
                    <a:pt x="858"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4"/>
            <p:cNvSpPr/>
            <p:nvPr/>
          </p:nvSpPr>
          <p:spPr>
            <a:xfrm>
              <a:off x="8044812" y="3184395"/>
              <a:ext cx="93060" cy="150414"/>
            </a:xfrm>
            <a:custGeom>
              <a:avLst/>
              <a:gdLst/>
              <a:ahLst/>
              <a:cxnLst/>
              <a:rect l="l" t="t" r="r" b="b"/>
              <a:pathLst>
                <a:path w="2859" h="4621" extrusionOk="0">
                  <a:moveTo>
                    <a:pt x="953" y="0"/>
                  </a:moveTo>
                  <a:cubicBezTo>
                    <a:pt x="2358" y="1310"/>
                    <a:pt x="1834" y="3668"/>
                    <a:pt x="0" y="4263"/>
                  </a:cubicBezTo>
                  <a:lnTo>
                    <a:pt x="0" y="4620"/>
                  </a:lnTo>
                  <a:lnTo>
                    <a:pt x="1834" y="4620"/>
                  </a:lnTo>
                  <a:lnTo>
                    <a:pt x="1834" y="3692"/>
                  </a:lnTo>
                  <a:lnTo>
                    <a:pt x="2858" y="3692"/>
                  </a:lnTo>
                  <a:lnTo>
                    <a:pt x="28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4"/>
            <p:cNvSpPr/>
            <p:nvPr/>
          </p:nvSpPr>
          <p:spPr>
            <a:xfrm>
              <a:off x="7788994" y="3184395"/>
              <a:ext cx="173687" cy="151195"/>
            </a:xfrm>
            <a:custGeom>
              <a:avLst/>
              <a:gdLst/>
              <a:ahLst/>
              <a:cxnLst/>
              <a:rect l="l" t="t" r="r" b="b"/>
              <a:pathLst>
                <a:path w="5336" h="4645" extrusionOk="0">
                  <a:moveTo>
                    <a:pt x="2692" y="1501"/>
                  </a:moveTo>
                  <a:lnTo>
                    <a:pt x="2692" y="2144"/>
                  </a:lnTo>
                  <a:lnTo>
                    <a:pt x="834" y="2144"/>
                  </a:lnTo>
                  <a:lnTo>
                    <a:pt x="834" y="1501"/>
                  </a:lnTo>
                  <a:close/>
                  <a:moveTo>
                    <a:pt x="3763" y="1501"/>
                  </a:moveTo>
                  <a:lnTo>
                    <a:pt x="3763" y="2144"/>
                  </a:lnTo>
                  <a:lnTo>
                    <a:pt x="3168" y="2144"/>
                  </a:lnTo>
                  <a:lnTo>
                    <a:pt x="3168" y="1501"/>
                  </a:lnTo>
                  <a:close/>
                  <a:moveTo>
                    <a:pt x="1" y="0"/>
                  </a:moveTo>
                  <a:lnTo>
                    <a:pt x="1" y="3692"/>
                  </a:lnTo>
                  <a:lnTo>
                    <a:pt x="1025" y="3692"/>
                  </a:lnTo>
                  <a:lnTo>
                    <a:pt x="1025" y="4644"/>
                  </a:lnTo>
                  <a:lnTo>
                    <a:pt x="2858" y="4644"/>
                  </a:lnTo>
                  <a:lnTo>
                    <a:pt x="2858" y="3692"/>
                  </a:lnTo>
                  <a:lnTo>
                    <a:pt x="5335" y="3692"/>
                  </a:lnTo>
                  <a:cubicBezTo>
                    <a:pt x="4811" y="3215"/>
                    <a:pt x="4525" y="2549"/>
                    <a:pt x="4525" y="1834"/>
                  </a:cubicBezTo>
                  <a:cubicBezTo>
                    <a:pt x="4525" y="1143"/>
                    <a:pt x="4811" y="477"/>
                    <a:pt x="5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74"/>
          <p:cNvGrpSpPr/>
          <p:nvPr/>
        </p:nvGrpSpPr>
        <p:grpSpPr>
          <a:xfrm>
            <a:off x="7041664" y="2886244"/>
            <a:ext cx="349748" cy="349784"/>
            <a:chOff x="7035505" y="3037102"/>
            <a:chExt cx="348876" cy="348877"/>
          </a:xfrm>
        </p:grpSpPr>
        <p:sp>
          <p:nvSpPr>
            <p:cNvPr id="10877" name="Google Shape;10877;p74"/>
            <p:cNvSpPr/>
            <p:nvPr/>
          </p:nvSpPr>
          <p:spPr>
            <a:xfrm>
              <a:off x="7220004" y="3037102"/>
              <a:ext cx="164377" cy="218638"/>
            </a:xfrm>
            <a:custGeom>
              <a:avLst/>
              <a:gdLst/>
              <a:ahLst/>
              <a:cxnLst/>
              <a:rect l="l" t="t" r="r" b="b"/>
              <a:pathLst>
                <a:path w="5050" h="6717" extrusionOk="0">
                  <a:moveTo>
                    <a:pt x="2430" y="1406"/>
                  </a:moveTo>
                  <a:cubicBezTo>
                    <a:pt x="3287" y="1406"/>
                    <a:pt x="3764" y="2382"/>
                    <a:pt x="3263" y="3073"/>
                  </a:cubicBezTo>
                  <a:cubicBezTo>
                    <a:pt x="3764" y="3358"/>
                    <a:pt x="4073" y="3906"/>
                    <a:pt x="4073" y="4502"/>
                  </a:cubicBezTo>
                  <a:lnTo>
                    <a:pt x="4073" y="5287"/>
                  </a:lnTo>
                  <a:lnTo>
                    <a:pt x="811" y="5287"/>
                  </a:lnTo>
                  <a:lnTo>
                    <a:pt x="811" y="4502"/>
                  </a:lnTo>
                  <a:cubicBezTo>
                    <a:pt x="811" y="3906"/>
                    <a:pt x="1120" y="3358"/>
                    <a:pt x="1620" y="3073"/>
                  </a:cubicBezTo>
                  <a:cubicBezTo>
                    <a:pt x="1096" y="2382"/>
                    <a:pt x="1573" y="1406"/>
                    <a:pt x="2430" y="1406"/>
                  </a:cubicBezTo>
                  <a:close/>
                  <a:moveTo>
                    <a:pt x="1" y="1"/>
                  </a:moveTo>
                  <a:lnTo>
                    <a:pt x="1" y="6716"/>
                  </a:lnTo>
                  <a:lnTo>
                    <a:pt x="5050" y="6716"/>
                  </a:lnTo>
                  <a:lnTo>
                    <a:pt x="50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4"/>
            <p:cNvSpPr/>
            <p:nvPr/>
          </p:nvSpPr>
          <p:spPr>
            <a:xfrm>
              <a:off x="7281265" y="3103669"/>
              <a:ext cx="31020" cy="26496"/>
            </a:xfrm>
            <a:custGeom>
              <a:avLst/>
              <a:gdLst/>
              <a:ahLst/>
              <a:cxnLst/>
              <a:rect l="l" t="t" r="r" b="b"/>
              <a:pathLst>
                <a:path w="953" h="814" extrusionOk="0">
                  <a:moveTo>
                    <a:pt x="547" y="1"/>
                  </a:moveTo>
                  <a:cubicBezTo>
                    <a:pt x="448" y="1"/>
                    <a:pt x="347" y="38"/>
                    <a:pt x="262" y="123"/>
                  </a:cubicBezTo>
                  <a:cubicBezTo>
                    <a:pt x="0" y="385"/>
                    <a:pt x="191" y="813"/>
                    <a:pt x="548" y="813"/>
                  </a:cubicBezTo>
                  <a:cubicBezTo>
                    <a:pt x="762" y="813"/>
                    <a:pt x="953" y="623"/>
                    <a:pt x="953" y="409"/>
                  </a:cubicBezTo>
                  <a:cubicBezTo>
                    <a:pt x="953" y="166"/>
                    <a:pt x="756" y="1"/>
                    <a:pt x="5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4"/>
            <p:cNvSpPr/>
            <p:nvPr/>
          </p:nvSpPr>
          <p:spPr>
            <a:xfrm>
              <a:off x="7102951" y="3103669"/>
              <a:ext cx="31053" cy="26496"/>
            </a:xfrm>
            <a:custGeom>
              <a:avLst/>
              <a:gdLst/>
              <a:ahLst/>
              <a:cxnLst/>
              <a:rect l="l" t="t" r="r" b="b"/>
              <a:pathLst>
                <a:path w="954" h="814" extrusionOk="0">
                  <a:moveTo>
                    <a:pt x="538" y="1"/>
                  </a:moveTo>
                  <a:cubicBezTo>
                    <a:pt x="439" y="1"/>
                    <a:pt x="340" y="38"/>
                    <a:pt x="263" y="123"/>
                  </a:cubicBezTo>
                  <a:cubicBezTo>
                    <a:pt x="1" y="385"/>
                    <a:pt x="191" y="813"/>
                    <a:pt x="549" y="813"/>
                  </a:cubicBezTo>
                  <a:cubicBezTo>
                    <a:pt x="763" y="813"/>
                    <a:pt x="953" y="623"/>
                    <a:pt x="953" y="409"/>
                  </a:cubicBezTo>
                  <a:cubicBezTo>
                    <a:pt x="953" y="166"/>
                    <a:pt x="746"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4"/>
            <p:cNvSpPr/>
            <p:nvPr/>
          </p:nvSpPr>
          <p:spPr>
            <a:xfrm>
              <a:off x="7087456" y="3150477"/>
              <a:ext cx="66695" cy="37823"/>
            </a:xfrm>
            <a:custGeom>
              <a:avLst/>
              <a:gdLst/>
              <a:ahLst/>
              <a:cxnLst/>
              <a:rect l="l" t="t" r="r" b="b"/>
              <a:pathLst>
                <a:path w="2049" h="1162" extrusionOk="0">
                  <a:moveTo>
                    <a:pt x="1016" y="1"/>
                  </a:moveTo>
                  <a:cubicBezTo>
                    <a:pt x="507" y="1"/>
                    <a:pt x="1" y="340"/>
                    <a:pt x="1" y="1019"/>
                  </a:cubicBezTo>
                  <a:lnTo>
                    <a:pt x="1" y="1161"/>
                  </a:lnTo>
                  <a:lnTo>
                    <a:pt x="2049" y="1161"/>
                  </a:lnTo>
                  <a:lnTo>
                    <a:pt x="2049" y="1019"/>
                  </a:lnTo>
                  <a:cubicBezTo>
                    <a:pt x="2037" y="340"/>
                    <a:pt x="1525" y="1"/>
                    <a:pt x="1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4"/>
            <p:cNvSpPr/>
            <p:nvPr/>
          </p:nvSpPr>
          <p:spPr>
            <a:xfrm>
              <a:off x="7035505" y="3037102"/>
              <a:ext cx="164377" cy="218638"/>
            </a:xfrm>
            <a:custGeom>
              <a:avLst/>
              <a:gdLst/>
              <a:ahLst/>
              <a:cxnLst/>
              <a:rect l="l" t="t" r="r" b="b"/>
              <a:pathLst>
                <a:path w="5050" h="6717" extrusionOk="0">
                  <a:moveTo>
                    <a:pt x="2621" y="1406"/>
                  </a:moveTo>
                  <a:cubicBezTo>
                    <a:pt x="3478" y="1406"/>
                    <a:pt x="3954" y="2382"/>
                    <a:pt x="3454" y="3073"/>
                  </a:cubicBezTo>
                  <a:cubicBezTo>
                    <a:pt x="3954" y="3358"/>
                    <a:pt x="4264" y="3906"/>
                    <a:pt x="4264" y="4502"/>
                  </a:cubicBezTo>
                  <a:lnTo>
                    <a:pt x="4264" y="5287"/>
                  </a:lnTo>
                  <a:lnTo>
                    <a:pt x="1001" y="5287"/>
                  </a:lnTo>
                  <a:lnTo>
                    <a:pt x="977" y="4502"/>
                  </a:lnTo>
                  <a:cubicBezTo>
                    <a:pt x="977" y="3906"/>
                    <a:pt x="1287" y="3358"/>
                    <a:pt x="1811" y="3073"/>
                  </a:cubicBezTo>
                  <a:cubicBezTo>
                    <a:pt x="1287" y="2382"/>
                    <a:pt x="1763" y="1406"/>
                    <a:pt x="2621" y="1406"/>
                  </a:cubicBezTo>
                  <a:close/>
                  <a:moveTo>
                    <a:pt x="1" y="1"/>
                  </a:moveTo>
                  <a:lnTo>
                    <a:pt x="1" y="6716"/>
                  </a:lnTo>
                  <a:lnTo>
                    <a:pt x="5050" y="6716"/>
                  </a:lnTo>
                  <a:lnTo>
                    <a:pt x="50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4"/>
            <p:cNvSpPr/>
            <p:nvPr/>
          </p:nvSpPr>
          <p:spPr>
            <a:xfrm>
              <a:off x="7035505" y="3276644"/>
              <a:ext cx="348871" cy="109335"/>
            </a:xfrm>
            <a:custGeom>
              <a:avLst/>
              <a:gdLst/>
              <a:ahLst/>
              <a:cxnLst/>
              <a:rect l="l" t="t" r="r" b="b"/>
              <a:pathLst>
                <a:path w="10718" h="3359" extrusionOk="0">
                  <a:moveTo>
                    <a:pt x="1" y="0"/>
                  </a:moveTo>
                  <a:lnTo>
                    <a:pt x="1" y="1572"/>
                  </a:lnTo>
                  <a:lnTo>
                    <a:pt x="3978" y="1572"/>
                  </a:lnTo>
                  <a:lnTo>
                    <a:pt x="3978" y="1953"/>
                  </a:lnTo>
                  <a:cubicBezTo>
                    <a:pt x="3978" y="2382"/>
                    <a:pt x="3645" y="2739"/>
                    <a:pt x="3216" y="2739"/>
                  </a:cubicBezTo>
                  <a:lnTo>
                    <a:pt x="2240" y="2739"/>
                  </a:lnTo>
                  <a:lnTo>
                    <a:pt x="2240" y="3358"/>
                  </a:lnTo>
                  <a:lnTo>
                    <a:pt x="8431" y="3358"/>
                  </a:lnTo>
                  <a:lnTo>
                    <a:pt x="8431" y="2715"/>
                  </a:lnTo>
                  <a:lnTo>
                    <a:pt x="7479" y="2715"/>
                  </a:lnTo>
                  <a:cubicBezTo>
                    <a:pt x="7050" y="2715"/>
                    <a:pt x="6693" y="2382"/>
                    <a:pt x="6693" y="1953"/>
                  </a:cubicBezTo>
                  <a:lnTo>
                    <a:pt x="6693" y="1572"/>
                  </a:lnTo>
                  <a:lnTo>
                    <a:pt x="10718" y="1572"/>
                  </a:lnTo>
                  <a:lnTo>
                    <a:pt x="1071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4"/>
            <p:cNvSpPr/>
            <p:nvPr/>
          </p:nvSpPr>
          <p:spPr>
            <a:xfrm>
              <a:off x="7266128" y="3150477"/>
              <a:ext cx="66304" cy="37823"/>
            </a:xfrm>
            <a:custGeom>
              <a:avLst/>
              <a:gdLst/>
              <a:ahLst/>
              <a:cxnLst/>
              <a:rect l="l" t="t" r="r" b="b"/>
              <a:pathLst>
                <a:path w="2037" h="1162" extrusionOk="0">
                  <a:moveTo>
                    <a:pt x="1007" y="1"/>
                  </a:moveTo>
                  <a:cubicBezTo>
                    <a:pt x="501" y="1"/>
                    <a:pt x="1" y="340"/>
                    <a:pt x="13" y="1019"/>
                  </a:cubicBezTo>
                  <a:lnTo>
                    <a:pt x="13" y="1161"/>
                  </a:lnTo>
                  <a:lnTo>
                    <a:pt x="2037" y="1161"/>
                  </a:lnTo>
                  <a:lnTo>
                    <a:pt x="2037" y="1019"/>
                  </a:lnTo>
                  <a:cubicBezTo>
                    <a:pt x="2025" y="340"/>
                    <a:pt x="1513" y="1"/>
                    <a:pt x="1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4"/>
          <p:cNvGrpSpPr/>
          <p:nvPr/>
        </p:nvGrpSpPr>
        <p:grpSpPr>
          <a:xfrm>
            <a:off x="6285540" y="2886244"/>
            <a:ext cx="349716" cy="349784"/>
            <a:chOff x="6281267" y="3037102"/>
            <a:chExt cx="348844" cy="348877"/>
          </a:xfrm>
        </p:grpSpPr>
        <p:sp>
          <p:nvSpPr>
            <p:cNvPr id="10885" name="Google Shape;10885;p74"/>
            <p:cNvSpPr/>
            <p:nvPr/>
          </p:nvSpPr>
          <p:spPr>
            <a:xfrm>
              <a:off x="6466547" y="3037102"/>
              <a:ext cx="163564" cy="218638"/>
            </a:xfrm>
            <a:custGeom>
              <a:avLst/>
              <a:gdLst/>
              <a:ahLst/>
              <a:cxnLst/>
              <a:rect l="l" t="t" r="r" b="b"/>
              <a:pathLst>
                <a:path w="5025" h="6717" extrusionOk="0">
                  <a:moveTo>
                    <a:pt x="2446" y="1834"/>
                  </a:moveTo>
                  <a:cubicBezTo>
                    <a:pt x="3023" y="1834"/>
                    <a:pt x="3501" y="2324"/>
                    <a:pt x="3501" y="2906"/>
                  </a:cubicBezTo>
                  <a:lnTo>
                    <a:pt x="3501" y="5002"/>
                  </a:lnTo>
                  <a:lnTo>
                    <a:pt x="2882" y="5002"/>
                  </a:lnTo>
                  <a:lnTo>
                    <a:pt x="2882" y="4001"/>
                  </a:lnTo>
                  <a:lnTo>
                    <a:pt x="1977" y="4001"/>
                  </a:lnTo>
                  <a:lnTo>
                    <a:pt x="1977" y="5002"/>
                  </a:lnTo>
                  <a:lnTo>
                    <a:pt x="1358" y="5002"/>
                  </a:lnTo>
                  <a:lnTo>
                    <a:pt x="1358" y="2930"/>
                  </a:lnTo>
                  <a:cubicBezTo>
                    <a:pt x="1358" y="2334"/>
                    <a:pt x="1810" y="1858"/>
                    <a:pt x="2405" y="1834"/>
                  </a:cubicBezTo>
                  <a:cubicBezTo>
                    <a:pt x="2419" y="1834"/>
                    <a:pt x="2433" y="1834"/>
                    <a:pt x="2446" y="1834"/>
                  </a:cubicBezTo>
                  <a:close/>
                  <a:moveTo>
                    <a:pt x="0" y="1"/>
                  </a:moveTo>
                  <a:lnTo>
                    <a:pt x="0" y="6716"/>
                  </a:lnTo>
                  <a:lnTo>
                    <a:pt x="5025" y="6716"/>
                  </a:lnTo>
                  <a:lnTo>
                    <a:pt x="502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4"/>
            <p:cNvSpPr/>
            <p:nvPr/>
          </p:nvSpPr>
          <p:spPr>
            <a:xfrm>
              <a:off x="6349494" y="3116949"/>
              <a:ext cx="29490" cy="63603"/>
            </a:xfrm>
            <a:custGeom>
              <a:avLst/>
              <a:gdLst/>
              <a:ahLst/>
              <a:cxnLst/>
              <a:rect l="l" t="t" r="r" b="b"/>
              <a:pathLst>
                <a:path w="906" h="1954" extrusionOk="0">
                  <a:moveTo>
                    <a:pt x="476" y="1"/>
                  </a:moveTo>
                  <a:cubicBezTo>
                    <a:pt x="214" y="1"/>
                    <a:pt x="0" y="191"/>
                    <a:pt x="0" y="453"/>
                  </a:cubicBezTo>
                  <a:lnTo>
                    <a:pt x="0" y="1501"/>
                  </a:lnTo>
                  <a:cubicBezTo>
                    <a:pt x="0" y="1739"/>
                    <a:pt x="214" y="1953"/>
                    <a:pt x="476" y="1953"/>
                  </a:cubicBezTo>
                  <a:cubicBezTo>
                    <a:pt x="715" y="1930"/>
                    <a:pt x="905" y="1739"/>
                    <a:pt x="905" y="1477"/>
                  </a:cubicBezTo>
                  <a:lnTo>
                    <a:pt x="905" y="477"/>
                  </a:lnTo>
                  <a:cubicBezTo>
                    <a:pt x="905" y="215"/>
                    <a:pt x="715" y="24"/>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4"/>
            <p:cNvSpPr/>
            <p:nvPr/>
          </p:nvSpPr>
          <p:spPr>
            <a:xfrm>
              <a:off x="6529728" y="3115387"/>
              <a:ext cx="31801" cy="31834"/>
            </a:xfrm>
            <a:custGeom>
              <a:avLst/>
              <a:gdLst/>
              <a:ahLst/>
              <a:cxnLst/>
              <a:rect l="l" t="t" r="r" b="b"/>
              <a:pathLst>
                <a:path w="977" h="978" extrusionOk="0">
                  <a:moveTo>
                    <a:pt x="488" y="1"/>
                  </a:moveTo>
                  <a:cubicBezTo>
                    <a:pt x="244" y="1"/>
                    <a:pt x="0" y="168"/>
                    <a:pt x="36" y="501"/>
                  </a:cubicBezTo>
                  <a:lnTo>
                    <a:pt x="36" y="977"/>
                  </a:lnTo>
                  <a:lnTo>
                    <a:pt x="941" y="977"/>
                  </a:lnTo>
                  <a:lnTo>
                    <a:pt x="941" y="501"/>
                  </a:lnTo>
                  <a:cubicBezTo>
                    <a:pt x="976" y="168"/>
                    <a:pt x="732" y="1"/>
                    <a:pt x="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4"/>
            <p:cNvSpPr/>
            <p:nvPr/>
          </p:nvSpPr>
          <p:spPr>
            <a:xfrm>
              <a:off x="6281267" y="3276644"/>
              <a:ext cx="348838" cy="109335"/>
            </a:xfrm>
            <a:custGeom>
              <a:avLst/>
              <a:gdLst/>
              <a:ahLst/>
              <a:cxnLst/>
              <a:rect l="l" t="t" r="r" b="b"/>
              <a:pathLst>
                <a:path w="10717" h="3359" extrusionOk="0">
                  <a:moveTo>
                    <a:pt x="0" y="0"/>
                  </a:moveTo>
                  <a:lnTo>
                    <a:pt x="0" y="1572"/>
                  </a:lnTo>
                  <a:lnTo>
                    <a:pt x="4001" y="1572"/>
                  </a:lnTo>
                  <a:lnTo>
                    <a:pt x="4001" y="1953"/>
                  </a:lnTo>
                  <a:cubicBezTo>
                    <a:pt x="4001" y="2382"/>
                    <a:pt x="3668" y="2739"/>
                    <a:pt x="3239" y="2739"/>
                  </a:cubicBezTo>
                  <a:lnTo>
                    <a:pt x="2263" y="2739"/>
                  </a:lnTo>
                  <a:lnTo>
                    <a:pt x="2263" y="3358"/>
                  </a:lnTo>
                  <a:lnTo>
                    <a:pt x="8455" y="3358"/>
                  </a:lnTo>
                  <a:lnTo>
                    <a:pt x="8455" y="2715"/>
                  </a:lnTo>
                  <a:lnTo>
                    <a:pt x="7502" y="2715"/>
                  </a:lnTo>
                  <a:cubicBezTo>
                    <a:pt x="7073" y="2715"/>
                    <a:pt x="6716" y="2382"/>
                    <a:pt x="6740" y="1953"/>
                  </a:cubicBezTo>
                  <a:lnTo>
                    <a:pt x="6740" y="1572"/>
                  </a:lnTo>
                  <a:lnTo>
                    <a:pt x="10717" y="1572"/>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4"/>
            <p:cNvSpPr/>
            <p:nvPr/>
          </p:nvSpPr>
          <p:spPr>
            <a:xfrm>
              <a:off x="6282048" y="3037102"/>
              <a:ext cx="163596" cy="218638"/>
            </a:xfrm>
            <a:custGeom>
              <a:avLst/>
              <a:gdLst/>
              <a:ahLst/>
              <a:cxnLst/>
              <a:rect l="l" t="t" r="r" b="b"/>
              <a:pathLst>
                <a:path w="5026" h="6717" extrusionOk="0">
                  <a:moveTo>
                    <a:pt x="2527" y="1831"/>
                  </a:moveTo>
                  <a:cubicBezTo>
                    <a:pt x="2809" y="1831"/>
                    <a:pt x="3115" y="1939"/>
                    <a:pt x="3406" y="2192"/>
                  </a:cubicBezTo>
                  <a:cubicBezTo>
                    <a:pt x="3549" y="2311"/>
                    <a:pt x="3620" y="2477"/>
                    <a:pt x="3620" y="2644"/>
                  </a:cubicBezTo>
                  <a:lnTo>
                    <a:pt x="3620" y="3954"/>
                  </a:lnTo>
                  <a:cubicBezTo>
                    <a:pt x="3620" y="4001"/>
                    <a:pt x="3620" y="4073"/>
                    <a:pt x="3596" y="4144"/>
                  </a:cubicBezTo>
                  <a:lnTo>
                    <a:pt x="4073" y="4525"/>
                  </a:lnTo>
                  <a:lnTo>
                    <a:pt x="3692" y="5002"/>
                  </a:lnTo>
                  <a:lnTo>
                    <a:pt x="3311" y="4716"/>
                  </a:lnTo>
                  <a:cubicBezTo>
                    <a:pt x="3115" y="4911"/>
                    <a:pt x="2844" y="5032"/>
                    <a:pt x="2547" y="5032"/>
                  </a:cubicBezTo>
                  <a:cubicBezTo>
                    <a:pt x="2264" y="5032"/>
                    <a:pt x="1957" y="4923"/>
                    <a:pt x="1667" y="4668"/>
                  </a:cubicBezTo>
                  <a:cubicBezTo>
                    <a:pt x="1524" y="4549"/>
                    <a:pt x="1453" y="4383"/>
                    <a:pt x="1453" y="4216"/>
                  </a:cubicBezTo>
                  <a:lnTo>
                    <a:pt x="1453" y="2906"/>
                  </a:lnTo>
                  <a:cubicBezTo>
                    <a:pt x="1453" y="2308"/>
                    <a:pt x="1935" y="1831"/>
                    <a:pt x="2527" y="1831"/>
                  </a:cubicBezTo>
                  <a:close/>
                  <a:moveTo>
                    <a:pt x="0" y="1"/>
                  </a:moveTo>
                  <a:lnTo>
                    <a:pt x="0" y="6716"/>
                  </a:lnTo>
                  <a:lnTo>
                    <a:pt x="5025" y="6716"/>
                  </a:lnTo>
                  <a:lnTo>
                    <a:pt x="502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0" name="Google Shape;10890;p74"/>
          <p:cNvGrpSpPr/>
          <p:nvPr/>
        </p:nvGrpSpPr>
        <p:grpSpPr>
          <a:xfrm>
            <a:off x="4774827" y="4032596"/>
            <a:ext cx="349716" cy="291498"/>
            <a:chOff x="4774321" y="4180482"/>
            <a:chExt cx="348844" cy="290743"/>
          </a:xfrm>
        </p:grpSpPr>
        <p:sp>
          <p:nvSpPr>
            <p:cNvPr id="10891" name="Google Shape;10891;p74"/>
            <p:cNvSpPr/>
            <p:nvPr/>
          </p:nvSpPr>
          <p:spPr>
            <a:xfrm>
              <a:off x="4833433" y="4180482"/>
              <a:ext cx="201354" cy="172059"/>
            </a:xfrm>
            <a:custGeom>
              <a:avLst/>
              <a:gdLst/>
              <a:ahLst/>
              <a:cxnLst/>
              <a:rect l="l" t="t" r="r" b="b"/>
              <a:pathLst>
                <a:path w="6186" h="5286" extrusionOk="0">
                  <a:moveTo>
                    <a:pt x="2518" y="953"/>
                  </a:moveTo>
                  <a:lnTo>
                    <a:pt x="5495" y="2668"/>
                  </a:lnTo>
                  <a:lnTo>
                    <a:pt x="2518" y="4359"/>
                  </a:lnTo>
                  <a:lnTo>
                    <a:pt x="2518" y="953"/>
                  </a:lnTo>
                  <a:close/>
                  <a:moveTo>
                    <a:pt x="3513" y="1"/>
                  </a:moveTo>
                  <a:cubicBezTo>
                    <a:pt x="1175" y="1"/>
                    <a:pt x="1" y="2842"/>
                    <a:pt x="1661" y="4502"/>
                  </a:cubicBezTo>
                  <a:cubicBezTo>
                    <a:pt x="2202" y="5043"/>
                    <a:pt x="2869" y="5286"/>
                    <a:pt x="3523" y="5286"/>
                  </a:cubicBezTo>
                  <a:cubicBezTo>
                    <a:pt x="4883" y="5286"/>
                    <a:pt x="6186" y="4236"/>
                    <a:pt x="6186" y="2644"/>
                  </a:cubicBezTo>
                  <a:cubicBezTo>
                    <a:pt x="6186" y="1168"/>
                    <a:pt x="4995" y="1"/>
                    <a:pt x="3542" y="1"/>
                  </a:cubicBezTo>
                  <a:cubicBezTo>
                    <a:pt x="3533" y="1"/>
                    <a:pt x="3523"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4"/>
            <p:cNvSpPr/>
            <p:nvPr/>
          </p:nvSpPr>
          <p:spPr>
            <a:xfrm>
              <a:off x="4774321" y="4196009"/>
              <a:ext cx="164345" cy="227134"/>
            </a:xfrm>
            <a:custGeom>
              <a:avLst/>
              <a:gdLst/>
              <a:ahLst/>
              <a:cxnLst/>
              <a:rect l="l" t="t" r="r" b="b"/>
              <a:pathLst>
                <a:path w="5049" h="6978" extrusionOk="0">
                  <a:moveTo>
                    <a:pt x="0" y="0"/>
                  </a:moveTo>
                  <a:lnTo>
                    <a:pt x="0" y="6287"/>
                  </a:lnTo>
                  <a:lnTo>
                    <a:pt x="3453" y="6287"/>
                  </a:lnTo>
                  <a:cubicBezTo>
                    <a:pt x="4049" y="6287"/>
                    <a:pt x="4620" y="6549"/>
                    <a:pt x="5049" y="6978"/>
                  </a:cubicBezTo>
                  <a:lnTo>
                    <a:pt x="5049" y="5430"/>
                  </a:lnTo>
                  <a:cubicBezTo>
                    <a:pt x="2382" y="5168"/>
                    <a:pt x="1143" y="2001"/>
                    <a:pt x="2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4"/>
            <p:cNvSpPr/>
            <p:nvPr/>
          </p:nvSpPr>
          <p:spPr>
            <a:xfrm>
              <a:off x="4935546" y="4247146"/>
              <a:ext cx="35675" cy="40362"/>
            </a:xfrm>
            <a:custGeom>
              <a:avLst/>
              <a:gdLst/>
              <a:ahLst/>
              <a:cxnLst/>
              <a:rect l="l" t="t" r="r" b="b"/>
              <a:pathLst>
                <a:path w="1096" h="1240" extrusionOk="0">
                  <a:moveTo>
                    <a:pt x="1" y="1"/>
                  </a:moveTo>
                  <a:lnTo>
                    <a:pt x="1" y="1239"/>
                  </a:lnTo>
                  <a:lnTo>
                    <a:pt x="1096" y="620"/>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4"/>
            <p:cNvSpPr/>
            <p:nvPr/>
          </p:nvSpPr>
          <p:spPr>
            <a:xfrm>
              <a:off x="4775069" y="4420805"/>
              <a:ext cx="164378" cy="50420"/>
            </a:xfrm>
            <a:custGeom>
              <a:avLst/>
              <a:gdLst/>
              <a:ahLst/>
              <a:cxnLst/>
              <a:rect l="l" t="t" r="r" b="b"/>
              <a:pathLst>
                <a:path w="5050" h="1549" extrusionOk="0">
                  <a:moveTo>
                    <a:pt x="1" y="0"/>
                  </a:moveTo>
                  <a:lnTo>
                    <a:pt x="1" y="1548"/>
                  </a:lnTo>
                  <a:lnTo>
                    <a:pt x="5050" y="1548"/>
                  </a:lnTo>
                  <a:cubicBezTo>
                    <a:pt x="5002" y="691"/>
                    <a:pt x="4311" y="24"/>
                    <a:pt x="3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4"/>
            <p:cNvSpPr/>
            <p:nvPr/>
          </p:nvSpPr>
          <p:spPr>
            <a:xfrm>
              <a:off x="4958787" y="4196009"/>
              <a:ext cx="164378" cy="227134"/>
            </a:xfrm>
            <a:custGeom>
              <a:avLst/>
              <a:gdLst/>
              <a:ahLst/>
              <a:cxnLst/>
              <a:rect l="l" t="t" r="r" b="b"/>
              <a:pathLst>
                <a:path w="5050" h="6978" extrusionOk="0">
                  <a:moveTo>
                    <a:pt x="2144" y="0"/>
                  </a:moveTo>
                  <a:cubicBezTo>
                    <a:pt x="3907" y="2001"/>
                    <a:pt x="2668" y="5168"/>
                    <a:pt x="1" y="5430"/>
                  </a:cubicBezTo>
                  <a:lnTo>
                    <a:pt x="1" y="6978"/>
                  </a:lnTo>
                  <a:cubicBezTo>
                    <a:pt x="430" y="6549"/>
                    <a:pt x="1001" y="6287"/>
                    <a:pt x="1597" y="6287"/>
                  </a:cubicBezTo>
                  <a:lnTo>
                    <a:pt x="5050" y="6287"/>
                  </a:lnTo>
                  <a:lnTo>
                    <a:pt x="505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4"/>
            <p:cNvSpPr/>
            <p:nvPr/>
          </p:nvSpPr>
          <p:spPr>
            <a:xfrm>
              <a:off x="4958787" y="4420805"/>
              <a:ext cx="164378" cy="50420"/>
            </a:xfrm>
            <a:custGeom>
              <a:avLst/>
              <a:gdLst/>
              <a:ahLst/>
              <a:cxnLst/>
              <a:rect l="l" t="t" r="r" b="b"/>
              <a:pathLst>
                <a:path w="5050" h="1549" extrusionOk="0">
                  <a:moveTo>
                    <a:pt x="1597" y="0"/>
                  </a:moveTo>
                  <a:cubicBezTo>
                    <a:pt x="739" y="0"/>
                    <a:pt x="25" y="691"/>
                    <a:pt x="1" y="1548"/>
                  </a:cubicBezTo>
                  <a:lnTo>
                    <a:pt x="5050" y="1548"/>
                  </a:lnTo>
                  <a:lnTo>
                    <a:pt x="505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7" name="Google Shape;10897;p74"/>
          <p:cNvGrpSpPr/>
          <p:nvPr/>
        </p:nvGrpSpPr>
        <p:grpSpPr>
          <a:xfrm>
            <a:off x="5571349" y="2886244"/>
            <a:ext cx="267387" cy="349783"/>
            <a:chOff x="5568857" y="3037102"/>
            <a:chExt cx="266720" cy="348876"/>
          </a:xfrm>
        </p:grpSpPr>
        <p:sp>
          <p:nvSpPr>
            <p:cNvPr id="10898" name="Google Shape;10898;p74"/>
            <p:cNvSpPr/>
            <p:nvPr/>
          </p:nvSpPr>
          <p:spPr>
            <a:xfrm>
              <a:off x="5747171" y="3234002"/>
              <a:ext cx="88406" cy="151976"/>
            </a:xfrm>
            <a:custGeom>
              <a:avLst/>
              <a:gdLst/>
              <a:ahLst/>
              <a:cxnLst/>
              <a:rect l="l" t="t" r="r" b="b"/>
              <a:pathLst>
                <a:path w="2716" h="4669" extrusionOk="0">
                  <a:moveTo>
                    <a:pt x="0" y="1"/>
                  </a:moveTo>
                  <a:lnTo>
                    <a:pt x="24" y="3549"/>
                  </a:lnTo>
                  <a:lnTo>
                    <a:pt x="1001" y="3073"/>
                  </a:lnTo>
                  <a:lnTo>
                    <a:pt x="1763" y="4668"/>
                  </a:lnTo>
                  <a:lnTo>
                    <a:pt x="2501" y="4311"/>
                  </a:lnTo>
                  <a:lnTo>
                    <a:pt x="1763" y="2715"/>
                  </a:lnTo>
                  <a:lnTo>
                    <a:pt x="2715" y="2263"/>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4"/>
            <p:cNvSpPr/>
            <p:nvPr/>
          </p:nvSpPr>
          <p:spPr>
            <a:xfrm>
              <a:off x="5569638" y="3037884"/>
              <a:ext cx="62821" cy="62822"/>
            </a:xfrm>
            <a:custGeom>
              <a:avLst/>
              <a:gdLst/>
              <a:ahLst/>
              <a:cxnLst/>
              <a:rect l="l" t="t" r="r" b="b"/>
              <a:pathLst>
                <a:path w="1930" h="1930" extrusionOk="0">
                  <a:moveTo>
                    <a:pt x="1930" y="0"/>
                  </a:moveTo>
                  <a:lnTo>
                    <a:pt x="1" y="1929"/>
                  </a:lnTo>
                  <a:lnTo>
                    <a:pt x="1930" y="1929"/>
                  </a:lnTo>
                  <a:lnTo>
                    <a:pt x="19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4"/>
            <p:cNvSpPr/>
            <p:nvPr/>
          </p:nvSpPr>
          <p:spPr>
            <a:xfrm>
              <a:off x="5568857" y="3037102"/>
              <a:ext cx="219420" cy="292266"/>
            </a:xfrm>
            <a:custGeom>
              <a:avLst/>
              <a:gdLst/>
              <a:ahLst/>
              <a:cxnLst/>
              <a:rect l="l" t="t" r="r" b="b"/>
              <a:pathLst>
                <a:path w="6741" h="8979" extrusionOk="0">
                  <a:moveTo>
                    <a:pt x="5454" y="4025"/>
                  </a:moveTo>
                  <a:lnTo>
                    <a:pt x="5454" y="4644"/>
                  </a:lnTo>
                  <a:lnTo>
                    <a:pt x="3311" y="4644"/>
                  </a:lnTo>
                  <a:lnTo>
                    <a:pt x="3311" y="4025"/>
                  </a:lnTo>
                  <a:close/>
                  <a:moveTo>
                    <a:pt x="2478" y="3168"/>
                  </a:moveTo>
                  <a:lnTo>
                    <a:pt x="2930" y="3597"/>
                  </a:lnTo>
                  <a:lnTo>
                    <a:pt x="1930" y="4668"/>
                  </a:lnTo>
                  <a:lnTo>
                    <a:pt x="1168" y="3954"/>
                  </a:lnTo>
                  <a:lnTo>
                    <a:pt x="1597" y="3501"/>
                  </a:lnTo>
                  <a:lnTo>
                    <a:pt x="1882" y="3787"/>
                  </a:lnTo>
                  <a:lnTo>
                    <a:pt x="2478" y="3168"/>
                  </a:lnTo>
                  <a:close/>
                  <a:moveTo>
                    <a:pt x="2359" y="5311"/>
                  </a:moveTo>
                  <a:lnTo>
                    <a:pt x="2359" y="5954"/>
                  </a:lnTo>
                  <a:lnTo>
                    <a:pt x="1716" y="5954"/>
                  </a:lnTo>
                  <a:lnTo>
                    <a:pt x="1716" y="5311"/>
                  </a:lnTo>
                  <a:close/>
                  <a:moveTo>
                    <a:pt x="2359" y="6597"/>
                  </a:moveTo>
                  <a:lnTo>
                    <a:pt x="2359" y="7216"/>
                  </a:lnTo>
                  <a:lnTo>
                    <a:pt x="1716" y="7216"/>
                  </a:lnTo>
                  <a:lnTo>
                    <a:pt x="1716" y="6597"/>
                  </a:lnTo>
                  <a:close/>
                  <a:moveTo>
                    <a:pt x="2573" y="1"/>
                  </a:moveTo>
                  <a:lnTo>
                    <a:pt x="2573" y="2573"/>
                  </a:lnTo>
                  <a:lnTo>
                    <a:pt x="1" y="2573"/>
                  </a:lnTo>
                  <a:lnTo>
                    <a:pt x="1" y="8979"/>
                  </a:lnTo>
                  <a:lnTo>
                    <a:pt x="4883" y="8979"/>
                  </a:lnTo>
                  <a:lnTo>
                    <a:pt x="4859" y="7216"/>
                  </a:lnTo>
                  <a:lnTo>
                    <a:pt x="3311" y="7216"/>
                  </a:lnTo>
                  <a:lnTo>
                    <a:pt x="3311" y="6597"/>
                  </a:lnTo>
                  <a:lnTo>
                    <a:pt x="4859" y="6597"/>
                  </a:lnTo>
                  <a:lnTo>
                    <a:pt x="4859" y="5954"/>
                  </a:lnTo>
                  <a:lnTo>
                    <a:pt x="3311" y="5954"/>
                  </a:lnTo>
                  <a:lnTo>
                    <a:pt x="3311" y="5311"/>
                  </a:lnTo>
                  <a:lnTo>
                    <a:pt x="4835" y="5311"/>
                  </a:lnTo>
                  <a:lnTo>
                    <a:pt x="4835" y="4692"/>
                  </a:lnTo>
                  <a:lnTo>
                    <a:pt x="6740" y="6288"/>
                  </a:lnTo>
                  <a:lnTo>
                    <a:pt x="674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4"/>
          <p:cNvGrpSpPr/>
          <p:nvPr/>
        </p:nvGrpSpPr>
        <p:grpSpPr>
          <a:xfrm>
            <a:off x="4774827" y="2887027"/>
            <a:ext cx="349710" cy="348999"/>
            <a:chOff x="4774321" y="3037884"/>
            <a:chExt cx="348838" cy="348094"/>
          </a:xfrm>
        </p:grpSpPr>
        <p:sp>
          <p:nvSpPr>
            <p:cNvPr id="10902" name="Google Shape;10902;p74"/>
            <p:cNvSpPr/>
            <p:nvPr/>
          </p:nvSpPr>
          <p:spPr>
            <a:xfrm>
              <a:off x="4909960" y="3144846"/>
              <a:ext cx="29490" cy="30272"/>
            </a:xfrm>
            <a:custGeom>
              <a:avLst/>
              <a:gdLst/>
              <a:ahLst/>
              <a:cxnLst/>
              <a:rect l="l" t="t" r="r" b="b"/>
              <a:pathLst>
                <a:path w="906" h="930" extrusionOk="0">
                  <a:moveTo>
                    <a:pt x="429" y="1"/>
                  </a:moveTo>
                  <a:cubicBezTo>
                    <a:pt x="191" y="25"/>
                    <a:pt x="1" y="215"/>
                    <a:pt x="1" y="453"/>
                  </a:cubicBezTo>
                  <a:lnTo>
                    <a:pt x="1" y="930"/>
                  </a:lnTo>
                  <a:lnTo>
                    <a:pt x="906" y="930"/>
                  </a:lnTo>
                  <a:lnTo>
                    <a:pt x="906" y="453"/>
                  </a:lnTo>
                  <a:cubicBezTo>
                    <a:pt x="906" y="191"/>
                    <a:pt x="691"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4"/>
            <p:cNvSpPr/>
            <p:nvPr/>
          </p:nvSpPr>
          <p:spPr>
            <a:xfrm>
              <a:off x="4784379" y="3165776"/>
              <a:ext cx="37237" cy="51982"/>
            </a:xfrm>
            <a:custGeom>
              <a:avLst/>
              <a:gdLst/>
              <a:ahLst/>
              <a:cxnLst/>
              <a:rect l="l" t="t" r="r" b="b"/>
              <a:pathLst>
                <a:path w="1144" h="1597" extrusionOk="0">
                  <a:moveTo>
                    <a:pt x="1144" y="1"/>
                  </a:moveTo>
                  <a:lnTo>
                    <a:pt x="1" y="882"/>
                  </a:lnTo>
                  <a:lnTo>
                    <a:pt x="1144" y="1596"/>
                  </a:lnTo>
                  <a:lnTo>
                    <a:pt x="1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4"/>
            <p:cNvSpPr/>
            <p:nvPr/>
          </p:nvSpPr>
          <p:spPr>
            <a:xfrm>
              <a:off x="5075840" y="3166557"/>
              <a:ext cx="37270" cy="51201"/>
            </a:xfrm>
            <a:custGeom>
              <a:avLst/>
              <a:gdLst/>
              <a:ahLst/>
              <a:cxnLst/>
              <a:rect l="l" t="t" r="r" b="b"/>
              <a:pathLst>
                <a:path w="1145" h="1573" extrusionOk="0">
                  <a:moveTo>
                    <a:pt x="1" y="1"/>
                  </a:moveTo>
                  <a:lnTo>
                    <a:pt x="1" y="1572"/>
                  </a:lnTo>
                  <a:lnTo>
                    <a:pt x="1144" y="858"/>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4"/>
            <p:cNvSpPr/>
            <p:nvPr/>
          </p:nvSpPr>
          <p:spPr>
            <a:xfrm>
              <a:off x="4841734" y="3037884"/>
              <a:ext cx="213984" cy="258935"/>
            </a:xfrm>
            <a:custGeom>
              <a:avLst/>
              <a:gdLst/>
              <a:ahLst/>
              <a:cxnLst/>
              <a:rect l="l" t="t" r="r" b="b"/>
              <a:pathLst>
                <a:path w="6574" h="7955" extrusionOk="0">
                  <a:moveTo>
                    <a:pt x="4740" y="1334"/>
                  </a:moveTo>
                  <a:lnTo>
                    <a:pt x="4740" y="1929"/>
                  </a:lnTo>
                  <a:lnTo>
                    <a:pt x="5335" y="1929"/>
                  </a:lnTo>
                  <a:lnTo>
                    <a:pt x="5335" y="2549"/>
                  </a:lnTo>
                  <a:lnTo>
                    <a:pt x="4788" y="2549"/>
                  </a:lnTo>
                  <a:lnTo>
                    <a:pt x="4788" y="3144"/>
                  </a:lnTo>
                  <a:lnTo>
                    <a:pt x="4145" y="3144"/>
                  </a:lnTo>
                  <a:lnTo>
                    <a:pt x="4145" y="2549"/>
                  </a:lnTo>
                  <a:lnTo>
                    <a:pt x="3549" y="2549"/>
                  </a:lnTo>
                  <a:lnTo>
                    <a:pt x="3549" y="1929"/>
                  </a:lnTo>
                  <a:lnTo>
                    <a:pt x="4145" y="1929"/>
                  </a:lnTo>
                  <a:lnTo>
                    <a:pt x="4145" y="1334"/>
                  </a:lnTo>
                  <a:close/>
                  <a:moveTo>
                    <a:pt x="2547" y="2617"/>
                  </a:moveTo>
                  <a:cubicBezTo>
                    <a:pt x="3101" y="2617"/>
                    <a:pt x="3656" y="2992"/>
                    <a:pt x="3621" y="3739"/>
                  </a:cubicBezTo>
                  <a:lnTo>
                    <a:pt x="3621" y="5835"/>
                  </a:lnTo>
                  <a:lnTo>
                    <a:pt x="3002" y="5835"/>
                  </a:lnTo>
                  <a:lnTo>
                    <a:pt x="3002" y="4835"/>
                  </a:lnTo>
                  <a:lnTo>
                    <a:pt x="2097" y="4835"/>
                  </a:lnTo>
                  <a:lnTo>
                    <a:pt x="2097" y="5835"/>
                  </a:lnTo>
                  <a:lnTo>
                    <a:pt x="1477" y="5835"/>
                  </a:lnTo>
                  <a:lnTo>
                    <a:pt x="1477" y="3763"/>
                  </a:lnTo>
                  <a:cubicBezTo>
                    <a:pt x="1430" y="2998"/>
                    <a:pt x="1988" y="2617"/>
                    <a:pt x="2547" y="2617"/>
                  </a:cubicBezTo>
                  <a:close/>
                  <a:moveTo>
                    <a:pt x="1" y="0"/>
                  </a:moveTo>
                  <a:lnTo>
                    <a:pt x="1" y="5930"/>
                  </a:lnTo>
                  <a:lnTo>
                    <a:pt x="3287" y="7954"/>
                  </a:lnTo>
                  <a:lnTo>
                    <a:pt x="6574" y="5930"/>
                  </a:lnTo>
                  <a:lnTo>
                    <a:pt x="657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4"/>
            <p:cNvSpPr/>
            <p:nvPr/>
          </p:nvSpPr>
          <p:spPr>
            <a:xfrm>
              <a:off x="4774321" y="3212291"/>
              <a:ext cx="348838" cy="173687"/>
            </a:xfrm>
            <a:custGeom>
              <a:avLst/>
              <a:gdLst/>
              <a:ahLst/>
              <a:cxnLst/>
              <a:rect l="l" t="t" r="r" b="b"/>
              <a:pathLst>
                <a:path w="10717" h="5336" extrusionOk="0">
                  <a:moveTo>
                    <a:pt x="0" y="1"/>
                  </a:moveTo>
                  <a:lnTo>
                    <a:pt x="0" y="5335"/>
                  </a:lnTo>
                  <a:lnTo>
                    <a:pt x="10717" y="5335"/>
                  </a:lnTo>
                  <a:lnTo>
                    <a:pt x="10717" y="1"/>
                  </a:lnTo>
                  <a:lnTo>
                    <a:pt x="5358" y="3311"/>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7" name="Google Shape;10907;p74"/>
          <p:cNvGrpSpPr/>
          <p:nvPr/>
        </p:nvGrpSpPr>
        <p:grpSpPr>
          <a:xfrm>
            <a:off x="4019454" y="2887027"/>
            <a:ext cx="349710" cy="349002"/>
            <a:chOff x="4020831" y="3037884"/>
            <a:chExt cx="348838" cy="348097"/>
          </a:xfrm>
        </p:grpSpPr>
        <p:sp>
          <p:nvSpPr>
            <p:cNvPr id="10908" name="Google Shape;10908;p74"/>
            <p:cNvSpPr/>
            <p:nvPr/>
          </p:nvSpPr>
          <p:spPr>
            <a:xfrm>
              <a:off x="4127794" y="3037884"/>
              <a:ext cx="136482" cy="182964"/>
            </a:xfrm>
            <a:custGeom>
              <a:avLst/>
              <a:gdLst/>
              <a:ahLst/>
              <a:cxnLst/>
              <a:rect l="l" t="t" r="r" b="b"/>
              <a:pathLst>
                <a:path w="4193" h="5621" extrusionOk="0">
                  <a:moveTo>
                    <a:pt x="2065" y="721"/>
                  </a:moveTo>
                  <a:cubicBezTo>
                    <a:pt x="2763" y="721"/>
                    <a:pt x="3430" y="1265"/>
                    <a:pt x="3430" y="2072"/>
                  </a:cubicBezTo>
                  <a:cubicBezTo>
                    <a:pt x="3430" y="2834"/>
                    <a:pt x="2835" y="3430"/>
                    <a:pt x="2073" y="3430"/>
                  </a:cubicBezTo>
                  <a:cubicBezTo>
                    <a:pt x="882" y="3430"/>
                    <a:pt x="263" y="1977"/>
                    <a:pt x="1120" y="1120"/>
                  </a:cubicBezTo>
                  <a:cubicBezTo>
                    <a:pt x="1396" y="844"/>
                    <a:pt x="1734" y="721"/>
                    <a:pt x="2065" y="721"/>
                  </a:cubicBezTo>
                  <a:close/>
                  <a:moveTo>
                    <a:pt x="2073" y="0"/>
                  </a:moveTo>
                  <a:cubicBezTo>
                    <a:pt x="930" y="0"/>
                    <a:pt x="1" y="929"/>
                    <a:pt x="1" y="2072"/>
                  </a:cubicBezTo>
                  <a:cubicBezTo>
                    <a:pt x="1" y="2715"/>
                    <a:pt x="334" y="3239"/>
                    <a:pt x="739" y="3787"/>
                  </a:cubicBezTo>
                  <a:lnTo>
                    <a:pt x="2097" y="5621"/>
                  </a:lnTo>
                  <a:cubicBezTo>
                    <a:pt x="2120" y="5573"/>
                    <a:pt x="2168" y="5549"/>
                    <a:pt x="2192" y="5502"/>
                  </a:cubicBezTo>
                  <a:cubicBezTo>
                    <a:pt x="2216" y="5454"/>
                    <a:pt x="2311" y="5335"/>
                    <a:pt x="2358" y="5263"/>
                  </a:cubicBezTo>
                  <a:lnTo>
                    <a:pt x="3430" y="3787"/>
                  </a:lnTo>
                  <a:cubicBezTo>
                    <a:pt x="3835" y="3239"/>
                    <a:pt x="4192" y="2715"/>
                    <a:pt x="4192" y="2072"/>
                  </a:cubicBezTo>
                  <a:lnTo>
                    <a:pt x="4168" y="2072"/>
                  </a:lnTo>
                  <a:cubicBezTo>
                    <a:pt x="4168" y="929"/>
                    <a:pt x="3240" y="0"/>
                    <a:pt x="2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4"/>
            <p:cNvSpPr/>
            <p:nvPr/>
          </p:nvSpPr>
          <p:spPr>
            <a:xfrm>
              <a:off x="4135541" y="3229347"/>
              <a:ext cx="118645" cy="42087"/>
            </a:xfrm>
            <a:custGeom>
              <a:avLst/>
              <a:gdLst/>
              <a:ahLst/>
              <a:cxnLst/>
              <a:rect l="l" t="t" r="r" b="b"/>
              <a:pathLst>
                <a:path w="3645" h="1293" extrusionOk="0">
                  <a:moveTo>
                    <a:pt x="1239" y="1"/>
                  </a:moveTo>
                  <a:cubicBezTo>
                    <a:pt x="954" y="48"/>
                    <a:pt x="692" y="120"/>
                    <a:pt x="453" y="239"/>
                  </a:cubicBezTo>
                  <a:cubicBezTo>
                    <a:pt x="168" y="358"/>
                    <a:pt x="1" y="501"/>
                    <a:pt x="1" y="644"/>
                  </a:cubicBezTo>
                  <a:lnTo>
                    <a:pt x="25" y="644"/>
                  </a:lnTo>
                  <a:cubicBezTo>
                    <a:pt x="25" y="763"/>
                    <a:pt x="192" y="906"/>
                    <a:pt x="453" y="1025"/>
                  </a:cubicBezTo>
                  <a:cubicBezTo>
                    <a:pt x="894" y="1203"/>
                    <a:pt x="1358" y="1293"/>
                    <a:pt x="1826" y="1293"/>
                  </a:cubicBezTo>
                  <a:cubicBezTo>
                    <a:pt x="2293" y="1293"/>
                    <a:pt x="2763" y="1203"/>
                    <a:pt x="3216" y="1025"/>
                  </a:cubicBezTo>
                  <a:cubicBezTo>
                    <a:pt x="3478" y="906"/>
                    <a:pt x="3645" y="763"/>
                    <a:pt x="3645" y="644"/>
                  </a:cubicBezTo>
                  <a:cubicBezTo>
                    <a:pt x="3645" y="501"/>
                    <a:pt x="3478" y="358"/>
                    <a:pt x="3216" y="239"/>
                  </a:cubicBezTo>
                  <a:cubicBezTo>
                    <a:pt x="2954" y="120"/>
                    <a:pt x="2692" y="48"/>
                    <a:pt x="2430" y="24"/>
                  </a:cubicBezTo>
                  <a:cubicBezTo>
                    <a:pt x="2311" y="167"/>
                    <a:pt x="2192" y="310"/>
                    <a:pt x="2073" y="477"/>
                  </a:cubicBezTo>
                  <a:lnTo>
                    <a:pt x="1835" y="810"/>
                  </a:lnTo>
                  <a:lnTo>
                    <a:pt x="12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4"/>
            <p:cNvSpPr/>
            <p:nvPr/>
          </p:nvSpPr>
          <p:spPr>
            <a:xfrm>
              <a:off x="4171217" y="3082055"/>
              <a:ext cx="47328" cy="47328"/>
            </a:xfrm>
            <a:custGeom>
              <a:avLst/>
              <a:gdLst/>
              <a:ahLst/>
              <a:cxnLst/>
              <a:rect l="l" t="t" r="r" b="b"/>
              <a:pathLst>
                <a:path w="1454" h="1454" extrusionOk="0">
                  <a:moveTo>
                    <a:pt x="739" y="1"/>
                  </a:moveTo>
                  <a:cubicBezTo>
                    <a:pt x="334" y="1"/>
                    <a:pt x="0" y="310"/>
                    <a:pt x="0" y="715"/>
                  </a:cubicBezTo>
                  <a:cubicBezTo>
                    <a:pt x="0" y="1120"/>
                    <a:pt x="334" y="1454"/>
                    <a:pt x="739" y="1454"/>
                  </a:cubicBezTo>
                  <a:cubicBezTo>
                    <a:pt x="1144" y="1454"/>
                    <a:pt x="1453" y="1120"/>
                    <a:pt x="1453" y="715"/>
                  </a:cubicBezTo>
                  <a:cubicBezTo>
                    <a:pt x="1453" y="310"/>
                    <a:pt x="1144"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4"/>
            <p:cNvSpPr/>
            <p:nvPr/>
          </p:nvSpPr>
          <p:spPr>
            <a:xfrm>
              <a:off x="4020831" y="3339434"/>
              <a:ext cx="348838" cy="46546"/>
            </a:xfrm>
            <a:custGeom>
              <a:avLst/>
              <a:gdLst/>
              <a:ahLst/>
              <a:cxnLst/>
              <a:rect l="l" t="t" r="r" b="b"/>
              <a:pathLst>
                <a:path w="10717" h="1430" extrusionOk="0">
                  <a:moveTo>
                    <a:pt x="0" y="0"/>
                  </a:moveTo>
                  <a:lnTo>
                    <a:pt x="0" y="405"/>
                  </a:lnTo>
                  <a:cubicBezTo>
                    <a:pt x="0" y="977"/>
                    <a:pt x="453" y="1429"/>
                    <a:pt x="1024" y="1429"/>
                  </a:cubicBezTo>
                  <a:lnTo>
                    <a:pt x="9693" y="1429"/>
                  </a:lnTo>
                  <a:cubicBezTo>
                    <a:pt x="10241" y="1429"/>
                    <a:pt x="10717" y="977"/>
                    <a:pt x="10717" y="405"/>
                  </a:cubicBez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4"/>
            <p:cNvSpPr/>
            <p:nvPr/>
          </p:nvSpPr>
          <p:spPr>
            <a:xfrm>
              <a:off x="4041762" y="3141753"/>
              <a:ext cx="306979" cy="177560"/>
            </a:xfrm>
            <a:custGeom>
              <a:avLst/>
              <a:gdLst/>
              <a:ahLst/>
              <a:cxnLst/>
              <a:rect l="l" t="t" r="r" b="b"/>
              <a:pathLst>
                <a:path w="9431" h="5455" extrusionOk="0">
                  <a:moveTo>
                    <a:pt x="7169" y="1"/>
                  </a:moveTo>
                  <a:cubicBezTo>
                    <a:pt x="7169" y="1"/>
                    <a:pt x="6788" y="667"/>
                    <a:pt x="6573" y="977"/>
                  </a:cubicBezTo>
                  <a:lnTo>
                    <a:pt x="5716" y="2144"/>
                  </a:lnTo>
                  <a:cubicBezTo>
                    <a:pt x="5930" y="2192"/>
                    <a:pt x="6145" y="2239"/>
                    <a:pt x="6359" y="2334"/>
                  </a:cubicBezTo>
                  <a:cubicBezTo>
                    <a:pt x="6883" y="2573"/>
                    <a:pt x="7169" y="2930"/>
                    <a:pt x="7169" y="3311"/>
                  </a:cubicBezTo>
                  <a:cubicBezTo>
                    <a:pt x="7169" y="3692"/>
                    <a:pt x="6859" y="4049"/>
                    <a:pt x="6359" y="4287"/>
                  </a:cubicBezTo>
                  <a:cubicBezTo>
                    <a:pt x="5823" y="4490"/>
                    <a:pt x="5263" y="4591"/>
                    <a:pt x="4707" y="4591"/>
                  </a:cubicBezTo>
                  <a:cubicBezTo>
                    <a:pt x="4150" y="4591"/>
                    <a:pt x="3596" y="4490"/>
                    <a:pt x="3073" y="4287"/>
                  </a:cubicBezTo>
                  <a:cubicBezTo>
                    <a:pt x="2549" y="4049"/>
                    <a:pt x="2263" y="3692"/>
                    <a:pt x="2263" y="3311"/>
                  </a:cubicBezTo>
                  <a:cubicBezTo>
                    <a:pt x="2263" y="2930"/>
                    <a:pt x="2572" y="2573"/>
                    <a:pt x="3073" y="2334"/>
                  </a:cubicBezTo>
                  <a:cubicBezTo>
                    <a:pt x="3287" y="2239"/>
                    <a:pt x="3501" y="2192"/>
                    <a:pt x="3716" y="2144"/>
                  </a:cubicBezTo>
                  <a:lnTo>
                    <a:pt x="2858" y="977"/>
                  </a:lnTo>
                  <a:cubicBezTo>
                    <a:pt x="2644" y="667"/>
                    <a:pt x="2430" y="358"/>
                    <a:pt x="2263" y="24"/>
                  </a:cubicBezTo>
                  <a:lnTo>
                    <a:pt x="0" y="24"/>
                  </a:lnTo>
                  <a:lnTo>
                    <a:pt x="0" y="5454"/>
                  </a:lnTo>
                  <a:lnTo>
                    <a:pt x="9431" y="5454"/>
                  </a:lnTo>
                  <a:lnTo>
                    <a:pt x="94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3" name="Google Shape;10913;p74"/>
          <p:cNvGrpSpPr/>
          <p:nvPr/>
        </p:nvGrpSpPr>
        <p:grpSpPr>
          <a:xfrm>
            <a:off x="6322839" y="3444277"/>
            <a:ext cx="275898" cy="349749"/>
            <a:chOff x="6318473" y="3593689"/>
            <a:chExt cx="275210" cy="348842"/>
          </a:xfrm>
        </p:grpSpPr>
        <p:sp>
          <p:nvSpPr>
            <p:cNvPr id="10914" name="Google Shape;10914;p74"/>
            <p:cNvSpPr/>
            <p:nvPr/>
          </p:nvSpPr>
          <p:spPr>
            <a:xfrm>
              <a:off x="6318473" y="3593689"/>
              <a:ext cx="275210" cy="128703"/>
            </a:xfrm>
            <a:custGeom>
              <a:avLst/>
              <a:gdLst/>
              <a:ahLst/>
              <a:cxnLst/>
              <a:rect l="l" t="t" r="r" b="b"/>
              <a:pathLst>
                <a:path w="8455" h="3954" extrusionOk="0">
                  <a:moveTo>
                    <a:pt x="4525" y="929"/>
                  </a:moveTo>
                  <a:lnTo>
                    <a:pt x="4525" y="1572"/>
                  </a:lnTo>
                  <a:lnTo>
                    <a:pt x="3906" y="1572"/>
                  </a:lnTo>
                  <a:lnTo>
                    <a:pt x="3906" y="929"/>
                  </a:lnTo>
                  <a:close/>
                  <a:moveTo>
                    <a:pt x="4216" y="0"/>
                  </a:moveTo>
                  <a:cubicBezTo>
                    <a:pt x="2001" y="0"/>
                    <a:pt x="143" y="1715"/>
                    <a:pt x="1" y="3954"/>
                  </a:cubicBezTo>
                  <a:lnTo>
                    <a:pt x="1882" y="3954"/>
                  </a:lnTo>
                  <a:cubicBezTo>
                    <a:pt x="2084" y="2596"/>
                    <a:pt x="3156" y="1917"/>
                    <a:pt x="4228" y="1917"/>
                  </a:cubicBezTo>
                  <a:cubicBezTo>
                    <a:pt x="5299" y="1917"/>
                    <a:pt x="6371" y="2596"/>
                    <a:pt x="6573" y="3954"/>
                  </a:cubicBezTo>
                  <a:lnTo>
                    <a:pt x="8455" y="3954"/>
                  </a:lnTo>
                  <a:cubicBezTo>
                    <a:pt x="8312" y="1715"/>
                    <a:pt x="6454" y="0"/>
                    <a:pt x="4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4"/>
            <p:cNvSpPr/>
            <p:nvPr/>
          </p:nvSpPr>
          <p:spPr>
            <a:xfrm>
              <a:off x="6440962" y="3717707"/>
              <a:ext cx="29490" cy="29490"/>
            </a:xfrm>
            <a:custGeom>
              <a:avLst/>
              <a:gdLst/>
              <a:ahLst/>
              <a:cxnLst/>
              <a:rect l="l" t="t" r="r" b="b"/>
              <a:pathLst>
                <a:path w="906" h="906" extrusionOk="0">
                  <a:moveTo>
                    <a:pt x="453" y="1"/>
                  </a:moveTo>
                  <a:cubicBezTo>
                    <a:pt x="215" y="1"/>
                    <a:pt x="0" y="191"/>
                    <a:pt x="0" y="453"/>
                  </a:cubicBezTo>
                  <a:cubicBezTo>
                    <a:pt x="0" y="691"/>
                    <a:pt x="215" y="906"/>
                    <a:pt x="453" y="906"/>
                  </a:cubicBezTo>
                  <a:cubicBezTo>
                    <a:pt x="715" y="906"/>
                    <a:pt x="905" y="691"/>
                    <a:pt x="905" y="453"/>
                  </a:cubicBezTo>
                  <a:cubicBezTo>
                    <a:pt x="905" y="191"/>
                    <a:pt x="715"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4"/>
            <p:cNvSpPr/>
            <p:nvPr/>
          </p:nvSpPr>
          <p:spPr>
            <a:xfrm>
              <a:off x="6319254" y="3742511"/>
              <a:ext cx="274429" cy="200020"/>
            </a:xfrm>
            <a:custGeom>
              <a:avLst/>
              <a:gdLst/>
              <a:ahLst/>
              <a:cxnLst/>
              <a:rect l="l" t="t" r="r" b="b"/>
              <a:pathLst>
                <a:path w="8431" h="6145" extrusionOk="0">
                  <a:moveTo>
                    <a:pt x="0" y="1"/>
                  </a:moveTo>
                  <a:cubicBezTo>
                    <a:pt x="119" y="1715"/>
                    <a:pt x="1239" y="3168"/>
                    <a:pt x="2858" y="3716"/>
                  </a:cubicBezTo>
                  <a:lnTo>
                    <a:pt x="2858" y="4764"/>
                  </a:lnTo>
                  <a:cubicBezTo>
                    <a:pt x="2858" y="5168"/>
                    <a:pt x="2525" y="5526"/>
                    <a:pt x="2096" y="5526"/>
                  </a:cubicBezTo>
                  <a:lnTo>
                    <a:pt x="1096" y="5526"/>
                  </a:lnTo>
                  <a:lnTo>
                    <a:pt x="1096" y="6145"/>
                  </a:lnTo>
                  <a:lnTo>
                    <a:pt x="7288" y="6145"/>
                  </a:lnTo>
                  <a:lnTo>
                    <a:pt x="7288" y="5526"/>
                  </a:lnTo>
                  <a:lnTo>
                    <a:pt x="6335" y="5526"/>
                  </a:lnTo>
                  <a:cubicBezTo>
                    <a:pt x="5906" y="5526"/>
                    <a:pt x="5549" y="5168"/>
                    <a:pt x="5549" y="4740"/>
                  </a:cubicBezTo>
                  <a:lnTo>
                    <a:pt x="5549" y="4740"/>
                  </a:lnTo>
                  <a:lnTo>
                    <a:pt x="5573" y="4764"/>
                  </a:lnTo>
                  <a:lnTo>
                    <a:pt x="5573" y="3716"/>
                  </a:lnTo>
                  <a:cubicBezTo>
                    <a:pt x="7169" y="3168"/>
                    <a:pt x="8312" y="1715"/>
                    <a:pt x="8431" y="1"/>
                  </a:cubicBezTo>
                  <a:lnTo>
                    <a:pt x="6549" y="1"/>
                  </a:lnTo>
                  <a:cubicBezTo>
                    <a:pt x="6323" y="1322"/>
                    <a:pt x="5263" y="1983"/>
                    <a:pt x="4204" y="1983"/>
                  </a:cubicBezTo>
                  <a:cubicBezTo>
                    <a:pt x="3144" y="1983"/>
                    <a:pt x="2084" y="1322"/>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4"/>
            <p:cNvSpPr/>
            <p:nvPr/>
          </p:nvSpPr>
          <p:spPr>
            <a:xfrm>
              <a:off x="6379701" y="3675847"/>
              <a:ext cx="133390" cy="113534"/>
            </a:xfrm>
            <a:custGeom>
              <a:avLst/>
              <a:gdLst/>
              <a:ahLst/>
              <a:cxnLst/>
              <a:rect l="l" t="t" r="r" b="b"/>
              <a:pathLst>
                <a:path w="4098" h="3488" extrusionOk="0">
                  <a:moveTo>
                    <a:pt x="2344" y="651"/>
                  </a:moveTo>
                  <a:cubicBezTo>
                    <a:pt x="2901" y="651"/>
                    <a:pt x="3430" y="1081"/>
                    <a:pt x="3430" y="1739"/>
                  </a:cubicBezTo>
                  <a:cubicBezTo>
                    <a:pt x="3430" y="2335"/>
                    <a:pt x="2930" y="2811"/>
                    <a:pt x="2335" y="2811"/>
                  </a:cubicBezTo>
                  <a:cubicBezTo>
                    <a:pt x="1382" y="2811"/>
                    <a:pt x="906" y="1644"/>
                    <a:pt x="1573" y="977"/>
                  </a:cubicBezTo>
                  <a:cubicBezTo>
                    <a:pt x="1798" y="752"/>
                    <a:pt x="2074" y="651"/>
                    <a:pt x="2344" y="651"/>
                  </a:cubicBezTo>
                  <a:close/>
                  <a:moveTo>
                    <a:pt x="2335" y="1"/>
                  </a:moveTo>
                  <a:cubicBezTo>
                    <a:pt x="787" y="1"/>
                    <a:pt x="1" y="1882"/>
                    <a:pt x="1096" y="2978"/>
                  </a:cubicBezTo>
                  <a:cubicBezTo>
                    <a:pt x="1457" y="3330"/>
                    <a:pt x="1896" y="3488"/>
                    <a:pt x="2326" y="3488"/>
                  </a:cubicBezTo>
                  <a:cubicBezTo>
                    <a:pt x="3232" y="3488"/>
                    <a:pt x="4097" y="2789"/>
                    <a:pt x="4097" y="1739"/>
                  </a:cubicBezTo>
                  <a:cubicBezTo>
                    <a:pt x="4097" y="763"/>
                    <a:pt x="3311"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74"/>
          <p:cNvGrpSpPr/>
          <p:nvPr/>
        </p:nvGrpSpPr>
        <p:grpSpPr>
          <a:xfrm>
            <a:off x="7041664" y="3445061"/>
            <a:ext cx="348960" cy="348967"/>
            <a:chOff x="7035505" y="3594470"/>
            <a:chExt cx="348090" cy="348062"/>
          </a:xfrm>
        </p:grpSpPr>
        <p:sp>
          <p:nvSpPr>
            <p:cNvPr id="10919" name="Google Shape;10919;p74"/>
            <p:cNvSpPr/>
            <p:nvPr/>
          </p:nvSpPr>
          <p:spPr>
            <a:xfrm>
              <a:off x="7116915" y="3731671"/>
              <a:ext cx="182182" cy="57386"/>
            </a:xfrm>
            <a:custGeom>
              <a:avLst/>
              <a:gdLst/>
              <a:ahLst/>
              <a:cxnLst/>
              <a:rect l="l" t="t" r="r" b="b"/>
              <a:pathLst>
                <a:path w="5597" h="1763" extrusionOk="0">
                  <a:moveTo>
                    <a:pt x="1" y="0"/>
                  </a:moveTo>
                  <a:lnTo>
                    <a:pt x="1" y="1763"/>
                  </a:lnTo>
                  <a:lnTo>
                    <a:pt x="3192" y="1763"/>
                  </a:lnTo>
                  <a:lnTo>
                    <a:pt x="3168" y="524"/>
                  </a:lnTo>
                  <a:lnTo>
                    <a:pt x="4668" y="1763"/>
                  </a:lnTo>
                  <a:lnTo>
                    <a:pt x="5597" y="1763"/>
                  </a:lnTo>
                  <a:lnTo>
                    <a:pt x="559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4"/>
            <p:cNvSpPr/>
            <p:nvPr/>
          </p:nvSpPr>
          <p:spPr>
            <a:xfrm>
              <a:off x="7240934" y="3792899"/>
              <a:ext cx="87625" cy="149632"/>
            </a:xfrm>
            <a:custGeom>
              <a:avLst/>
              <a:gdLst/>
              <a:ahLst/>
              <a:cxnLst/>
              <a:rect l="l" t="t" r="r" b="b"/>
              <a:pathLst>
                <a:path w="2692" h="4597" extrusionOk="0">
                  <a:moveTo>
                    <a:pt x="1" y="1"/>
                  </a:moveTo>
                  <a:lnTo>
                    <a:pt x="48" y="3478"/>
                  </a:lnTo>
                  <a:lnTo>
                    <a:pt x="1001" y="3025"/>
                  </a:lnTo>
                  <a:lnTo>
                    <a:pt x="1739" y="4597"/>
                  </a:lnTo>
                  <a:lnTo>
                    <a:pt x="2478" y="4240"/>
                  </a:lnTo>
                  <a:lnTo>
                    <a:pt x="1739" y="2668"/>
                  </a:lnTo>
                  <a:lnTo>
                    <a:pt x="2692" y="2215"/>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4"/>
            <p:cNvSpPr/>
            <p:nvPr/>
          </p:nvSpPr>
          <p:spPr>
            <a:xfrm>
              <a:off x="7035505" y="3594470"/>
              <a:ext cx="348090" cy="176746"/>
            </a:xfrm>
            <a:custGeom>
              <a:avLst/>
              <a:gdLst/>
              <a:ahLst/>
              <a:cxnLst/>
              <a:rect l="l" t="t" r="r" b="b"/>
              <a:pathLst>
                <a:path w="10694" h="5430" extrusionOk="0">
                  <a:moveTo>
                    <a:pt x="5359" y="0"/>
                  </a:moveTo>
                  <a:lnTo>
                    <a:pt x="1" y="2286"/>
                  </a:lnTo>
                  <a:lnTo>
                    <a:pt x="1" y="2763"/>
                  </a:lnTo>
                  <a:lnTo>
                    <a:pt x="1906" y="3596"/>
                  </a:lnTo>
                  <a:lnTo>
                    <a:pt x="8765" y="3596"/>
                  </a:lnTo>
                  <a:lnTo>
                    <a:pt x="9289" y="3382"/>
                  </a:lnTo>
                  <a:lnTo>
                    <a:pt x="9289" y="5430"/>
                  </a:lnTo>
                  <a:lnTo>
                    <a:pt x="9908" y="5430"/>
                  </a:lnTo>
                  <a:lnTo>
                    <a:pt x="9908" y="3120"/>
                  </a:lnTo>
                  <a:lnTo>
                    <a:pt x="10694" y="2786"/>
                  </a:lnTo>
                  <a:lnTo>
                    <a:pt x="10694" y="2310"/>
                  </a:lnTo>
                  <a:lnTo>
                    <a:pt x="53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2" name="Google Shape;10922;p74"/>
          <p:cNvGrpSpPr/>
          <p:nvPr/>
        </p:nvGrpSpPr>
        <p:grpSpPr>
          <a:xfrm>
            <a:off x="7797037" y="3445061"/>
            <a:ext cx="349743" cy="348968"/>
            <a:chOff x="7788994" y="3594470"/>
            <a:chExt cx="348871" cy="348063"/>
          </a:xfrm>
        </p:grpSpPr>
        <p:sp>
          <p:nvSpPr>
            <p:cNvPr id="10923" name="Google Shape;10923;p74"/>
            <p:cNvSpPr/>
            <p:nvPr/>
          </p:nvSpPr>
          <p:spPr>
            <a:xfrm>
              <a:off x="7788994" y="3833230"/>
              <a:ext cx="348871" cy="109303"/>
            </a:xfrm>
            <a:custGeom>
              <a:avLst/>
              <a:gdLst/>
              <a:ahLst/>
              <a:cxnLst/>
              <a:rect l="l" t="t" r="r" b="b"/>
              <a:pathLst>
                <a:path w="10718" h="3358" extrusionOk="0">
                  <a:moveTo>
                    <a:pt x="1" y="0"/>
                  </a:moveTo>
                  <a:lnTo>
                    <a:pt x="1" y="1596"/>
                  </a:lnTo>
                  <a:lnTo>
                    <a:pt x="4001" y="1596"/>
                  </a:lnTo>
                  <a:lnTo>
                    <a:pt x="4001" y="1953"/>
                  </a:lnTo>
                  <a:cubicBezTo>
                    <a:pt x="4001" y="2381"/>
                    <a:pt x="3644" y="2739"/>
                    <a:pt x="3216" y="2739"/>
                  </a:cubicBezTo>
                  <a:lnTo>
                    <a:pt x="2263" y="2739"/>
                  </a:lnTo>
                  <a:lnTo>
                    <a:pt x="2263" y="3358"/>
                  </a:lnTo>
                  <a:lnTo>
                    <a:pt x="8455" y="3358"/>
                  </a:lnTo>
                  <a:lnTo>
                    <a:pt x="8455" y="2739"/>
                  </a:lnTo>
                  <a:lnTo>
                    <a:pt x="7478" y="2739"/>
                  </a:lnTo>
                  <a:cubicBezTo>
                    <a:pt x="7074" y="2739"/>
                    <a:pt x="6716" y="2381"/>
                    <a:pt x="6716" y="1953"/>
                  </a:cubicBezTo>
                  <a:lnTo>
                    <a:pt x="6716" y="1596"/>
                  </a:lnTo>
                  <a:lnTo>
                    <a:pt x="10717" y="1596"/>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4"/>
            <p:cNvSpPr/>
            <p:nvPr/>
          </p:nvSpPr>
          <p:spPr>
            <a:xfrm>
              <a:off x="7852566" y="3651043"/>
              <a:ext cx="101589" cy="70568"/>
            </a:xfrm>
            <a:custGeom>
              <a:avLst/>
              <a:gdLst/>
              <a:ahLst/>
              <a:cxnLst/>
              <a:rect l="l" t="t" r="r" b="b"/>
              <a:pathLst>
                <a:path w="3121" h="2168" extrusionOk="0">
                  <a:moveTo>
                    <a:pt x="1858" y="286"/>
                  </a:moveTo>
                  <a:lnTo>
                    <a:pt x="1858" y="787"/>
                  </a:lnTo>
                  <a:lnTo>
                    <a:pt x="2358" y="787"/>
                  </a:lnTo>
                  <a:lnTo>
                    <a:pt x="2358" y="1406"/>
                  </a:lnTo>
                  <a:lnTo>
                    <a:pt x="1858" y="1406"/>
                  </a:lnTo>
                  <a:lnTo>
                    <a:pt x="1858" y="1906"/>
                  </a:lnTo>
                  <a:lnTo>
                    <a:pt x="1239" y="1906"/>
                  </a:lnTo>
                  <a:lnTo>
                    <a:pt x="1239" y="1406"/>
                  </a:lnTo>
                  <a:lnTo>
                    <a:pt x="739" y="1406"/>
                  </a:lnTo>
                  <a:lnTo>
                    <a:pt x="739" y="787"/>
                  </a:lnTo>
                  <a:lnTo>
                    <a:pt x="1239" y="787"/>
                  </a:lnTo>
                  <a:lnTo>
                    <a:pt x="1239" y="286"/>
                  </a:lnTo>
                  <a:close/>
                  <a:moveTo>
                    <a:pt x="24" y="1"/>
                  </a:moveTo>
                  <a:lnTo>
                    <a:pt x="0" y="2168"/>
                  </a:lnTo>
                  <a:lnTo>
                    <a:pt x="3120" y="2168"/>
                  </a:lnTo>
                  <a:lnTo>
                    <a:pt x="312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4"/>
            <p:cNvSpPr/>
            <p:nvPr/>
          </p:nvSpPr>
          <p:spPr>
            <a:xfrm>
              <a:off x="7853348" y="3741730"/>
              <a:ext cx="100807" cy="71350"/>
            </a:xfrm>
            <a:custGeom>
              <a:avLst/>
              <a:gdLst/>
              <a:ahLst/>
              <a:cxnLst/>
              <a:rect l="l" t="t" r="r" b="b"/>
              <a:pathLst>
                <a:path w="3097" h="2192" extrusionOk="0">
                  <a:moveTo>
                    <a:pt x="2334" y="763"/>
                  </a:moveTo>
                  <a:lnTo>
                    <a:pt x="2334" y="1382"/>
                  </a:lnTo>
                  <a:lnTo>
                    <a:pt x="715" y="1382"/>
                  </a:lnTo>
                  <a:lnTo>
                    <a:pt x="715" y="763"/>
                  </a:lnTo>
                  <a:close/>
                  <a:moveTo>
                    <a:pt x="0" y="1"/>
                  </a:moveTo>
                  <a:lnTo>
                    <a:pt x="0" y="2192"/>
                  </a:lnTo>
                  <a:lnTo>
                    <a:pt x="3096" y="2192"/>
                  </a:lnTo>
                  <a:lnTo>
                    <a:pt x="30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4"/>
            <p:cNvSpPr/>
            <p:nvPr/>
          </p:nvSpPr>
          <p:spPr>
            <a:xfrm>
              <a:off x="7973493" y="3651043"/>
              <a:ext cx="100807" cy="70568"/>
            </a:xfrm>
            <a:custGeom>
              <a:avLst/>
              <a:gdLst/>
              <a:ahLst/>
              <a:cxnLst/>
              <a:rect l="l" t="t" r="r" b="b"/>
              <a:pathLst>
                <a:path w="3097" h="2168" extrusionOk="0">
                  <a:moveTo>
                    <a:pt x="1906" y="263"/>
                  </a:moveTo>
                  <a:lnTo>
                    <a:pt x="2358" y="715"/>
                  </a:lnTo>
                  <a:lnTo>
                    <a:pt x="2001" y="1072"/>
                  </a:lnTo>
                  <a:lnTo>
                    <a:pt x="2358" y="1430"/>
                  </a:lnTo>
                  <a:lnTo>
                    <a:pt x="1906" y="1882"/>
                  </a:lnTo>
                  <a:lnTo>
                    <a:pt x="1548" y="1525"/>
                  </a:lnTo>
                  <a:lnTo>
                    <a:pt x="1191" y="1882"/>
                  </a:lnTo>
                  <a:lnTo>
                    <a:pt x="763" y="1430"/>
                  </a:lnTo>
                  <a:lnTo>
                    <a:pt x="1120" y="1072"/>
                  </a:lnTo>
                  <a:lnTo>
                    <a:pt x="763" y="715"/>
                  </a:lnTo>
                  <a:lnTo>
                    <a:pt x="1191" y="263"/>
                  </a:lnTo>
                  <a:lnTo>
                    <a:pt x="1548" y="620"/>
                  </a:lnTo>
                  <a:lnTo>
                    <a:pt x="1906" y="263"/>
                  </a:lnTo>
                  <a:close/>
                  <a:moveTo>
                    <a:pt x="1" y="1"/>
                  </a:moveTo>
                  <a:lnTo>
                    <a:pt x="1" y="2168"/>
                  </a:lnTo>
                  <a:lnTo>
                    <a:pt x="3096" y="2168"/>
                  </a:lnTo>
                  <a:lnTo>
                    <a:pt x="30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4"/>
            <p:cNvSpPr/>
            <p:nvPr/>
          </p:nvSpPr>
          <p:spPr>
            <a:xfrm>
              <a:off x="7973493" y="3741730"/>
              <a:ext cx="100807" cy="71350"/>
            </a:xfrm>
            <a:custGeom>
              <a:avLst/>
              <a:gdLst/>
              <a:ahLst/>
              <a:cxnLst/>
              <a:rect l="l" t="t" r="r" b="b"/>
              <a:pathLst>
                <a:path w="3097" h="2192" extrusionOk="0">
                  <a:moveTo>
                    <a:pt x="1906" y="287"/>
                  </a:moveTo>
                  <a:lnTo>
                    <a:pt x="2334" y="739"/>
                  </a:lnTo>
                  <a:lnTo>
                    <a:pt x="1191" y="1906"/>
                  </a:lnTo>
                  <a:lnTo>
                    <a:pt x="739" y="1454"/>
                  </a:lnTo>
                  <a:lnTo>
                    <a:pt x="1906" y="287"/>
                  </a:lnTo>
                  <a:close/>
                  <a:moveTo>
                    <a:pt x="1" y="1"/>
                  </a:moveTo>
                  <a:lnTo>
                    <a:pt x="1" y="2192"/>
                  </a:lnTo>
                  <a:lnTo>
                    <a:pt x="3096" y="2192"/>
                  </a:lnTo>
                  <a:lnTo>
                    <a:pt x="30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4"/>
            <p:cNvSpPr/>
            <p:nvPr/>
          </p:nvSpPr>
          <p:spPr>
            <a:xfrm>
              <a:off x="7788994" y="3594470"/>
              <a:ext cx="348871" cy="218606"/>
            </a:xfrm>
            <a:custGeom>
              <a:avLst/>
              <a:gdLst/>
              <a:ahLst/>
              <a:cxnLst/>
              <a:rect l="l" t="t" r="r" b="b"/>
              <a:pathLst>
                <a:path w="10718" h="6716" extrusionOk="0">
                  <a:moveTo>
                    <a:pt x="1" y="0"/>
                  </a:moveTo>
                  <a:lnTo>
                    <a:pt x="1" y="6716"/>
                  </a:lnTo>
                  <a:lnTo>
                    <a:pt x="1334" y="6716"/>
                  </a:lnTo>
                  <a:lnTo>
                    <a:pt x="1334" y="1072"/>
                  </a:lnTo>
                  <a:lnTo>
                    <a:pt x="9407" y="1072"/>
                  </a:lnTo>
                  <a:lnTo>
                    <a:pt x="9407" y="6716"/>
                  </a:lnTo>
                  <a:lnTo>
                    <a:pt x="10717" y="6716"/>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9" name="Google Shape;10929;p74"/>
          <p:cNvSpPr/>
          <p:nvPr/>
        </p:nvSpPr>
        <p:spPr>
          <a:xfrm>
            <a:off x="997289" y="4003001"/>
            <a:ext cx="348999" cy="349782"/>
          </a:xfrm>
          <a:custGeom>
            <a:avLst/>
            <a:gdLst/>
            <a:ahLst/>
            <a:cxnLst/>
            <a:rect l="l" t="t" r="r" b="b"/>
            <a:pathLst>
              <a:path w="10694" h="10718" extrusionOk="0">
                <a:moveTo>
                  <a:pt x="9598" y="1311"/>
                </a:moveTo>
                <a:cubicBezTo>
                  <a:pt x="9860" y="1311"/>
                  <a:pt x="10074" y="1525"/>
                  <a:pt x="10074" y="1787"/>
                </a:cubicBezTo>
                <a:lnTo>
                  <a:pt x="10074" y="2882"/>
                </a:lnTo>
                <a:cubicBezTo>
                  <a:pt x="10074" y="3144"/>
                  <a:pt x="9860" y="3359"/>
                  <a:pt x="9598" y="3359"/>
                </a:cubicBezTo>
                <a:lnTo>
                  <a:pt x="9003" y="3359"/>
                </a:lnTo>
                <a:cubicBezTo>
                  <a:pt x="9122" y="3073"/>
                  <a:pt x="9169" y="2763"/>
                  <a:pt x="9169" y="2478"/>
                </a:cubicBezTo>
                <a:lnTo>
                  <a:pt x="9169" y="2216"/>
                </a:lnTo>
                <a:lnTo>
                  <a:pt x="1525" y="2216"/>
                </a:lnTo>
                <a:lnTo>
                  <a:pt x="1525" y="2454"/>
                </a:lnTo>
                <a:cubicBezTo>
                  <a:pt x="1525" y="2763"/>
                  <a:pt x="1596" y="3073"/>
                  <a:pt x="1692" y="3359"/>
                </a:cubicBezTo>
                <a:lnTo>
                  <a:pt x="1096" y="3359"/>
                </a:lnTo>
                <a:cubicBezTo>
                  <a:pt x="834" y="3359"/>
                  <a:pt x="620" y="3144"/>
                  <a:pt x="620" y="2882"/>
                </a:cubicBezTo>
                <a:lnTo>
                  <a:pt x="620" y="1787"/>
                </a:lnTo>
                <a:cubicBezTo>
                  <a:pt x="620" y="1525"/>
                  <a:pt x="834" y="1311"/>
                  <a:pt x="1096" y="1311"/>
                </a:cubicBezTo>
                <a:lnTo>
                  <a:pt x="1525" y="1311"/>
                </a:lnTo>
                <a:lnTo>
                  <a:pt x="1525" y="1596"/>
                </a:lnTo>
                <a:lnTo>
                  <a:pt x="9169" y="1596"/>
                </a:lnTo>
                <a:lnTo>
                  <a:pt x="9169" y="1311"/>
                </a:lnTo>
                <a:close/>
                <a:moveTo>
                  <a:pt x="7241" y="7907"/>
                </a:moveTo>
                <a:lnTo>
                  <a:pt x="7241" y="10074"/>
                </a:lnTo>
                <a:lnTo>
                  <a:pt x="6598" y="10074"/>
                </a:lnTo>
                <a:lnTo>
                  <a:pt x="6598" y="8526"/>
                </a:lnTo>
                <a:lnTo>
                  <a:pt x="4049" y="8526"/>
                </a:lnTo>
                <a:lnTo>
                  <a:pt x="4049" y="10074"/>
                </a:lnTo>
                <a:lnTo>
                  <a:pt x="3430" y="10074"/>
                </a:lnTo>
                <a:lnTo>
                  <a:pt x="3430" y="7907"/>
                </a:lnTo>
                <a:close/>
                <a:moveTo>
                  <a:pt x="1525" y="1"/>
                </a:moveTo>
                <a:lnTo>
                  <a:pt x="1525" y="668"/>
                </a:lnTo>
                <a:lnTo>
                  <a:pt x="1120" y="668"/>
                </a:lnTo>
                <a:cubicBezTo>
                  <a:pt x="501" y="668"/>
                  <a:pt x="1" y="1168"/>
                  <a:pt x="1" y="1763"/>
                </a:cubicBezTo>
                <a:lnTo>
                  <a:pt x="1" y="2882"/>
                </a:lnTo>
                <a:cubicBezTo>
                  <a:pt x="1" y="3478"/>
                  <a:pt x="501" y="3978"/>
                  <a:pt x="1120" y="3978"/>
                </a:cubicBezTo>
                <a:lnTo>
                  <a:pt x="2001" y="3978"/>
                </a:lnTo>
                <a:cubicBezTo>
                  <a:pt x="2239" y="4287"/>
                  <a:pt x="2549" y="4549"/>
                  <a:pt x="2906" y="4740"/>
                </a:cubicBezTo>
                <a:lnTo>
                  <a:pt x="4097" y="5359"/>
                </a:lnTo>
                <a:lnTo>
                  <a:pt x="4097" y="6717"/>
                </a:lnTo>
                <a:lnTo>
                  <a:pt x="2216" y="6717"/>
                </a:lnTo>
                <a:lnTo>
                  <a:pt x="2216" y="10074"/>
                </a:lnTo>
                <a:lnTo>
                  <a:pt x="1263" y="10074"/>
                </a:lnTo>
                <a:lnTo>
                  <a:pt x="1263" y="10717"/>
                </a:lnTo>
                <a:lnTo>
                  <a:pt x="9408" y="10717"/>
                </a:lnTo>
                <a:lnTo>
                  <a:pt x="9408" y="10098"/>
                </a:lnTo>
                <a:lnTo>
                  <a:pt x="8455" y="10098"/>
                </a:lnTo>
                <a:lnTo>
                  <a:pt x="8455" y="6717"/>
                </a:lnTo>
                <a:lnTo>
                  <a:pt x="6598" y="6717"/>
                </a:lnTo>
                <a:lnTo>
                  <a:pt x="6598" y="5359"/>
                </a:lnTo>
                <a:lnTo>
                  <a:pt x="7788" y="4740"/>
                </a:lnTo>
                <a:cubicBezTo>
                  <a:pt x="8145" y="4549"/>
                  <a:pt x="8455" y="4287"/>
                  <a:pt x="8693" y="3978"/>
                </a:cubicBezTo>
                <a:lnTo>
                  <a:pt x="9598" y="3978"/>
                </a:lnTo>
                <a:cubicBezTo>
                  <a:pt x="10194" y="3978"/>
                  <a:pt x="10694" y="3478"/>
                  <a:pt x="10694" y="2882"/>
                </a:cubicBezTo>
                <a:lnTo>
                  <a:pt x="10694" y="1787"/>
                </a:lnTo>
                <a:cubicBezTo>
                  <a:pt x="10694" y="1192"/>
                  <a:pt x="10194" y="692"/>
                  <a:pt x="9598" y="692"/>
                </a:cubicBezTo>
                <a:lnTo>
                  <a:pt x="9622" y="668"/>
                </a:lnTo>
                <a:lnTo>
                  <a:pt x="9193" y="668"/>
                </a:lnTo>
                <a:lnTo>
                  <a:pt x="919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0" name="Google Shape;10930;p74"/>
          <p:cNvGrpSpPr/>
          <p:nvPr/>
        </p:nvGrpSpPr>
        <p:grpSpPr>
          <a:xfrm>
            <a:off x="1752584" y="4003061"/>
            <a:ext cx="349743" cy="350108"/>
            <a:chOff x="1759614" y="4151023"/>
            <a:chExt cx="348871" cy="349200"/>
          </a:xfrm>
        </p:grpSpPr>
        <p:sp>
          <p:nvSpPr>
            <p:cNvPr id="10931" name="Google Shape;10931;p74"/>
            <p:cNvSpPr/>
            <p:nvPr/>
          </p:nvSpPr>
          <p:spPr>
            <a:xfrm>
              <a:off x="1854956" y="4330867"/>
              <a:ext cx="138793" cy="118970"/>
            </a:xfrm>
            <a:custGeom>
              <a:avLst/>
              <a:gdLst/>
              <a:ahLst/>
              <a:cxnLst/>
              <a:rect l="l" t="t" r="r" b="b"/>
              <a:pathLst>
                <a:path w="4264" h="3655" extrusionOk="0">
                  <a:moveTo>
                    <a:pt x="2739" y="620"/>
                  </a:moveTo>
                  <a:lnTo>
                    <a:pt x="2739" y="1501"/>
                  </a:lnTo>
                  <a:lnTo>
                    <a:pt x="3430" y="1501"/>
                  </a:lnTo>
                  <a:lnTo>
                    <a:pt x="3430" y="2144"/>
                  </a:lnTo>
                  <a:lnTo>
                    <a:pt x="2120" y="2144"/>
                  </a:lnTo>
                  <a:lnTo>
                    <a:pt x="2120" y="620"/>
                  </a:lnTo>
                  <a:close/>
                  <a:moveTo>
                    <a:pt x="2430" y="1"/>
                  </a:moveTo>
                  <a:cubicBezTo>
                    <a:pt x="810" y="1"/>
                    <a:pt x="1" y="1954"/>
                    <a:pt x="1144" y="3121"/>
                  </a:cubicBezTo>
                  <a:cubicBezTo>
                    <a:pt x="1513" y="3489"/>
                    <a:pt x="1968" y="3655"/>
                    <a:pt x="2416" y="3655"/>
                  </a:cubicBezTo>
                  <a:cubicBezTo>
                    <a:pt x="3356" y="3655"/>
                    <a:pt x="4264" y="2924"/>
                    <a:pt x="4264" y="1811"/>
                  </a:cubicBezTo>
                  <a:cubicBezTo>
                    <a:pt x="4264" y="811"/>
                    <a:pt x="3430" y="1"/>
                    <a:pt x="2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4"/>
            <p:cNvSpPr/>
            <p:nvPr/>
          </p:nvSpPr>
          <p:spPr>
            <a:xfrm>
              <a:off x="1759614" y="4151023"/>
              <a:ext cx="235695" cy="59729"/>
            </a:xfrm>
            <a:custGeom>
              <a:avLst/>
              <a:gdLst/>
              <a:ahLst/>
              <a:cxnLst/>
              <a:rect l="l" t="t" r="r" b="b"/>
              <a:pathLst>
                <a:path w="7241" h="1835" extrusionOk="0">
                  <a:moveTo>
                    <a:pt x="1763" y="596"/>
                  </a:moveTo>
                  <a:lnTo>
                    <a:pt x="1763" y="1215"/>
                  </a:lnTo>
                  <a:lnTo>
                    <a:pt x="1144" y="1215"/>
                  </a:lnTo>
                  <a:lnTo>
                    <a:pt x="1144" y="596"/>
                  </a:lnTo>
                  <a:close/>
                  <a:moveTo>
                    <a:pt x="2930" y="596"/>
                  </a:moveTo>
                  <a:lnTo>
                    <a:pt x="2930" y="1215"/>
                  </a:lnTo>
                  <a:lnTo>
                    <a:pt x="2311" y="1215"/>
                  </a:lnTo>
                  <a:lnTo>
                    <a:pt x="2311" y="596"/>
                  </a:lnTo>
                  <a:close/>
                  <a:moveTo>
                    <a:pt x="4097" y="596"/>
                  </a:moveTo>
                  <a:lnTo>
                    <a:pt x="4097" y="1215"/>
                  </a:lnTo>
                  <a:lnTo>
                    <a:pt x="3454" y="1215"/>
                  </a:lnTo>
                  <a:lnTo>
                    <a:pt x="3454" y="596"/>
                  </a:lnTo>
                  <a:close/>
                  <a:moveTo>
                    <a:pt x="1" y="1"/>
                  </a:moveTo>
                  <a:lnTo>
                    <a:pt x="1" y="1835"/>
                  </a:lnTo>
                  <a:lnTo>
                    <a:pt x="5716" y="1835"/>
                  </a:lnTo>
                  <a:lnTo>
                    <a:pt x="724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4"/>
            <p:cNvSpPr/>
            <p:nvPr/>
          </p:nvSpPr>
          <p:spPr>
            <a:xfrm>
              <a:off x="1759614" y="4151023"/>
              <a:ext cx="348871" cy="308574"/>
            </a:xfrm>
            <a:custGeom>
              <a:avLst/>
              <a:gdLst/>
              <a:ahLst/>
              <a:cxnLst/>
              <a:rect l="l" t="t" r="r" b="b"/>
              <a:pathLst>
                <a:path w="10718" h="9480" extrusionOk="0">
                  <a:moveTo>
                    <a:pt x="8074" y="1"/>
                  </a:moveTo>
                  <a:lnTo>
                    <a:pt x="6026" y="2478"/>
                  </a:lnTo>
                  <a:lnTo>
                    <a:pt x="1" y="2478"/>
                  </a:lnTo>
                  <a:lnTo>
                    <a:pt x="1" y="9479"/>
                  </a:lnTo>
                  <a:lnTo>
                    <a:pt x="2001" y="9479"/>
                  </a:lnTo>
                  <a:cubicBezTo>
                    <a:pt x="310" y="6812"/>
                    <a:pt x="2215" y="3335"/>
                    <a:pt x="5359" y="3335"/>
                  </a:cubicBezTo>
                  <a:cubicBezTo>
                    <a:pt x="8502" y="3335"/>
                    <a:pt x="10431" y="6812"/>
                    <a:pt x="8741" y="9479"/>
                  </a:cubicBezTo>
                  <a:lnTo>
                    <a:pt x="10717" y="9479"/>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4"/>
            <p:cNvSpPr/>
            <p:nvPr/>
          </p:nvSpPr>
          <p:spPr>
            <a:xfrm>
              <a:off x="1787511" y="4280478"/>
              <a:ext cx="256624" cy="219745"/>
            </a:xfrm>
            <a:custGeom>
              <a:avLst/>
              <a:gdLst/>
              <a:ahLst/>
              <a:cxnLst/>
              <a:rect l="l" t="t" r="r" b="b"/>
              <a:pathLst>
                <a:path w="7884" h="6751" extrusionOk="0">
                  <a:moveTo>
                    <a:pt x="4486" y="919"/>
                  </a:moveTo>
                  <a:cubicBezTo>
                    <a:pt x="5747" y="919"/>
                    <a:pt x="6955" y="1894"/>
                    <a:pt x="6955" y="3359"/>
                  </a:cubicBezTo>
                  <a:cubicBezTo>
                    <a:pt x="6955" y="4716"/>
                    <a:pt x="5859" y="5812"/>
                    <a:pt x="4502" y="5812"/>
                  </a:cubicBezTo>
                  <a:cubicBezTo>
                    <a:pt x="2311" y="5812"/>
                    <a:pt x="1239" y="3168"/>
                    <a:pt x="2763" y="1644"/>
                  </a:cubicBezTo>
                  <a:cubicBezTo>
                    <a:pt x="3265" y="1143"/>
                    <a:pt x="3881" y="919"/>
                    <a:pt x="4486" y="919"/>
                  </a:cubicBezTo>
                  <a:close/>
                  <a:moveTo>
                    <a:pt x="4502" y="1"/>
                  </a:moveTo>
                  <a:cubicBezTo>
                    <a:pt x="1501" y="1"/>
                    <a:pt x="1" y="3621"/>
                    <a:pt x="2120" y="5764"/>
                  </a:cubicBezTo>
                  <a:cubicBezTo>
                    <a:pt x="2802" y="6446"/>
                    <a:pt x="3641" y="6750"/>
                    <a:pt x="4466" y="6750"/>
                  </a:cubicBezTo>
                  <a:cubicBezTo>
                    <a:pt x="6207" y="6750"/>
                    <a:pt x="7884" y="5394"/>
                    <a:pt x="7884" y="3359"/>
                  </a:cubicBezTo>
                  <a:cubicBezTo>
                    <a:pt x="7860" y="1501"/>
                    <a:pt x="6359" y="1"/>
                    <a:pt x="45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4"/>
          <p:cNvGrpSpPr/>
          <p:nvPr/>
        </p:nvGrpSpPr>
        <p:grpSpPr>
          <a:xfrm>
            <a:off x="2506390" y="4003224"/>
            <a:ext cx="352843" cy="349228"/>
            <a:chOff x="2511541" y="4151186"/>
            <a:chExt cx="351963" cy="348323"/>
          </a:xfrm>
        </p:grpSpPr>
        <p:sp>
          <p:nvSpPr>
            <p:cNvPr id="10936" name="Google Shape;10936;p74"/>
            <p:cNvSpPr/>
            <p:nvPr/>
          </p:nvSpPr>
          <p:spPr>
            <a:xfrm>
              <a:off x="2603010" y="4361888"/>
              <a:ext cx="172124" cy="137621"/>
            </a:xfrm>
            <a:custGeom>
              <a:avLst/>
              <a:gdLst/>
              <a:ahLst/>
              <a:cxnLst/>
              <a:rect l="l" t="t" r="r" b="b"/>
              <a:pathLst>
                <a:path w="5288" h="4228" extrusionOk="0">
                  <a:moveTo>
                    <a:pt x="1525" y="0"/>
                  </a:moveTo>
                  <a:cubicBezTo>
                    <a:pt x="1215" y="0"/>
                    <a:pt x="906" y="119"/>
                    <a:pt x="668" y="286"/>
                  </a:cubicBezTo>
                  <a:cubicBezTo>
                    <a:pt x="310" y="548"/>
                    <a:pt x="96" y="929"/>
                    <a:pt x="48" y="1358"/>
                  </a:cubicBezTo>
                  <a:cubicBezTo>
                    <a:pt x="1" y="1882"/>
                    <a:pt x="72" y="2406"/>
                    <a:pt x="287" y="2882"/>
                  </a:cubicBezTo>
                  <a:cubicBezTo>
                    <a:pt x="453" y="3406"/>
                    <a:pt x="810" y="3835"/>
                    <a:pt x="1263" y="4120"/>
                  </a:cubicBezTo>
                  <a:cubicBezTo>
                    <a:pt x="1406" y="4192"/>
                    <a:pt x="1567" y="4227"/>
                    <a:pt x="1727" y="4227"/>
                  </a:cubicBezTo>
                  <a:cubicBezTo>
                    <a:pt x="1888" y="4227"/>
                    <a:pt x="2049" y="4192"/>
                    <a:pt x="2192" y="4120"/>
                  </a:cubicBezTo>
                  <a:lnTo>
                    <a:pt x="2644" y="3906"/>
                  </a:lnTo>
                  <a:lnTo>
                    <a:pt x="3097" y="4120"/>
                  </a:lnTo>
                  <a:cubicBezTo>
                    <a:pt x="3240" y="4192"/>
                    <a:pt x="3400" y="4227"/>
                    <a:pt x="3561" y="4227"/>
                  </a:cubicBezTo>
                  <a:cubicBezTo>
                    <a:pt x="3722" y="4227"/>
                    <a:pt x="3883" y="4192"/>
                    <a:pt x="4025" y="4120"/>
                  </a:cubicBezTo>
                  <a:cubicBezTo>
                    <a:pt x="4478" y="3835"/>
                    <a:pt x="4835" y="3406"/>
                    <a:pt x="5026" y="2882"/>
                  </a:cubicBezTo>
                  <a:cubicBezTo>
                    <a:pt x="5216" y="2406"/>
                    <a:pt x="5288" y="1882"/>
                    <a:pt x="5240" y="1358"/>
                  </a:cubicBezTo>
                  <a:cubicBezTo>
                    <a:pt x="5192" y="929"/>
                    <a:pt x="4978" y="548"/>
                    <a:pt x="4621" y="286"/>
                  </a:cubicBezTo>
                  <a:cubicBezTo>
                    <a:pt x="4373" y="110"/>
                    <a:pt x="4087" y="12"/>
                    <a:pt x="3790" y="12"/>
                  </a:cubicBezTo>
                  <a:cubicBezTo>
                    <a:pt x="3687" y="12"/>
                    <a:pt x="3582" y="23"/>
                    <a:pt x="3478" y="48"/>
                  </a:cubicBezTo>
                  <a:cubicBezTo>
                    <a:pt x="3263" y="96"/>
                    <a:pt x="3073" y="167"/>
                    <a:pt x="2882" y="262"/>
                  </a:cubicBezTo>
                  <a:lnTo>
                    <a:pt x="2644" y="524"/>
                  </a:lnTo>
                  <a:lnTo>
                    <a:pt x="2430" y="262"/>
                  </a:lnTo>
                  <a:cubicBezTo>
                    <a:pt x="2239" y="167"/>
                    <a:pt x="2025" y="96"/>
                    <a:pt x="1834" y="48"/>
                  </a:cubicBezTo>
                  <a:cubicBezTo>
                    <a:pt x="1739" y="24"/>
                    <a:pt x="1620"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4"/>
            <p:cNvSpPr/>
            <p:nvPr/>
          </p:nvSpPr>
          <p:spPr>
            <a:xfrm>
              <a:off x="2511541" y="4151186"/>
              <a:ext cx="351963" cy="245622"/>
            </a:xfrm>
            <a:custGeom>
              <a:avLst/>
              <a:gdLst/>
              <a:ahLst/>
              <a:cxnLst/>
              <a:rect l="l" t="t" r="r" b="b"/>
              <a:pathLst>
                <a:path w="10813" h="7546" extrusionOk="0">
                  <a:moveTo>
                    <a:pt x="5309" y="0"/>
                  </a:moveTo>
                  <a:cubicBezTo>
                    <a:pt x="5200" y="0"/>
                    <a:pt x="5089" y="7"/>
                    <a:pt x="4978" y="20"/>
                  </a:cubicBezTo>
                  <a:cubicBezTo>
                    <a:pt x="3525" y="186"/>
                    <a:pt x="2430" y="1425"/>
                    <a:pt x="2430" y="2877"/>
                  </a:cubicBezTo>
                  <a:lnTo>
                    <a:pt x="2430" y="2949"/>
                  </a:lnTo>
                  <a:lnTo>
                    <a:pt x="2358" y="2949"/>
                  </a:lnTo>
                  <a:cubicBezTo>
                    <a:pt x="2344" y="2949"/>
                    <a:pt x="2329" y="2948"/>
                    <a:pt x="2314" y="2948"/>
                  </a:cubicBezTo>
                  <a:cubicBezTo>
                    <a:pt x="1072" y="2948"/>
                    <a:pt x="48" y="3940"/>
                    <a:pt x="24" y="5211"/>
                  </a:cubicBezTo>
                  <a:cubicBezTo>
                    <a:pt x="1" y="6473"/>
                    <a:pt x="1001" y="7521"/>
                    <a:pt x="2287" y="7545"/>
                  </a:cubicBezTo>
                  <a:cubicBezTo>
                    <a:pt x="2382" y="7021"/>
                    <a:pt x="2692" y="6569"/>
                    <a:pt x="3097" y="6259"/>
                  </a:cubicBezTo>
                  <a:cubicBezTo>
                    <a:pt x="3461" y="6004"/>
                    <a:pt x="3895" y="5860"/>
                    <a:pt x="4335" y="5860"/>
                  </a:cubicBezTo>
                  <a:cubicBezTo>
                    <a:pt x="4470" y="5860"/>
                    <a:pt x="4606" y="5874"/>
                    <a:pt x="4740" y="5902"/>
                  </a:cubicBezTo>
                  <a:cubicBezTo>
                    <a:pt x="4883" y="5926"/>
                    <a:pt x="5002" y="5973"/>
                    <a:pt x="5145" y="6021"/>
                  </a:cubicBezTo>
                  <a:lnTo>
                    <a:pt x="5145" y="5711"/>
                  </a:lnTo>
                  <a:cubicBezTo>
                    <a:pt x="5145" y="4973"/>
                    <a:pt x="4549" y="4378"/>
                    <a:pt x="3811" y="4378"/>
                  </a:cubicBezTo>
                  <a:lnTo>
                    <a:pt x="3811" y="3759"/>
                  </a:lnTo>
                  <a:cubicBezTo>
                    <a:pt x="4287" y="3759"/>
                    <a:pt x="4764" y="3925"/>
                    <a:pt x="5121" y="4259"/>
                  </a:cubicBezTo>
                  <a:cubicBezTo>
                    <a:pt x="5240" y="3663"/>
                    <a:pt x="5764" y="3235"/>
                    <a:pt x="6359" y="3235"/>
                  </a:cubicBezTo>
                  <a:lnTo>
                    <a:pt x="7455" y="3235"/>
                  </a:lnTo>
                  <a:lnTo>
                    <a:pt x="7455" y="3901"/>
                  </a:lnTo>
                  <a:cubicBezTo>
                    <a:pt x="7455" y="4616"/>
                    <a:pt x="6883" y="5164"/>
                    <a:pt x="6169" y="5187"/>
                  </a:cubicBezTo>
                  <a:lnTo>
                    <a:pt x="5692" y="5187"/>
                  </a:lnTo>
                  <a:cubicBezTo>
                    <a:pt x="5740" y="5354"/>
                    <a:pt x="5764" y="5521"/>
                    <a:pt x="5764" y="5711"/>
                  </a:cubicBezTo>
                  <a:lnTo>
                    <a:pt x="5764" y="6021"/>
                  </a:lnTo>
                  <a:cubicBezTo>
                    <a:pt x="5907" y="5973"/>
                    <a:pt x="6026" y="5926"/>
                    <a:pt x="6169" y="5902"/>
                  </a:cubicBezTo>
                  <a:cubicBezTo>
                    <a:pt x="6311" y="5872"/>
                    <a:pt x="6456" y="5857"/>
                    <a:pt x="6599" y="5857"/>
                  </a:cubicBezTo>
                  <a:cubicBezTo>
                    <a:pt x="7030" y="5857"/>
                    <a:pt x="7455" y="5991"/>
                    <a:pt x="7812" y="6259"/>
                  </a:cubicBezTo>
                  <a:cubicBezTo>
                    <a:pt x="8217" y="6569"/>
                    <a:pt x="8502" y="6997"/>
                    <a:pt x="8621" y="7497"/>
                  </a:cubicBezTo>
                  <a:cubicBezTo>
                    <a:pt x="9931" y="7188"/>
                    <a:pt x="10812" y="5949"/>
                    <a:pt x="10693" y="4616"/>
                  </a:cubicBezTo>
                  <a:cubicBezTo>
                    <a:pt x="10550" y="3282"/>
                    <a:pt x="9455" y="2234"/>
                    <a:pt x="8098" y="2211"/>
                  </a:cubicBezTo>
                  <a:cubicBezTo>
                    <a:pt x="7790" y="893"/>
                    <a:pt x="6612" y="0"/>
                    <a:pt x="5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4"/>
            <p:cNvSpPr/>
            <p:nvPr/>
          </p:nvSpPr>
          <p:spPr>
            <a:xfrm>
              <a:off x="2697603" y="4277386"/>
              <a:ext cx="35675" cy="22525"/>
            </a:xfrm>
            <a:custGeom>
              <a:avLst/>
              <a:gdLst/>
              <a:ahLst/>
              <a:cxnLst/>
              <a:rect l="l" t="t" r="r" b="b"/>
              <a:pathLst>
                <a:path w="1096" h="692" extrusionOk="0">
                  <a:moveTo>
                    <a:pt x="667" y="1"/>
                  </a:moveTo>
                  <a:cubicBezTo>
                    <a:pt x="310" y="1"/>
                    <a:pt x="0" y="286"/>
                    <a:pt x="0" y="644"/>
                  </a:cubicBezTo>
                  <a:lnTo>
                    <a:pt x="0" y="691"/>
                  </a:lnTo>
                  <a:lnTo>
                    <a:pt x="453" y="691"/>
                  </a:lnTo>
                  <a:cubicBezTo>
                    <a:pt x="810" y="691"/>
                    <a:pt x="1096" y="405"/>
                    <a:pt x="1096" y="48"/>
                  </a:cubicBezTo>
                  <a:lnTo>
                    <a:pt x="10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9" name="Google Shape;10939;p74"/>
          <p:cNvGrpSpPr/>
          <p:nvPr/>
        </p:nvGrpSpPr>
        <p:grpSpPr>
          <a:xfrm>
            <a:off x="3288196" y="4003551"/>
            <a:ext cx="286770" cy="349293"/>
            <a:chOff x="3291397" y="4151512"/>
            <a:chExt cx="286055" cy="348388"/>
          </a:xfrm>
        </p:grpSpPr>
        <p:sp>
          <p:nvSpPr>
            <p:cNvPr id="10940" name="Google Shape;10940;p74"/>
            <p:cNvSpPr/>
            <p:nvPr/>
          </p:nvSpPr>
          <p:spPr>
            <a:xfrm>
              <a:off x="3490609" y="4350267"/>
              <a:ext cx="86843" cy="149632"/>
            </a:xfrm>
            <a:custGeom>
              <a:avLst/>
              <a:gdLst/>
              <a:ahLst/>
              <a:cxnLst/>
              <a:rect l="l" t="t" r="r" b="b"/>
              <a:pathLst>
                <a:path w="2668" h="4597" extrusionOk="0">
                  <a:moveTo>
                    <a:pt x="0" y="0"/>
                  </a:moveTo>
                  <a:lnTo>
                    <a:pt x="24" y="3477"/>
                  </a:lnTo>
                  <a:lnTo>
                    <a:pt x="977" y="3025"/>
                  </a:lnTo>
                  <a:lnTo>
                    <a:pt x="1739" y="4596"/>
                  </a:lnTo>
                  <a:lnTo>
                    <a:pt x="2477" y="4239"/>
                  </a:lnTo>
                  <a:lnTo>
                    <a:pt x="1715" y="2667"/>
                  </a:lnTo>
                  <a:lnTo>
                    <a:pt x="2668" y="2215"/>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4"/>
            <p:cNvSpPr/>
            <p:nvPr/>
          </p:nvSpPr>
          <p:spPr>
            <a:xfrm>
              <a:off x="3414765" y="4261892"/>
              <a:ext cx="35545" cy="33461"/>
            </a:xfrm>
            <a:custGeom>
              <a:avLst/>
              <a:gdLst/>
              <a:ahLst/>
              <a:cxnLst/>
              <a:rect l="l" t="t" r="r" b="b"/>
              <a:pathLst>
                <a:path w="1092" h="1028" extrusionOk="0">
                  <a:moveTo>
                    <a:pt x="616" y="0"/>
                  </a:moveTo>
                  <a:cubicBezTo>
                    <a:pt x="449" y="24"/>
                    <a:pt x="258" y="119"/>
                    <a:pt x="187" y="286"/>
                  </a:cubicBezTo>
                  <a:cubicBezTo>
                    <a:pt x="0" y="639"/>
                    <a:pt x="265" y="1028"/>
                    <a:pt x="636" y="1028"/>
                  </a:cubicBezTo>
                  <a:cubicBezTo>
                    <a:pt x="691" y="1028"/>
                    <a:pt x="748" y="1019"/>
                    <a:pt x="806" y="1001"/>
                  </a:cubicBezTo>
                  <a:cubicBezTo>
                    <a:pt x="973" y="953"/>
                    <a:pt x="1092" y="786"/>
                    <a:pt x="1092" y="596"/>
                  </a:cubicBezTo>
                  <a:lnTo>
                    <a:pt x="1092" y="167"/>
                  </a:lnTo>
                  <a:cubicBezTo>
                    <a:pt x="1092" y="72"/>
                    <a:pt x="1044" y="0"/>
                    <a:pt x="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4"/>
            <p:cNvSpPr/>
            <p:nvPr/>
          </p:nvSpPr>
          <p:spPr>
            <a:xfrm>
              <a:off x="3291397" y="4151512"/>
              <a:ext cx="282957" cy="256754"/>
            </a:xfrm>
            <a:custGeom>
              <a:avLst/>
              <a:gdLst/>
              <a:ahLst/>
              <a:cxnLst/>
              <a:rect l="l" t="t" r="r" b="b"/>
              <a:pathLst>
                <a:path w="8693" h="7888" extrusionOk="0">
                  <a:moveTo>
                    <a:pt x="5787" y="1486"/>
                  </a:moveTo>
                  <a:cubicBezTo>
                    <a:pt x="6311" y="1486"/>
                    <a:pt x="6740" y="1915"/>
                    <a:pt x="6740" y="2439"/>
                  </a:cubicBezTo>
                  <a:lnTo>
                    <a:pt x="6740" y="4153"/>
                  </a:lnTo>
                  <a:cubicBezTo>
                    <a:pt x="6740" y="4272"/>
                    <a:pt x="6692" y="4368"/>
                    <a:pt x="6597" y="4463"/>
                  </a:cubicBezTo>
                  <a:cubicBezTo>
                    <a:pt x="6396" y="4692"/>
                    <a:pt x="6118" y="4809"/>
                    <a:pt x="5835" y="4809"/>
                  </a:cubicBezTo>
                  <a:cubicBezTo>
                    <a:pt x="5647" y="4809"/>
                    <a:pt x="5458" y="4758"/>
                    <a:pt x="5287" y="4654"/>
                  </a:cubicBezTo>
                  <a:cubicBezTo>
                    <a:pt x="5073" y="4915"/>
                    <a:pt x="4763" y="5058"/>
                    <a:pt x="4430" y="5058"/>
                  </a:cubicBezTo>
                  <a:cubicBezTo>
                    <a:pt x="3477" y="5058"/>
                    <a:pt x="2810" y="3891"/>
                    <a:pt x="3739" y="2915"/>
                  </a:cubicBezTo>
                  <a:cubicBezTo>
                    <a:pt x="3834" y="2820"/>
                    <a:pt x="3953" y="2748"/>
                    <a:pt x="4096" y="2748"/>
                  </a:cubicBezTo>
                  <a:lnTo>
                    <a:pt x="5215" y="2748"/>
                  </a:lnTo>
                  <a:cubicBezTo>
                    <a:pt x="5382" y="2748"/>
                    <a:pt x="5525" y="2891"/>
                    <a:pt x="5525" y="3058"/>
                  </a:cubicBezTo>
                  <a:lnTo>
                    <a:pt x="5525" y="3939"/>
                  </a:lnTo>
                  <a:cubicBezTo>
                    <a:pt x="5525" y="3987"/>
                    <a:pt x="5525" y="4011"/>
                    <a:pt x="5549" y="4034"/>
                  </a:cubicBezTo>
                  <a:cubicBezTo>
                    <a:pt x="5612" y="4134"/>
                    <a:pt x="5710" y="4178"/>
                    <a:pt x="5805" y="4178"/>
                  </a:cubicBezTo>
                  <a:cubicBezTo>
                    <a:pt x="5961" y="4178"/>
                    <a:pt x="6111" y="4060"/>
                    <a:pt x="6097" y="3868"/>
                  </a:cubicBezTo>
                  <a:lnTo>
                    <a:pt x="6097" y="3653"/>
                  </a:lnTo>
                  <a:cubicBezTo>
                    <a:pt x="6097" y="2796"/>
                    <a:pt x="5406" y="2129"/>
                    <a:pt x="4572" y="2129"/>
                  </a:cubicBezTo>
                  <a:lnTo>
                    <a:pt x="4239" y="2129"/>
                  </a:lnTo>
                  <a:cubicBezTo>
                    <a:pt x="3405" y="2129"/>
                    <a:pt x="2715" y="2796"/>
                    <a:pt x="2715" y="3653"/>
                  </a:cubicBezTo>
                  <a:lnTo>
                    <a:pt x="2715" y="4058"/>
                  </a:lnTo>
                  <a:cubicBezTo>
                    <a:pt x="2715" y="4939"/>
                    <a:pt x="3429" y="5678"/>
                    <a:pt x="4334" y="5678"/>
                  </a:cubicBezTo>
                  <a:lnTo>
                    <a:pt x="4691" y="5678"/>
                  </a:lnTo>
                  <a:lnTo>
                    <a:pt x="4691" y="6297"/>
                  </a:lnTo>
                  <a:lnTo>
                    <a:pt x="4334" y="6297"/>
                  </a:lnTo>
                  <a:cubicBezTo>
                    <a:pt x="3096" y="6297"/>
                    <a:pt x="2096" y="5297"/>
                    <a:pt x="2096" y="4058"/>
                  </a:cubicBezTo>
                  <a:lnTo>
                    <a:pt x="2096" y="2439"/>
                  </a:lnTo>
                  <a:cubicBezTo>
                    <a:pt x="2096" y="1915"/>
                    <a:pt x="2501" y="1486"/>
                    <a:pt x="3024" y="1486"/>
                  </a:cubicBezTo>
                  <a:close/>
                  <a:moveTo>
                    <a:pt x="4393" y="0"/>
                  </a:moveTo>
                  <a:cubicBezTo>
                    <a:pt x="3632" y="0"/>
                    <a:pt x="2864" y="221"/>
                    <a:pt x="2191" y="677"/>
                  </a:cubicBezTo>
                  <a:cubicBezTo>
                    <a:pt x="572" y="1748"/>
                    <a:pt x="0" y="3844"/>
                    <a:pt x="810" y="5630"/>
                  </a:cubicBezTo>
                  <a:cubicBezTo>
                    <a:pt x="1477" y="7041"/>
                    <a:pt x="2893" y="7887"/>
                    <a:pt x="4384" y="7887"/>
                  </a:cubicBezTo>
                  <a:cubicBezTo>
                    <a:pt x="4755" y="7887"/>
                    <a:pt x="5131" y="7835"/>
                    <a:pt x="5501" y="7726"/>
                  </a:cubicBezTo>
                  <a:lnTo>
                    <a:pt x="5477" y="4749"/>
                  </a:lnTo>
                  <a:lnTo>
                    <a:pt x="7454" y="6416"/>
                  </a:lnTo>
                  <a:cubicBezTo>
                    <a:pt x="8692" y="4892"/>
                    <a:pt x="8597" y="2701"/>
                    <a:pt x="7287" y="1272"/>
                  </a:cubicBezTo>
                  <a:cubicBezTo>
                    <a:pt x="6522" y="437"/>
                    <a:pt x="5464" y="0"/>
                    <a:pt x="4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3" name="Google Shape;10943;p74"/>
          <p:cNvGrpSpPr/>
          <p:nvPr/>
        </p:nvGrpSpPr>
        <p:grpSpPr>
          <a:xfrm>
            <a:off x="4019454" y="4003061"/>
            <a:ext cx="349710" cy="349784"/>
            <a:chOff x="4020831" y="4151023"/>
            <a:chExt cx="348838" cy="348877"/>
          </a:xfrm>
        </p:grpSpPr>
        <p:sp>
          <p:nvSpPr>
            <p:cNvPr id="10944" name="Google Shape;10944;p74"/>
            <p:cNvSpPr/>
            <p:nvPr/>
          </p:nvSpPr>
          <p:spPr>
            <a:xfrm>
              <a:off x="4094462" y="4234712"/>
              <a:ext cx="82221" cy="69852"/>
            </a:xfrm>
            <a:custGeom>
              <a:avLst/>
              <a:gdLst/>
              <a:ahLst/>
              <a:cxnLst/>
              <a:rect l="l" t="t" r="r" b="b"/>
              <a:pathLst>
                <a:path w="2526" h="2146" extrusionOk="0">
                  <a:moveTo>
                    <a:pt x="1092" y="1"/>
                  </a:moveTo>
                  <a:cubicBezTo>
                    <a:pt x="540" y="1"/>
                    <a:pt x="8" y="428"/>
                    <a:pt x="25" y="1074"/>
                  </a:cubicBezTo>
                  <a:cubicBezTo>
                    <a:pt x="1" y="1669"/>
                    <a:pt x="501" y="2145"/>
                    <a:pt x="1096" y="2145"/>
                  </a:cubicBezTo>
                  <a:cubicBezTo>
                    <a:pt x="2049" y="2145"/>
                    <a:pt x="2525" y="978"/>
                    <a:pt x="1835" y="311"/>
                  </a:cubicBezTo>
                  <a:cubicBezTo>
                    <a:pt x="1620" y="97"/>
                    <a:pt x="1353" y="1"/>
                    <a:pt x="10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4"/>
            <p:cNvSpPr/>
            <p:nvPr/>
          </p:nvSpPr>
          <p:spPr>
            <a:xfrm>
              <a:off x="4225479" y="4234712"/>
              <a:ext cx="82189" cy="69852"/>
            </a:xfrm>
            <a:custGeom>
              <a:avLst/>
              <a:gdLst/>
              <a:ahLst/>
              <a:cxnLst/>
              <a:rect l="l" t="t" r="r" b="b"/>
              <a:pathLst>
                <a:path w="2525" h="2146" extrusionOk="0">
                  <a:moveTo>
                    <a:pt x="1090" y="1"/>
                  </a:moveTo>
                  <a:cubicBezTo>
                    <a:pt x="537" y="1"/>
                    <a:pt x="0" y="428"/>
                    <a:pt x="0" y="1074"/>
                  </a:cubicBezTo>
                  <a:cubicBezTo>
                    <a:pt x="0" y="1669"/>
                    <a:pt x="501" y="2145"/>
                    <a:pt x="1072" y="2145"/>
                  </a:cubicBezTo>
                  <a:cubicBezTo>
                    <a:pt x="2025" y="2145"/>
                    <a:pt x="2525" y="978"/>
                    <a:pt x="1834" y="311"/>
                  </a:cubicBezTo>
                  <a:cubicBezTo>
                    <a:pt x="1620" y="97"/>
                    <a:pt x="1353" y="1"/>
                    <a:pt x="10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4"/>
            <p:cNvSpPr/>
            <p:nvPr/>
          </p:nvSpPr>
          <p:spPr>
            <a:xfrm>
              <a:off x="4020831" y="4151023"/>
              <a:ext cx="348838" cy="218638"/>
            </a:xfrm>
            <a:custGeom>
              <a:avLst/>
              <a:gdLst/>
              <a:ahLst/>
              <a:cxnLst/>
              <a:rect l="l" t="t" r="r" b="b"/>
              <a:pathLst>
                <a:path w="10717" h="6717" extrusionOk="0">
                  <a:moveTo>
                    <a:pt x="7362" y="1951"/>
                  </a:moveTo>
                  <a:cubicBezTo>
                    <a:pt x="7955" y="1951"/>
                    <a:pt x="8545" y="2254"/>
                    <a:pt x="8859" y="2859"/>
                  </a:cubicBezTo>
                  <a:lnTo>
                    <a:pt x="9526" y="2859"/>
                  </a:lnTo>
                  <a:lnTo>
                    <a:pt x="9526" y="3478"/>
                  </a:lnTo>
                  <a:lnTo>
                    <a:pt x="9074" y="3478"/>
                  </a:lnTo>
                  <a:cubicBezTo>
                    <a:pt x="9098" y="3978"/>
                    <a:pt x="8955" y="4454"/>
                    <a:pt x="8645" y="4835"/>
                  </a:cubicBezTo>
                  <a:cubicBezTo>
                    <a:pt x="8597" y="4883"/>
                    <a:pt x="8574" y="4930"/>
                    <a:pt x="8526" y="4954"/>
                  </a:cubicBezTo>
                  <a:cubicBezTo>
                    <a:pt x="8136" y="5223"/>
                    <a:pt x="7738" y="5340"/>
                    <a:pt x="7368" y="5340"/>
                  </a:cubicBezTo>
                  <a:cubicBezTo>
                    <a:pt x="6429" y="5340"/>
                    <a:pt x="5668" y="4584"/>
                    <a:pt x="5668" y="3645"/>
                  </a:cubicBezTo>
                  <a:lnTo>
                    <a:pt x="5668" y="3478"/>
                  </a:lnTo>
                  <a:cubicBezTo>
                    <a:pt x="5668" y="3454"/>
                    <a:pt x="5668" y="3430"/>
                    <a:pt x="5644" y="3406"/>
                  </a:cubicBezTo>
                  <a:cubicBezTo>
                    <a:pt x="5572" y="3307"/>
                    <a:pt x="5472" y="3262"/>
                    <a:pt x="5375" y="3262"/>
                  </a:cubicBezTo>
                  <a:cubicBezTo>
                    <a:pt x="5216" y="3262"/>
                    <a:pt x="5064" y="3381"/>
                    <a:pt x="5049" y="3573"/>
                  </a:cubicBezTo>
                  <a:lnTo>
                    <a:pt x="5049" y="4264"/>
                  </a:lnTo>
                  <a:cubicBezTo>
                    <a:pt x="5049" y="4383"/>
                    <a:pt x="5001" y="4502"/>
                    <a:pt x="4906" y="4597"/>
                  </a:cubicBezTo>
                  <a:cubicBezTo>
                    <a:pt x="4401" y="5119"/>
                    <a:pt x="3852" y="5336"/>
                    <a:pt x="3351" y="5336"/>
                  </a:cubicBezTo>
                  <a:cubicBezTo>
                    <a:pt x="2413" y="5336"/>
                    <a:pt x="1644" y="4576"/>
                    <a:pt x="1644" y="3645"/>
                  </a:cubicBezTo>
                  <a:cubicBezTo>
                    <a:pt x="1644" y="3597"/>
                    <a:pt x="1644" y="3525"/>
                    <a:pt x="1644" y="3478"/>
                  </a:cubicBezTo>
                  <a:lnTo>
                    <a:pt x="1191" y="3478"/>
                  </a:lnTo>
                  <a:lnTo>
                    <a:pt x="1191" y="2859"/>
                  </a:lnTo>
                  <a:lnTo>
                    <a:pt x="1834" y="2859"/>
                  </a:lnTo>
                  <a:cubicBezTo>
                    <a:pt x="2161" y="2254"/>
                    <a:pt x="2757" y="1951"/>
                    <a:pt x="3349" y="1951"/>
                  </a:cubicBezTo>
                  <a:cubicBezTo>
                    <a:pt x="3924" y="1951"/>
                    <a:pt x="4494" y="2236"/>
                    <a:pt x="4811" y="2811"/>
                  </a:cubicBezTo>
                  <a:cubicBezTo>
                    <a:pt x="4978" y="2692"/>
                    <a:pt x="5168" y="2632"/>
                    <a:pt x="5356" y="2632"/>
                  </a:cubicBezTo>
                  <a:cubicBezTo>
                    <a:pt x="5543" y="2632"/>
                    <a:pt x="5728" y="2692"/>
                    <a:pt x="5883" y="2811"/>
                  </a:cubicBezTo>
                  <a:cubicBezTo>
                    <a:pt x="6211" y="2236"/>
                    <a:pt x="6788" y="1951"/>
                    <a:pt x="7362" y="1951"/>
                  </a:cubicBezTo>
                  <a:close/>
                  <a:moveTo>
                    <a:pt x="0" y="1"/>
                  </a:moveTo>
                  <a:lnTo>
                    <a:pt x="0" y="6717"/>
                  </a:lnTo>
                  <a:lnTo>
                    <a:pt x="10717" y="6717"/>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4"/>
            <p:cNvSpPr/>
            <p:nvPr/>
          </p:nvSpPr>
          <p:spPr>
            <a:xfrm>
              <a:off x="4020831" y="4389784"/>
              <a:ext cx="348838" cy="110117"/>
            </a:xfrm>
            <a:custGeom>
              <a:avLst/>
              <a:gdLst/>
              <a:ahLst/>
              <a:cxnLst/>
              <a:rect l="l" t="t" r="r" b="b"/>
              <a:pathLst>
                <a:path w="10717" h="3383" extrusionOk="0">
                  <a:moveTo>
                    <a:pt x="0" y="1"/>
                  </a:moveTo>
                  <a:lnTo>
                    <a:pt x="0" y="1596"/>
                  </a:lnTo>
                  <a:lnTo>
                    <a:pt x="4001" y="1596"/>
                  </a:lnTo>
                  <a:lnTo>
                    <a:pt x="4001" y="1977"/>
                  </a:lnTo>
                  <a:cubicBezTo>
                    <a:pt x="4001" y="2406"/>
                    <a:pt x="3644" y="2739"/>
                    <a:pt x="3215" y="2739"/>
                  </a:cubicBezTo>
                  <a:lnTo>
                    <a:pt x="2263" y="2739"/>
                  </a:lnTo>
                  <a:lnTo>
                    <a:pt x="2263" y="3382"/>
                  </a:lnTo>
                  <a:lnTo>
                    <a:pt x="8455" y="3382"/>
                  </a:lnTo>
                  <a:lnTo>
                    <a:pt x="8455" y="2763"/>
                  </a:lnTo>
                  <a:lnTo>
                    <a:pt x="7478" y="2763"/>
                  </a:lnTo>
                  <a:cubicBezTo>
                    <a:pt x="7050" y="2763"/>
                    <a:pt x="6716" y="2406"/>
                    <a:pt x="6716" y="1977"/>
                  </a:cubicBezTo>
                  <a:lnTo>
                    <a:pt x="6716" y="1596"/>
                  </a:lnTo>
                  <a:lnTo>
                    <a:pt x="10717" y="1596"/>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8" name="Google Shape;10948;p74"/>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Online Learning</a:t>
            </a:r>
            <a:endParaRPr sz="1600">
              <a:solidFill>
                <a:srgbClr val="FFFFFF"/>
              </a:solidFill>
            </a:endParaRPr>
          </a:p>
        </p:txBody>
      </p:sp>
      <p:sp>
        <p:nvSpPr>
          <p:cNvPr id="10949" name="Google Shape;10949;p7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Icons</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0953"/>
        <p:cNvGrpSpPr/>
        <p:nvPr/>
      </p:nvGrpSpPr>
      <p:grpSpPr>
        <a:xfrm>
          <a:off x="0" y="0"/>
          <a:ext cx="0" cy="0"/>
          <a:chOff x="0" y="0"/>
          <a:chExt cx="0" cy="0"/>
        </a:xfrm>
      </p:grpSpPr>
      <p:grpSp>
        <p:nvGrpSpPr>
          <p:cNvPr id="10954" name="Google Shape;10954;p75"/>
          <p:cNvGrpSpPr/>
          <p:nvPr/>
        </p:nvGrpSpPr>
        <p:grpSpPr>
          <a:xfrm>
            <a:off x="1034263" y="1766172"/>
            <a:ext cx="298736" cy="349479"/>
            <a:chOff x="1034263" y="1766172"/>
            <a:chExt cx="298736" cy="349479"/>
          </a:xfrm>
        </p:grpSpPr>
        <p:sp>
          <p:nvSpPr>
            <p:cNvPr id="10955" name="Google Shape;10955;p75"/>
            <p:cNvSpPr/>
            <p:nvPr/>
          </p:nvSpPr>
          <p:spPr>
            <a:xfrm>
              <a:off x="1251489" y="1766172"/>
              <a:ext cx="54339" cy="53440"/>
            </a:xfrm>
            <a:custGeom>
              <a:avLst/>
              <a:gdLst/>
              <a:ahLst/>
              <a:cxnLst/>
              <a:rect l="l" t="t" r="r" b="b"/>
              <a:pathLst>
                <a:path w="1668" h="1638" extrusionOk="0">
                  <a:moveTo>
                    <a:pt x="432" y="1"/>
                  </a:moveTo>
                  <a:cubicBezTo>
                    <a:pt x="352" y="1"/>
                    <a:pt x="274" y="31"/>
                    <a:pt x="215" y="90"/>
                  </a:cubicBezTo>
                  <a:lnTo>
                    <a:pt x="1" y="304"/>
                  </a:lnTo>
                  <a:lnTo>
                    <a:pt x="1310" y="1638"/>
                  </a:lnTo>
                  <a:lnTo>
                    <a:pt x="1548" y="1424"/>
                  </a:lnTo>
                  <a:cubicBezTo>
                    <a:pt x="1668" y="1305"/>
                    <a:pt x="1668" y="1090"/>
                    <a:pt x="1548" y="971"/>
                  </a:cubicBezTo>
                  <a:lnTo>
                    <a:pt x="667" y="90"/>
                  </a:lnTo>
                  <a:cubicBezTo>
                    <a:pt x="596" y="31"/>
                    <a:pt x="513" y="1"/>
                    <a:pt x="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5"/>
            <p:cNvSpPr/>
            <p:nvPr/>
          </p:nvSpPr>
          <p:spPr>
            <a:xfrm>
              <a:off x="1110299" y="1906623"/>
              <a:ext cx="54339" cy="53440"/>
            </a:xfrm>
            <a:custGeom>
              <a:avLst/>
              <a:gdLst/>
              <a:ahLst/>
              <a:cxnLst/>
              <a:rect l="l" t="t" r="r" b="b"/>
              <a:pathLst>
                <a:path w="1668" h="1638" extrusionOk="0">
                  <a:moveTo>
                    <a:pt x="358" y="0"/>
                  </a:moveTo>
                  <a:lnTo>
                    <a:pt x="119" y="215"/>
                  </a:lnTo>
                  <a:cubicBezTo>
                    <a:pt x="0" y="334"/>
                    <a:pt x="0" y="524"/>
                    <a:pt x="119" y="667"/>
                  </a:cubicBezTo>
                  <a:lnTo>
                    <a:pt x="1024" y="1548"/>
                  </a:lnTo>
                  <a:cubicBezTo>
                    <a:pt x="1084" y="1608"/>
                    <a:pt x="1161" y="1637"/>
                    <a:pt x="1239" y="1637"/>
                  </a:cubicBezTo>
                  <a:cubicBezTo>
                    <a:pt x="1316" y="1637"/>
                    <a:pt x="1393" y="1608"/>
                    <a:pt x="1453" y="1548"/>
                  </a:cubicBezTo>
                  <a:lnTo>
                    <a:pt x="1667" y="1334"/>
                  </a:lnTo>
                  <a:lnTo>
                    <a:pt x="3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5"/>
            <p:cNvSpPr/>
            <p:nvPr/>
          </p:nvSpPr>
          <p:spPr>
            <a:xfrm>
              <a:off x="1125024" y="1780168"/>
              <a:ext cx="166829" cy="165115"/>
            </a:xfrm>
            <a:custGeom>
              <a:avLst/>
              <a:gdLst/>
              <a:ahLst/>
              <a:cxnLst/>
              <a:rect l="l" t="t" r="r" b="b"/>
              <a:pathLst>
                <a:path w="5121" h="5061" extrusionOk="0">
                  <a:moveTo>
                    <a:pt x="3001" y="0"/>
                  </a:moveTo>
                  <a:cubicBezTo>
                    <a:pt x="2924" y="0"/>
                    <a:pt x="2847" y="30"/>
                    <a:pt x="2787" y="90"/>
                  </a:cubicBezTo>
                  <a:lnTo>
                    <a:pt x="144" y="2757"/>
                  </a:lnTo>
                  <a:cubicBezTo>
                    <a:pt x="1" y="2876"/>
                    <a:pt x="1" y="3090"/>
                    <a:pt x="144" y="3209"/>
                  </a:cubicBezTo>
                  <a:lnTo>
                    <a:pt x="1882" y="4972"/>
                  </a:lnTo>
                  <a:cubicBezTo>
                    <a:pt x="1942" y="5031"/>
                    <a:pt x="2025" y="5061"/>
                    <a:pt x="2108" y="5061"/>
                  </a:cubicBezTo>
                  <a:cubicBezTo>
                    <a:pt x="2192" y="5061"/>
                    <a:pt x="2275" y="5031"/>
                    <a:pt x="2335" y="4972"/>
                  </a:cubicBezTo>
                  <a:lnTo>
                    <a:pt x="5002" y="2328"/>
                  </a:lnTo>
                  <a:cubicBezTo>
                    <a:pt x="5121" y="2185"/>
                    <a:pt x="5121" y="1995"/>
                    <a:pt x="5002" y="1876"/>
                  </a:cubicBezTo>
                  <a:lnTo>
                    <a:pt x="3216" y="90"/>
                  </a:lnTo>
                  <a:cubicBezTo>
                    <a:pt x="3156" y="30"/>
                    <a:pt x="3079"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5"/>
            <p:cNvSpPr/>
            <p:nvPr/>
          </p:nvSpPr>
          <p:spPr>
            <a:xfrm>
              <a:off x="1034263" y="1878630"/>
              <a:ext cx="298736" cy="237021"/>
            </a:xfrm>
            <a:custGeom>
              <a:avLst/>
              <a:gdLst/>
              <a:ahLst/>
              <a:cxnLst/>
              <a:rect l="l" t="t" r="r" b="b"/>
              <a:pathLst>
                <a:path w="9170" h="7265" extrusionOk="0">
                  <a:moveTo>
                    <a:pt x="7955" y="1"/>
                  </a:moveTo>
                  <a:lnTo>
                    <a:pt x="6597" y="1358"/>
                  </a:lnTo>
                  <a:cubicBezTo>
                    <a:pt x="7216" y="2382"/>
                    <a:pt x="6907" y="3692"/>
                    <a:pt x="5930" y="4335"/>
                  </a:cubicBezTo>
                  <a:cubicBezTo>
                    <a:pt x="5549" y="4156"/>
                    <a:pt x="5138" y="4067"/>
                    <a:pt x="4728" y="4067"/>
                  </a:cubicBezTo>
                  <a:cubicBezTo>
                    <a:pt x="4317" y="4067"/>
                    <a:pt x="3906" y="4156"/>
                    <a:pt x="3525" y="4335"/>
                  </a:cubicBezTo>
                  <a:cubicBezTo>
                    <a:pt x="3192" y="4121"/>
                    <a:pt x="2906" y="3811"/>
                    <a:pt x="2739" y="3454"/>
                  </a:cubicBezTo>
                  <a:lnTo>
                    <a:pt x="3001" y="3454"/>
                  </a:lnTo>
                  <a:cubicBezTo>
                    <a:pt x="3168" y="3454"/>
                    <a:pt x="3287" y="3335"/>
                    <a:pt x="3335" y="3192"/>
                  </a:cubicBezTo>
                  <a:cubicBezTo>
                    <a:pt x="3358" y="3001"/>
                    <a:pt x="3215" y="2835"/>
                    <a:pt x="3025" y="2811"/>
                  </a:cubicBezTo>
                  <a:lnTo>
                    <a:pt x="358" y="2811"/>
                  </a:lnTo>
                  <a:cubicBezTo>
                    <a:pt x="191" y="2811"/>
                    <a:pt x="72" y="2930"/>
                    <a:pt x="24" y="3073"/>
                  </a:cubicBezTo>
                  <a:cubicBezTo>
                    <a:pt x="0" y="3263"/>
                    <a:pt x="143" y="3430"/>
                    <a:pt x="334" y="3454"/>
                  </a:cubicBezTo>
                  <a:lnTo>
                    <a:pt x="763" y="3454"/>
                  </a:lnTo>
                  <a:cubicBezTo>
                    <a:pt x="929" y="4145"/>
                    <a:pt x="1286" y="4811"/>
                    <a:pt x="1787" y="5335"/>
                  </a:cubicBezTo>
                  <a:lnTo>
                    <a:pt x="953" y="5335"/>
                  </a:lnTo>
                  <a:cubicBezTo>
                    <a:pt x="786" y="5335"/>
                    <a:pt x="643" y="5478"/>
                    <a:pt x="643" y="5645"/>
                  </a:cubicBezTo>
                  <a:lnTo>
                    <a:pt x="643" y="6931"/>
                  </a:lnTo>
                  <a:cubicBezTo>
                    <a:pt x="643" y="7121"/>
                    <a:pt x="786" y="7264"/>
                    <a:pt x="953" y="7264"/>
                  </a:cubicBezTo>
                  <a:lnTo>
                    <a:pt x="8478" y="7264"/>
                  </a:lnTo>
                  <a:cubicBezTo>
                    <a:pt x="8645" y="7264"/>
                    <a:pt x="8788" y="7121"/>
                    <a:pt x="8788" y="6931"/>
                  </a:cubicBezTo>
                  <a:lnTo>
                    <a:pt x="8788" y="5645"/>
                  </a:lnTo>
                  <a:cubicBezTo>
                    <a:pt x="8788" y="5454"/>
                    <a:pt x="8645" y="5311"/>
                    <a:pt x="8455" y="5311"/>
                  </a:cubicBezTo>
                  <a:lnTo>
                    <a:pt x="7645" y="5311"/>
                  </a:lnTo>
                  <a:cubicBezTo>
                    <a:pt x="9050" y="3859"/>
                    <a:pt x="9169" y="1620"/>
                    <a:pt x="79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9" name="Google Shape;10959;p75"/>
          <p:cNvGrpSpPr/>
          <p:nvPr/>
        </p:nvGrpSpPr>
        <p:grpSpPr>
          <a:xfrm>
            <a:off x="1818599" y="1765976"/>
            <a:ext cx="214490" cy="349446"/>
            <a:chOff x="1818599" y="1765976"/>
            <a:chExt cx="214490" cy="349446"/>
          </a:xfrm>
        </p:grpSpPr>
        <p:sp>
          <p:nvSpPr>
            <p:cNvPr id="10960" name="Google Shape;10960;p75"/>
            <p:cNvSpPr/>
            <p:nvPr/>
          </p:nvSpPr>
          <p:spPr>
            <a:xfrm>
              <a:off x="1893853" y="2016177"/>
              <a:ext cx="39614" cy="34615"/>
            </a:xfrm>
            <a:custGeom>
              <a:avLst/>
              <a:gdLst/>
              <a:ahLst/>
              <a:cxnLst/>
              <a:rect l="l" t="t" r="r" b="b"/>
              <a:pathLst>
                <a:path w="1216" h="1061" extrusionOk="0">
                  <a:moveTo>
                    <a:pt x="692" y="0"/>
                  </a:moveTo>
                  <a:cubicBezTo>
                    <a:pt x="239" y="0"/>
                    <a:pt x="1" y="572"/>
                    <a:pt x="334" y="905"/>
                  </a:cubicBezTo>
                  <a:cubicBezTo>
                    <a:pt x="442" y="1012"/>
                    <a:pt x="571" y="1060"/>
                    <a:pt x="698" y="1060"/>
                  </a:cubicBezTo>
                  <a:cubicBezTo>
                    <a:pt x="964" y="1060"/>
                    <a:pt x="1215" y="847"/>
                    <a:pt x="1215" y="524"/>
                  </a:cubicBezTo>
                  <a:cubicBezTo>
                    <a:pt x="1215" y="238"/>
                    <a:pt x="977" y="0"/>
                    <a:pt x="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5"/>
            <p:cNvSpPr/>
            <p:nvPr/>
          </p:nvSpPr>
          <p:spPr>
            <a:xfrm>
              <a:off x="1818599" y="1765976"/>
              <a:ext cx="180023" cy="349446"/>
            </a:xfrm>
            <a:custGeom>
              <a:avLst/>
              <a:gdLst/>
              <a:ahLst/>
              <a:cxnLst/>
              <a:rect l="l" t="t" r="r" b="b"/>
              <a:pathLst>
                <a:path w="5526" h="10711" extrusionOk="0">
                  <a:moveTo>
                    <a:pt x="3013" y="1287"/>
                  </a:moveTo>
                  <a:cubicBezTo>
                    <a:pt x="3162" y="1287"/>
                    <a:pt x="3311" y="1382"/>
                    <a:pt x="3335" y="1573"/>
                  </a:cubicBezTo>
                  <a:lnTo>
                    <a:pt x="3335" y="7097"/>
                  </a:lnTo>
                  <a:cubicBezTo>
                    <a:pt x="4621" y="7455"/>
                    <a:pt x="4359" y="9360"/>
                    <a:pt x="3002" y="9360"/>
                  </a:cubicBezTo>
                  <a:cubicBezTo>
                    <a:pt x="1668" y="9360"/>
                    <a:pt x="1406" y="7455"/>
                    <a:pt x="2692" y="7097"/>
                  </a:cubicBezTo>
                  <a:lnTo>
                    <a:pt x="2692" y="1573"/>
                  </a:lnTo>
                  <a:cubicBezTo>
                    <a:pt x="2716" y="1382"/>
                    <a:pt x="2865" y="1287"/>
                    <a:pt x="3013" y="1287"/>
                  </a:cubicBezTo>
                  <a:close/>
                  <a:moveTo>
                    <a:pt x="3013" y="1"/>
                  </a:moveTo>
                  <a:cubicBezTo>
                    <a:pt x="2234" y="1"/>
                    <a:pt x="1454" y="525"/>
                    <a:pt x="1454" y="1573"/>
                  </a:cubicBezTo>
                  <a:lnTo>
                    <a:pt x="1454" y="6240"/>
                  </a:lnTo>
                  <a:cubicBezTo>
                    <a:pt x="1" y="7407"/>
                    <a:pt x="263" y="9669"/>
                    <a:pt x="1930" y="10455"/>
                  </a:cubicBezTo>
                  <a:cubicBezTo>
                    <a:pt x="2290" y="10630"/>
                    <a:pt x="2662" y="10711"/>
                    <a:pt x="3024" y="10711"/>
                  </a:cubicBezTo>
                  <a:cubicBezTo>
                    <a:pt x="4340" y="10711"/>
                    <a:pt x="5526" y="9649"/>
                    <a:pt x="5526" y="8193"/>
                  </a:cubicBezTo>
                  <a:cubicBezTo>
                    <a:pt x="5526" y="7431"/>
                    <a:pt x="5169" y="6716"/>
                    <a:pt x="4573" y="6240"/>
                  </a:cubicBezTo>
                  <a:lnTo>
                    <a:pt x="4573" y="1573"/>
                  </a:lnTo>
                  <a:cubicBezTo>
                    <a:pt x="4573" y="525"/>
                    <a:pt x="3793"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5"/>
            <p:cNvSpPr/>
            <p:nvPr/>
          </p:nvSpPr>
          <p:spPr>
            <a:xfrm>
              <a:off x="1984646" y="1828910"/>
              <a:ext cx="47335" cy="20228"/>
            </a:xfrm>
            <a:custGeom>
              <a:avLst/>
              <a:gdLst/>
              <a:ahLst/>
              <a:cxnLst/>
              <a:rect l="l" t="t" r="r" b="b"/>
              <a:pathLst>
                <a:path w="1453" h="620" extrusionOk="0">
                  <a:moveTo>
                    <a:pt x="429" y="1"/>
                  </a:moveTo>
                  <a:cubicBezTo>
                    <a:pt x="0" y="1"/>
                    <a:pt x="0" y="620"/>
                    <a:pt x="429" y="620"/>
                  </a:cubicBezTo>
                  <a:lnTo>
                    <a:pt x="1048" y="620"/>
                  </a:lnTo>
                  <a:cubicBezTo>
                    <a:pt x="1453" y="620"/>
                    <a:pt x="145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5"/>
            <p:cNvSpPr/>
            <p:nvPr/>
          </p:nvSpPr>
          <p:spPr>
            <a:xfrm>
              <a:off x="1983571" y="1870017"/>
              <a:ext cx="49518" cy="20391"/>
            </a:xfrm>
            <a:custGeom>
              <a:avLst/>
              <a:gdLst/>
              <a:ahLst/>
              <a:cxnLst/>
              <a:rect l="l" t="t" r="r" b="b"/>
              <a:pathLst>
                <a:path w="1520" h="625" extrusionOk="0">
                  <a:moveTo>
                    <a:pt x="417" y="1"/>
                  </a:moveTo>
                  <a:cubicBezTo>
                    <a:pt x="0" y="1"/>
                    <a:pt x="0" y="624"/>
                    <a:pt x="417" y="624"/>
                  </a:cubicBezTo>
                  <a:cubicBezTo>
                    <a:pt x="432" y="624"/>
                    <a:pt x="447" y="624"/>
                    <a:pt x="462" y="622"/>
                  </a:cubicBezTo>
                  <a:lnTo>
                    <a:pt x="1081" y="622"/>
                  </a:lnTo>
                  <a:cubicBezTo>
                    <a:pt x="1096" y="624"/>
                    <a:pt x="1110" y="624"/>
                    <a:pt x="1123" y="624"/>
                  </a:cubicBezTo>
                  <a:cubicBezTo>
                    <a:pt x="1519" y="624"/>
                    <a:pt x="1519" y="1"/>
                    <a:pt x="1123" y="1"/>
                  </a:cubicBezTo>
                  <a:cubicBezTo>
                    <a:pt x="1110" y="1"/>
                    <a:pt x="1096" y="1"/>
                    <a:pt x="1081" y="3"/>
                  </a:cubicBezTo>
                  <a:lnTo>
                    <a:pt x="462" y="3"/>
                  </a:lnTo>
                  <a:cubicBezTo>
                    <a:pt x="447" y="1"/>
                    <a:pt x="43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5"/>
            <p:cNvSpPr/>
            <p:nvPr/>
          </p:nvSpPr>
          <p:spPr>
            <a:xfrm>
              <a:off x="1984646" y="1910505"/>
              <a:ext cx="47335" cy="21010"/>
            </a:xfrm>
            <a:custGeom>
              <a:avLst/>
              <a:gdLst/>
              <a:ahLst/>
              <a:cxnLst/>
              <a:rect l="l" t="t" r="r" b="b"/>
              <a:pathLst>
                <a:path w="1453" h="644" extrusionOk="0">
                  <a:moveTo>
                    <a:pt x="429" y="0"/>
                  </a:moveTo>
                  <a:cubicBezTo>
                    <a:pt x="0" y="0"/>
                    <a:pt x="0" y="643"/>
                    <a:pt x="429" y="643"/>
                  </a:cubicBezTo>
                  <a:lnTo>
                    <a:pt x="1048" y="643"/>
                  </a:lnTo>
                  <a:cubicBezTo>
                    <a:pt x="1453" y="643"/>
                    <a:pt x="145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5" name="Google Shape;10965;p75"/>
          <p:cNvGrpSpPr/>
          <p:nvPr/>
        </p:nvGrpSpPr>
        <p:grpSpPr>
          <a:xfrm>
            <a:off x="2553319" y="1765976"/>
            <a:ext cx="266126" cy="348892"/>
            <a:chOff x="2553319" y="1765976"/>
            <a:chExt cx="266126" cy="348892"/>
          </a:xfrm>
        </p:grpSpPr>
        <p:sp>
          <p:nvSpPr>
            <p:cNvPr id="10966" name="Google Shape;10966;p75"/>
            <p:cNvSpPr/>
            <p:nvPr/>
          </p:nvSpPr>
          <p:spPr>
            <a:xfrm>
              <a:off x="2553319" y="1766759"/>
              <a:ext cx="183118" cy="158525"/>
            </a:xfrm>
            <a:custGeom>
              <a:avLst/>
              <a:gdLst/>
              <a:ahLst/>
              <a:cxnLst/>
              <a:rect l="l" t="t" r="r" b="b"/>
              <a:pathLst>
                <a:path w="5621" h="4859" extrusionOk="0">
                  <a:moveTo>
                    <a:pt x="310" y="1"/>
                  </a:moveTo>
                  <a:cubicBezTo>
                    <a:pt x="143" y="24"/>
                    <a:pt x="0" y="144"/>
                    <a:pt x="0" y="334"/>
                  </a:cubicBezTo>
                  <a:cubicBezTo>
                    <a:pt x="0" y="1953"/>
                    <a:pt x="1239" y="3525"/>
                    <a:pt x="2406" y="4859"/>
                  </a:cubicBezTo>
                  <a:cubicBezTo>
                    <a:pt x="2834" y="4359"/>
                    <a:pt x="3239" y="3930"/>
                    <a:pt x="3668" y="3454"/>
                  </a:cubicBezTo>
                  <a:cubicBezTo>
                    <a:pt x="3477" y="3239"/>
                    <a:pt x="3310" y="3025"/>
                    <a:pt x="3144" y="2835"/>
                  </a:cubicBezTo>
                  <a:lnTo>
                    <a:pt x="4215" y="2835"/>
                  </a:lnTo>
                  <a:cubicBezTo>
                    <a:pt x="4406" y="2620"/>
                    <a:pt x="4573" y="2406"/>
                    <a:pt x="4716" y="2192"/>
                  </a:cubicBezTo>
                  <a:lnTo>
                    <a:pt x="2667" y="2192"/>
                  </a:lnTo>
                  <a:cubicBezTo>
                    <a:pt x="2477" y="1906"/>
                    <a:pt x="2286" y="1572"/>
                    <a:pt x="2144" y="1263"/>
                  </a:cubicBezTo>
                  <a:lnTo>
                    <a:pt x="5335" y="1263"/>
                  </a:lnTo>
                  <a:cubicBezTo>
                    <a:pt x="5454" y="1048"/>
                    <a:pt x="5549" y="834"/>
                    <a:pt x="5620" y="620"/>
                  </a:cubicBezTo>
                  <a:lnTo>
                    <a:pt x="1905" y="620"/>
                  </a:lnTo>
                  <a:cubicBezTo>
                    <a:pt x="1905" y="525"/>
                    <a:pt x="1882" y="429"/>
                    <a:pt x="1882" y="334"/>
                  </a:cubicBezTo>
                  <a:cubicBezTo>
                    <a:pt x="1882" y="144"/>
                    <a:pt x="1739" y="24"/>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5"/>
            <p:cNvSpPr/>
            <p:nvPr/>
          </p:nvSpPr>
          <p:spPr>
            <a:xfrm>
              <a:off x="2637108" y="1957126"/>
              <a:ext cx="182336" cy="157742"/>
            </a:xfrm>
            <a:custGeom>
              <a:avLst/>
              <a:gdLst/>
              <a:ahLst/>
              <a:cxnLst/>
              <a:rect l="l" t="t" r="r" b="b"/>
              <a:pathLst>
                <a:path w="5597" h="4835" extrusionOk="0">
                  <a:moveTo>
                    <a:pt x="3191" y="0"/>
                  </a:moveTo>
                  <a:cubicBezTo>
                    <a:pt x="2763" y="476"/>
                    <a:pt x="2358" y="929"/>
                    <a:pt x="1929" y="1405"/>
                  </a:cubicBezTo>
                  <a:cubicBezTo>
                    <a:pt x="2120" y="1620"/>
                    <a:pt x="2286" y="1810"/>
                    <a:pt x="2453" y="2024"/>
                  </a:cubicBezTo>
                  <a:lnTo>
                    <a:pt x="1381" y="2024"/>
                  </a:lnTo>
                  <a:cubicBezTo>
                    <a:pt x="1215" y="2239"/>
                    <a:pt x="1048" y="2453"/>
                    <a:pt x="881" y="2667"/>
                  </a:cubicBezTo>
                  <a:lnTo>
                    <a:pt x="2906" y="2667"/>
                  </a:lnTo>
                  <a:cubicBezTo>
                    <a:pt x="3120" y="2953"/>
                    <a:pt x="3310" y="3263"/>
                    <a:pt x="3477" y="3596"/>
                  </a:cubicBezTo>
                  <a:lnTo>
                    <a:pt x="262" y="3596"/>
                  </a:lnTo>
                  <a:cubicBezTo>
                    <a:pt x="143" y="3787"/>
                    <a:pt x="48" y="4001"/>
                    <a:pt x="0" y="4215"/>
                  </a:cubicBezTo>
                  <a:lnTo>
                    <a:pt x="3668" y="4215"/>
                  </a:lnTo>
                  <a:cubicBezTo>
                    <a:pt x="3691" y="4334"/>
                    <a:pt x="3715" y="4430"/>
                    <a:pt x="3715" y="4549"/>
                  </a:cubicBezTo>
                  <a:cubicBezTo>
                    <a:pt x="3715" y="4715"/>
                    <a:pt x="3858" y="4834"/>
                    <a:pt x="4025" y="4834"/>
                  </a:cubicBezTo>
                  <a:lnTo>
                    <a:pt x="5263" y="4834"/>
                  </a:lnTo>
                  <a:cubicBezTo>
                    <a:pt x="5454" y="4834"/>
                    <a:pt x="5597" y="4715"/>
                    <a:pt x="5597" y="4549"/>
                  </a:cubicBezTo>
                  <a:cubicBezTo>
                    <a:pt x="5597" y="2882"/>
                    <a:pt x="4334" y="1286"/>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5"/>
            <p:cNvSpPr/>
            <p:nvPr/>
          </p:nvSpPr>
          <p:spPr>
            <a:xfrm>
              <a:off x="2553319" y="1765976"/>
              <a:ext cx="266126" cy="348892"/>
            </a:xfrm>
            <a:custGeom>
              <a:avLst/>
              <a:gdLst/>
              <a:ahLst/>
              <a:cxnLst/>
              <a:rect l="l" t="t" r="r" b="b"/>
              <a:pathLst>
                <a:path w="8169" h="10694" extrusionOk="0">
                  <a:moveTo>
                    <a:pt x="6597" y="1"/>
                  </a:moveTo>
                  <a:cubicBezTo>
                    <a:pt x="6430" y="1"/>
                    <a:pt x="6287" y="144"/>
                    <a:pt x="6287" y="310"/>
                  </a:cubicBezTo>
                  <a:cubicBezTo>
                    <a:pt x="6311" y="2168"/>
                    <a:pt x="2882" y="4930"/>
                    <a:pt x="1167" y="7407"/>
                  </a:cubicBezTo>
                  <a:cubicBezTo>
                    <a:pt x="381" y="8526"/>
                    <a:pt x="0" y="9479"/>
                    <a:pt x="0" y="10384"/>
                  </a:cubicBezTo>
                  <a:cubicBezTo>
                    <a:pt x="0" y="10574"/>
                    <a:pt x="143" y="10693"/>
                    <a:pt x="334" y="10693"/>
                  </a:cubicBezTo>
                  <a:lnTo>
                    <a:pt x="1572" y="10693"/>
                  </a:lnTo>
                  <a:cubicBezTo>
                    <a:pt x="1739" y="10693"/>
                    <a:pt x="1882" y="10574"/>
                    <a:pt x="1882" y="10384"/>
                  </a:cubicBezTo>
                  <a:cubicBezTo>
                    <a:pt x="1882" y="8550"/>
                    <a:pt x="5311" y="5788"/>
                    <a:pt x="7002" y="3335"/>
                  </a:cubicBezTo>
                  <a:cubicBezTo>
                    <a:pt x="7811" y="2192"/>
                    <a:pt x="8169" y="1263"/>
                    <a:pt x="8169" y="310"/>
                  </a:cubicBezTo>
                  <a:cubicBezTo>
                    <a:pt x="8169" y="144"/>
                    <a:pt x="8026" y="1"/>
                    <a:pt x="7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9" name="Google Shape;10969;p75"/>
          <p:cNvSpPr/>
          <p:nvPr/>
        </p:nvSpPr>
        <p:spPr>
          <a:xfrm>
            <a:off x="3296542" y="1765976"/>
            <a:ext cx="285542" cy="349675"/>
          </a:xfrm>
          <a:custGeom>
            <a:avLst/>
            <a:gdLst/>
            <a:ahLst/>
            <a:cxnLst/>
            <a:rect l="l" t="t" r="r" b="b"/>
            <a:pathLst>
              <a:path w="8765" h="10718" extrusionOk="0">
                <a:moveTo>
                  <a:pt x="2477" y="1"/>
                </a:moveTo>
                <a:cubicBezTo>
                  <a:pt x="2096" y="25"/>
                  <a:pt x="2096" y="572"/>
                  <a:pt x="2477" y="620"/>
                </a:cubicBezTo>
                <a:lnTo>
                  <a:pt x="2811" y="620"/>
                </a:lnTo>
                <a:lnTo>
                  <a:pt x="2811" y="4668"/>
                </a:lnTo>
                <a:lnTo>
                  <a:pt x="429" y="9003"/>
                </a:lnTo>
                <a:cubicBezTo>
                  <a:pt x="1" y="9765"/>
                  <a:pt x="548" y="10717"/>
                  <a:pt x="1429" y="10717"/>
                </a:cubicBezTo>
                <a:lnTo>
                  <a:pt x="7335" y="10717"/>
                </a:lnTo>
                <a:cubicBezTo>
                  <a:pt x="8217" y="10717"/>
                  <a:pt x="8764" y="9765"/>
                  <a:pt x="8336" y="9003"/>
                </a:cubicBezTo>
                <a:lnTo>
                  <a:pt x="5930" y="4668"/>
                </a:lnTo>
                <a:lnTo>
                  <a:pt x="5930" y="4430"/>
                </a:lnTo>
                <a:lnTo>
                  <a:pt x="5002" y="4430"/>
                </a:lnTo>
                <a:cubicBezTo>
                  <a:pt x="4835" y="4430"/>
                  <a:pt x="4692" y="4311"/>
                  <a:pt x="4692" y="4168"/>
                </a:cubicBezTo>
                <a:cubicBezTo>
                  <a:pt x="4668" y="3978"/>
                  <a:pt x="4811" y="3811"/>
                  <a:pt x="5002" y="3811"/>
                </a:cubicBezTo>
                <a:lnTo>
                  <a:pt x="5930" y="3811"/>
                </a:lnTo>
                <a:lnTo>
                  <a:pt x="5930" y="3192"/>
                </a:lnTo>
                <a:lnTo>
                  <a:pt x="4382" y="3192"/>
                </a:lnTo>
                <a:cubicBezTo>
                  <a:pt x="4375" y="3192"/>
                  <a:pt x="4367" y="3193"/>
                  <a:pt x="4359" y="3193"/>
                </a:cubicBezTo>
                <a:cubicBezTo>
                  <a:pt x="3921" y="3193"/>
                  <a:pt x="3914" y="2547"/>
                  <a:pt x="4338" y="2547"/>
                </a:cubicBezTo>
                <a:cubicBezTo>
                  <a:pt x="4352" y="2547"/>
                  <a:pt x="4367" y="2547"/>
                  <a:pt x="4382" y="2549"/>
                </a:cubicBezTo>
                <a:lnTo>
                  <a:pt x="5954" y="2549"/>
                </a:lnTo>
                <a:lnTo>
                  <a:pt x="5954" y="1930"/>
                </a:lnTo>
                <a:lnTo>
                  <a:pt x="5002" y="1930"/>
                </a:lnTo>
                <a:cubicBezTo>
                  <a:pt x="4859" y="1930"/>
                  <a:pt x="4716" y="1811"/>
                  <a:pt x="4692" y="1644"/>
                </a:cubicBezTo>
                <a:cubicBezTo>
                  <a:pt x="4670" y="1466"/>
                  <a:pt x="4793" y="1308"/>
                  <a:pt x="4965" y="1308"/>
                </a:cubicBezTo>
                <a:cubicBezTo>
                  <a:pt x="4977" y="1308"/>
                  <a:pt x="4989" y="1309"/>
                  <a:pt x="5002" y="1311"/>
                </a:cubicBezTo>
                <a:lnTo>
                  <a:pt x="5954" y="1311"/>
                </a:lnTo>
                <a:lnTo>
                  <a:pt x="5954" y="620"/>
                </a:lnTo>
                <a:lnTo>
                  <a:pt x="6264" y="620"/>
                </a:lnTo>
                <a:cubicBezTo>
                  <a:pt x="6383" y="620"/>
                  <a:pt x="6526" y="549"/>
                  <a:pt x="6550" y="406"/>
                </a:cubicBezTo>
                <a:cubicBezTo>
                  <a:pt x="6621" y="191"/>
                  <a:pt x="6478"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5"/>
          <p:cNvSpPr/>
          <p:nvPr/>
        </p:nvSpPr>
        <p:spPr>
          <a:xfrm>
            <a:off x="4064589" y="1910962"/>
            <a:ext cx="136597" cy="102116"/>
          </a:xfrm>
          <a:custGeom>
            <a:avLst/>
            <a:gdLst/>
            <a:ahLst/>
            <a:cxnLst/>
            <a:rect l="l" t="t" r="r" b="b"/>
            <a:pathLst>
              <a:path w="4193" h="3130" extrusionOk="0">
                <a:moveTo>
                  <a:pt x="306" y="1"/>
                </a:moveTo>
                <a:cubicBezTo>
                  <a:pt x="263" y="1"/>
                  <a:pt x="233" y="23"/>
                  <a:pt x="215" y="58"/>
                </a:cubicBezTo>
                <a:cubicBezTo>
                  <a:pt x="1" y="248"/>
                  <a:pt x="144" y="605"/>
                  <a:pt x="430" y="629"/>
                </a:cubicBezTo>
                <a:lnTo>
                  <a:pt x="525" y="629"/>
                </a:lnTo>
                <a:lnTo>
                  <a:pt x="525" y="2439"/>
                </a:lnTo>
                <a:lnTo>
                  <a:pt x="144" y="3130"/>
                </a:lnTo>
                <a:lnTo>
                  <a:pt x="4049" y="3130"/>
                </a:lnTo>
                <a:lnTo>
                  <a:pt x="3668" y="2439"/>
                </a:lnTo>
                <a:lnTo>
                  <a:pt x="3668" y="629"/>
                </a:lnTo>
                <a:lnTo>
                  <a:pt x="3859" y="629"/>
                </a:lnTo>
                <a:cubicBezTo>
                  <a:pt x="3906" y="629"/>
                  <a:pt x="3954" y="605"/>
                  <a:pt x="3978" y="558"/>
                </a:cubicBezTo>
                <a:cubicBezTo>
                  <a:pt x="4192" y="367"/>
                  <a:pt x="4073" y="10"/>
                  <a:pt x="3764" y="10"/>
                </a:cubicBezTo>
                <a:lnTo>
                  <a:pt x="358" y="10"/>
                </a:lnTo>
                <a:cubicBezTo>
                  <a:pt x="339" y="4"/>
                  <a:pt x="322" y="1"/>
                  <a:pt x="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5"/>
          <p:cNvSpPr/>
          <p:nvPr/>
        </p:nvSpPr>
        <p:spPr>
          <a:xfrm>
            <a:off x="4031230" y="2033240"/>
            <a:ext cx="203316" cy="82411"/>
          </a:xfrm>
          <a:custGeom>
            <a:avLst/>
            <a:gdLst/>
            <a:ahLst/>
            <a:cxnLst/>
            <a:rect l="l" t="t" r="r" b="b"/>
            <a:pathLst>
              <a:path w="6241" h="2526" extrusionOk="0">
                <a:moveTo>
                  <a:pt x="834" y="1"/>
                </a:moveTo>
                <a:lnTo>
                  <a:pt x="477" y="668"/>
                </a:lnTo>
                <a:cubicBezTo>
                  <a:pt x="1" y="1501"/>
                  <a:pt x="620" y="2525"/>
                  <a:pt x="1573" y="2525"/>
                </a:cubicBezTo>
                <a:lnTo>
                  <a:pt x="4668" y="2525"/>
                </a:lnTo>
                <a:cubicBezTo>
                  <a:pt x="5621" y="2525"/>
                  <a:pt x="6240" y="1501"/>
                  <a:pt x="5764" y="668"/>
                </a:cubicBezTo>
                <a:lnTo>
                  <a:pt x="54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5"/>
          <p:cNvSpPr/>
          <p:nvPr/>
        </p:nvSpPr>
        <p:spPr>
          <a:xfrm>
            <a:off x="4119678" y="1870017"/>
            <a:ext cx="24075" cy="20228"/>
          </a:xfrm>
          <a:custGeom>
            <a:avLst/>
            <a:gdLst/>
            <a:ahLst/>
            <a:cxnLst/>
            <a:rect l="l" t="t" r="r" b="b"/>
            <a:pathLst>
              <a:path w="739" h="620" extrusionOk="0">
                <a:moveTo>
                  <a:pt x="447" y="0"/>
                </a:moveTo>
                <a:cubicBezTo>
                  <a:pt x="433" y="0"/>
                  <a:pt x="420" y="1"/>
                  <a:pt x="406" y="3"/>
                </a:cubicBezTo>
                <a:cubicBezTo>
                  <a:pt x="144" y="3"/>
                  <a:pt x="1" y="336"/>
                  <a:pt x="191" y="527"/>
                </a:cubicBezTo>
                <a:cubicBezTo>
                  <a:pt x="255" y="590"/>
                  <a:pt x="337" y="619"/>
                  <a:pt x="418" y="619"/>
                </a:cubicBezTo>
                <a:cubicBezTo>
                  <a:pt x="580" y="619"/>
                  <a:pt x="739" y="503"/>
                  <a:pt x="739" y="313"/>
                </a:cubicBezTo>
                <a:cubicBezTo>
                  <a:pt x="739" y="136"/>
                  <a:pt x="616" y="0"/>
                  <a:pt x="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5"/>
          <p:cNvSpPr/>
          <p:nvPr/>
        </p:nvSpPr>
        <p:spPr>
          <a:xfrm>
            <a:off x="4098730" y="1828845"/>
            <a:ext cx="24824" cy="20554"/>
          </a:xfrm>
          <a:custGeom>
            <a:avLst/>
            <a:gdLst/>
            <a:ahLst/>
            <a:cxnLst/>
            <a:rect l="l" t="t" r="r" b="b"/>
            <a:pathLst>
              <a:path w="762" h="630" extrusionOk="0">
                <a:moveTo>
                  <a:pt x="466" y="0"/>
                </a:moveTo>
                <a:cubicBezTo>
                  <a:pt x="454" y="0"/>
                  <a:pt x="442" y="1"/>
                  <a:pt x="429" y="3"/>
                </a:cubicBezTo>
                <a:cubicBezTo>
                  <a:pt x="144" y="3"/>
                  <a:pt x="1" y="336"/>
                  <a:pt x="215" y="527"/>
                </a:cubicBezTo>
                <a:cubicBezTo>
                  <a:pt x="279" y="598"/>
                  <a:pt x="358" y="630"/>
                  <a:pt x="436" y="630"/>
                </a:cubicBezTo>
                <a:cubicBezTo>
                  <a:pt x="591" y="630"/>
                  <a:pt x="739" y="503"/>
                  <a:pt x="739" y="312"/>
                </a:cubicBezTo>
                <a:cubicBezTo>
                  <a:pt x="761" y="156"/>
                  <a:pt x="638"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5"/>
          <p:cNvSpPr/>
          <p:nvPr/>
        </p:nvSpPr>
        <p:spPr>
          <a:xfrm>
            <a:off x="4149160" y="1765585"/>
            <a:ext cx="155981" cy="82802"/>
          </a:xfrm>
          <a:custGeom>
            <a:avLst/>
            <a:gdLst/>
            <a:ahLst/>
            <a:cxnLst/>
            <a:rect l="l" t="t" r="r" b="b"/>
            <a:pathLst>
              <a:path w="4788" h="2538" extrusionOk="0">
                <a:moveTo>
                  <a:pt x="2537" y="1"/>
                </a:moveTo>
                <a:cubicBezTo>
                  <a:pt x="2460" y="1"/>
                  <a:pt x="2380" y="32"/>
                  <a:pt x="2311" y="108"/>
                </a:cubicBezTo>
                <a:lnTo>
                  <a:pt x="120" y="2299"/>
                </a:lnTo>
                <a:cubicBezTo>
                  <a:pt x="48" y="2370"/>
                  <a:pt x="1" y="2466"/>
                  <a:pt x="24" y="2537"/>
                </a:cubicBezTo>
                <a:lnTo>
                  <a:pt x="4787" y="2537"/>
                </a:lnTo>
                <a:lnTo>
                  <a:pt x="2763" y="537"/>
                </a:lnTo>
                <a:cubicBezTo>
                  <a:pt x="2979" y="303"/>
                  <a:pt x="2773" y="1"/>
                  <a:pt x="2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5"/>
          <p:cNvSpPr/>
          <p:nvPr/>
        </p:nvSpPr>
        <p:spPr>
          <a:xfrm>
            <a:off x="4180989" y="1869332"/>
            <a:ext cx="187353" cy="94971"/>
          </a:xfrm>
          <a:custGeom>
            <a:avLst/>
            <a:gdLst/>
            <a:ahLst/>
            <a:cxnLst/>
            <a:rect l="l" t="t" r="r" b="b"/>
            <a:pathLst>
              <a:path w="5751" h="2911" extrusionOk="0">
                <a:moveTo>
                  <a:pt x="0" y="0"/>
                </a:moveTo>
                <a:lnTo>
                  <a:pt x="2453" y="2453"/>
                </a:lnTo>
                <a:cubicBezTo>
                  <a:pt x="2791" y="2775"/>
                  <a:pt x="3165" y="2911"/>
                  <a:pt x="3522" y="2911"/>
                </a:cubicBezTo>
                <a:cubicBezTo>
                  <a:pt x="4725" y="2911"/>
                  <a:pt x="5751" y="1376"/>
                  <a:pt x="4668" y="238"/>
                </a:cubicBezTo>
                <a:lnTo>
                  <a:pt x="44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6" name="Google Shape;10976;p75"/>
          <p:cNvGrpSpPr/>
          <p:nvPr/>
        </p:nvGrpSpPr>
        <p:grpSpPr>
          <a:xfrm>
            <a:off x="4765168" y="1807867"/>
            <a:ext cx="361545" cy="265829"/>
            <a:chOff x="4765168" y="1807867"/>
            <a:chExt cx="361545" cy="265829"/>
          </a:xfrm>
        </p:grpSpPr>
        <p:sp>
          <p:nvSpPr>
            <p:cNvPr id="10977" name="Google Shape;10977;p75"/>
            <p:cNvSpPr/>
            <p:nvPr/>
          </p:nvSpPr>
          <p:spPr>
            <a:xfrm>
              <a:off x="4819475" y="1807932"/>
              <a:ext cx="134252" cy="143778"/>
            </a:xfrm>
            <a:custGeom>
              <a:avLst/>
              <a:gdLst/>
              <a:ahLst/>
              <a:cxnLst/>
              <a:rect l="l" t="t" r="r" b="b"/>
              <a:pathLst>
                <a:path w="4121" h="4407" extrusionOk="0">
                  <a:moveTo>
                    <a:pt x="500" y="1"/>
                  </a:moveTo>
                  <a:cubicBezTo>
                    <a:pt x="334" y="1"/>
                    <a:pt x="191" y="120"/>
                    <a:pt x="167" y="287"/>
                  </a:cubicBezTo>
                  <a:cubicBezTo>
                    <a:pt x="143" y="477"/>
                    <a:pt x="286" y="620"/>
                    <a:pt x="477" y="644"/>
                  </a:cubicBezTo>
                  <a:lnTo>
                    <a:pt x="477" y="3573"/>
                  </a:lnTo>
                  <a:lnTo>
                    <a:pt x="0" y="4406"/>
                  </a:lnTo>
                  <a:lnTo>
                    <a:pt x="4120" y="4406"/>
                  </a:lnTo>
                  <a:cubicBezTo>
                    <a:pt x="4025" y="4240"/>
                    <a:pt x="3715" y="3740"/>
                    <a:pt x="3620" y="3573"/>
                  </a:cubicBezTo>
                  <a:lnTo>
                    <a:pt x="3620" y="644"/>
                  </a:lnTo>
                  <a:cubicBezTo>
                    <a:pt x="3811" y="620"/>
                    <a:pt x="3954" y="477"/>
                    <a:pt x="3930" y="287"/>
                  </a:cubicBezTo>
                  <a:cubicBezTo>
                    <a:pt x="3906" y="120"/>
                    <a:pt x="3763" y="1"/>
                    <a:pt x="3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5"/>
            <p:cNvSpPr/>
            <p:nvPr/>
          </p:nvSpPr>
          <p:spPr>
            <a:xfrm>
              <a:off x="5008001" y="2012262"/>
              <a:ext cx="110177" cy="61433"/>
            </a:xfrm>
            <a:custGeom>
              <a:avLst/>
              <a:gdLst/>
              <a:ahLst/>
              <a:cxnLst/>
              <a:rect l="l" t="t" r="r" b="b"/>
              <a:pathLst>
                <a:path w="3382" h="1883" extrusionOk="0">
                  <a:moveTo>
                    <a:pt x="191" y="1"/>
                  </a:moveTo>
                  <a:cubicBezTo>
                    <a:pt x="453" y="596"/>
                    <a:pt x="381" y="1263"/>
                    <a:pt x="0" y="1787"/>
                  </a:cubicBezTo>
                  <a:cubicBezTo>
                    <a:pt x="240" y="1852"/>
                    <a:pt x="481" y="1883"/>
                    <a:pt x="719" y="1883"/>
                  </a:cubicBezTo>
                  <a:cubicBezTo>
                    <a:pt x="1880" y="1883"/>
                    <a:pt x="2967" y="1147"/>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5"/>
            <p:cNvSpPr/>
            <p:nvPr/>
          </p:nvSpPr>
          <p:spPr>
            <a:xfrm>
              <a:off x="4765168" y="1971090"/>
              <a:ext cx="242865" cy="102606"/>
            </a:xfrm>
            <a:custGeom>
              <a:avLst/>
              <a:gdLst/>
              <a:ahLst/>
              <a:cxnLst/>
              <a:rect l="l" t="t" r="r" b="b"/>
              <a:pathLst>
                <a:path w="7455" h="3145" extrusionOk="0">
                  <a:moveTo>
                    <a:pt x="3102" y="660"/>
                  </a:moveTo>
                  <a:cubicBezTo>
                    <a:pt x="3258" y="660"/>
                    <a:pt x="3406" y="787"/>
                    <a:pt x="3406" y="977"/>
                  </a:cubicBezTo>
                  <a:cubicBezTo>
                    <a:pt x="3406" y="1144"/>
                    <a:pt x="3263" y="1287"/>
                    <a:pt x="3096" y="1287"/>
                  </a:cubicBezTo>
                  <a:cubicBezTo>
                    <a:pt x="2810" y="1287"/>
                    <a:pt x="2668" y="953"/>
                    <a:pt x="2882" y="763"/>
                  </a:cubicBezTo>
                  <a:cubicBezTo>
                    <a:pt x="2945" y="691"/>
                    <a:pt x="3025" y="660"/>
                    <a:pt x="3102" y="660"/>
                  </a:cubicBezTo>
                  <a:close/>
                  <a:moveTo>
                    <a:pt x="4358" y="1279"/>
                  </a:moveTo>
                  <a:cubicBezTo>
                    <a:pt x="4520" y="1279"/>
                    <a:pt x="4668" y="1406"/>
                    <a:pt x="4668" y="1596"/>
                  </a:cubicBezTo>
                  <a:cubicBezTo>
                    <a:pt x="4668" y="1763"/>
                    <a:pt x="4525" y="1906"/>
                    <a:pt x="4358" y="1906"/>
                  </a:cubicBezTo>
                  <a:cubicBezTo>
                    <a:pt x="4073" y="1906"/>
                    <a:pt x="3930" y="1573"/>
                    <a:pt x="4120" y="1382"/>
                  </a:cubicBezTo>
                  <a:cubicBezTo>
                    <a:pt x="4192" y="1311"/>
                    <a:pt x="4276" y="1279"/>
                    <a:pt x="4358" y="1279"/>
                  </a:cubicBezTo>
                  <a:close/>
                  <a:moveTo>
                    <a:pt x="1286" y="1"/>
                  </a:moveTo>
                  <a:lnTo>
                    <a:pt x="453" y="1406"/>
                  </a:lnTo>
                  <a:cubicBezTo>
                    <a:pt x="0" y="2168"/>
                    <a:pt x="548" y="3144"/>
                    <a:pt x="1453" y="3144"/>
                  </a:cubicBezTo>
                  <a:lnTo>
                    <a:pt x="6025" y="3144"/>
                  </a:lnTo>
                  <a:cubicBezTo>
                    <a:pt x="6907" y="3144"/>
                    <a:pt x="7454" y="2168"/>
                    <a:pt x="7002" y="1406"/>
                  </a:cubicBezTo>
                  <a:lnTo>
                    <a:pt x="61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5"/>
            <p:cNvSpPr/>
            <p:nvPr/>
          </p:nvSpPr>
          <p:spPr>
            <a:xfrm>
              <a:off x="4961448" y="1807867"/>
              <a:ext cx="165266" cy="184233"/>
            </a:xfrm>
            <a:custGeom>
              <a:avLst/>
              <a:gdLst/>
              <a:ahLst/>
              <a:cxnLst/>
              <a:rect l="l" t="t" r="r" b="b"/>
              <a:pathLst>
                <a:path w="5073" h="5647" extrusionOk="0">
                  <a:moveTo>
                    <a:pt x="2786" y="3924"/>
                  </a:moveTo>
                  <a:cubicBezTo>
                    <a:pt x="2948" y="3924"/>
                    <a:pt x="3096" y="4051"/>
                    <a:pt x="3096" y="4242"/>
                  </a:cubicBezTo>
                  <a:cubicBezTo>
                    <a:pt x="3096" y="4408"/>
                    <a:pt x="2953" y="4551"/>
                    <a:pt x="2787" y="4551"/>
                  </a:cubicBezTo>
                  <a:cubicBezTo>
                    <a:pt x="2501" y="4551"/>
                    <a:pt x="2358" y="4218"/>
                    <a:pt x="2549" y="4027"/>
                  </a:cubicBezTo>
                  <a:cubicBezTo>
                    <a:pt x="2620" y="3956"/>
                    <a:pt x="2705" y="3924"/>
                    <a:pt x="2786" y="3924"/>
                  </a:cubicBezTo>
                  <a:close/>
                  <a:moveTo>
                    <a:pt x="1480" y="4382"/>
                  </a:moveTo>
                  <a:cubicBezTo>
                    <a:pt x="1494" y="4382"/>
                    <a:pt x="1509" y="4383"/>
                    <a:pt x="1525" y="4385"/>
                  </a:cubicBezTo>
                  <a:cubicBezTo>
                    <a:pt x="1906" y="4432"/>
                    <a:pt x="1906" y="4980"/>
                    <a:pt x="1525" y="5004"/>
                  </a:cubicBezTo>
                  <a:cubicBezTo>
                    <a:pt x="1509" y="5005"/>
                    <a:pt x="1494" y="5006"/>
                    <a:pt x="1480" y="5006"/>
                  </a:cubicBezTo>
                  <a:cubicBezTo>
                    <a:pt x="1063" y="5006"/>
                    <a:pt x="1063" y="4382"/>
                    <a:pt x="1480" y="4382"/>
                  </a:cubicBezTo>
                  <a:close/>
                  <a:moveTo>
                    <a:pt x="551" y="1"/>
                  </a:moveTo>
                  <a:cubicBezTo>
                    <a:pt x="134" y="1"/>
                    <a:pt x="134" y="624"/>
                    <a:pt x="551" y="624"/>
                  </a:cubicBezTo>
                  <a:cubicBezTo>
                    <a:pt x="566" y="624"/>
                    <a:pt x="580" y="623"/>
                    <a:pt x="596" y="622"/>
                  </a:cubicBezTo>
                  <a:lnTo>
                    <a:pt x="596" y="2980"/>
                  </a:lnTo>
                  <a:cubicBezTo>
                    <a:pt x="358" y="3122"/>
                    <a:pt x="167" y="3313"/>
                    <a:pt x="0" y="3527"/>
                  </a:cubicBezTo>
                  <a:lnTo>
                    <a:pt x="1263" y="5647"/>
                  </a:lnTo>
                  <a:lnTo>
                    <a:pt x="4954" y="5647"/>
                  </a:lnTo>
                  <a:cubicBezTo>
                    <a:pt x="5073" y="4599"/>
                    <a:pt x="4597" y="3575"/>
                    <a:pt x="3715" y="2980"/>
                  </a:cubicBezTo>
                  <a:lnTo>
                    <a:pt x="3715" y="622"/>
                  </a:lnTo>
                  <a:cubicBezTo>
                    <a:pt x="3730" y="623"/>
                    <a:pt x="3744" y="624"/>
                    <a:pt x="3758" y="624"/>
                  </a:cubicBezTo>
                  <a:cubicBezTo>
                    <a:pt x="4154" y="624"/>
                    <a:pt x="4154" y="1"/>
                    <a:pt x="3758" y="1"/>
                  </a:cubicBezTo>
                  <a:cubicBezTo>
                    <a:pt x="3744" y="1"/>
                    <a:pt x="3730" y="1"/>
                    <a:pt x="3715" y="3"/>
                  </a:cubicBezTo>
                  <a:lnTo>
                    <a:pt x="596" y="3"/>
                  </a:lnTo>
                  <a:cubicBezTo>
                    <a:pt x="580" y="1"/>
                    <a:pt x="566"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1" name="Google Shape;10981;p75"/>
          <p:cNvSpPr/>
          <p:nvPr/>
        </p:nvSpPr>
        <p:spPr>
          <a:xfrm>
            <a:off x="5608469" y="1765976"/>
            <a:ext cx="188559" cy="346575"/>
          </a:xfrm>
          <a:custGeom>
            <a:avLst/>
            <a:gdLst/>
            <a:ahLst/>
            <a:cxnLst/>
            <a:rect l="l" t="t" r="r" b="b"/>
            <a:pathLst>
              <a:path w="5788" h="10623" extrusionOk="0">
                <a:moveTo>
                  <a:pt x="382" y="1"/>
                </a:moveTo>
                <a:cubicBezTo>
                  <a:pt x="1" y="25"/>
                  <a:pt x="1" y="572"/>
                  <a:pt x="382" y="620"/>
                </a:cubicBezTo>
                <a:lnTo>
                  <a:pt x="715" y="620"/>
                </a:lnTo>
                <a:lnTo>
                  <a:pt x="715" y="8503"/>
                </a:lnTo>
                <a:cubicBezTo>
                  <a:pt x="739" y="9693"/>
                  <a:pt x="1715" y="10622"/>
                  <a:pt x="2906" y="10622"/>
                </a:cubicBezTo>
                <a:cubicBezTo>
                  <a:pt x="4073" y="10622"/>
                  <a:pt x="5049" y="9693"/>
                  <a:pt x="5097" y="8503"/>
                </a:cubicBezTo>
                <a:lnTo>
                  <a:pt x="5097" y="7526"/>
                </a:lnTo>
                <a:lnTo>
                  <a:pt x="3740" y="7526"/>
                </a:lnTo>
                <a:cubicBezTo>
                  <a:pt x="3335" y="7526"/>
                  <a:pt x="3335" y="6907"/>
                  <a:pt x="3740" y="6907"/>
                </a:cubicBezTo>
                <a:lnTo>
                  <a:pt x="5097" y="6907"/>
                </a:lnTo>
                <a:lnTo>
                  <a:pt x="5097" y="6288"/>
                </a:lnTo>
                <a:lnTo>
                  <a:pt x="4168" y="6288"/>
                </a:lnTo>
                <a:cubicBezTo>
                  <a:pt x="3787" y="6240"/>
                  <a:pt x="3787" y="5692"/>
                  <a:pt x="4168" y="5645"/>
                </a:cubicBezTo>
                <a:lnTo>
                  <a:pt x="5097" y="5645"/>
                </a:lnTo>
                <a:lnTo>
                  <a:pt x="5097" y="5026"/>
                </a:lnTo>
                <a:lnTo>
                  <a:pt x="3740" y="5026"/>
                </a:lnTo>
                <a:cubicBezTo>
                  <a:pt x="3335" y="5026"/>
                  <a:pt x="3335" y="4383"/>
                  <a:pt x="3740" y="4383"/>
                </a:cubicBezTo>
                <a:lnTo>
                  <a:pt x="5097" y="4383"/>
                </a:lnTo>
                <a:lnTo>
                  <a:pt x="5097" y="3763"/>
                </a:lnTo>
                <a:lnTo>
                  <a:pt x="4168" y="3763"/>
                </a:lnTo>
                <a:cubicBezTo>
                  <a:pt x="3787" y="3740"/>
                  <a:pt x="3787" y="3168"/>
                  <a:pt x="4168" y="3144"/>
                </a:cubicBezTo>
                <a:lnTo>
                  <a:pt x="5097" y="3144"/>
                </a:lnTo>
                <a:lnTo>
                  <a:pt x="5097" y="2501"/>
                </a:lnTo>
                <a:lnTo>
                  <a:pt x="3740" y="2501"/>
                </a:lnTo>
                <a:cubicBezTo>
                  <a:pt x="3335" y="2501"/>
                  <a:pt x="3335" y="1882"/>
                  <a:pt x="3740" y="1882"/>
                </a:cubicBezTo>
                <a:lnTo>
                  <a:pt x="5097" y="1882"/>
                </a:lnTo>
                <a:lnTo>
                  <a:pt x="5097" y="620"/>
                </a:lnTo>
                <a:lnTo>
                  <a:pt x="5407" y="620"/>
                </a:lnTo>
                <a:cubicBezTo>
                  <a:pt x="5788" y="572"/>
                  <a:pt x="5788" y="25"/>
                  <a:pt x="54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82" name="Google Shape;10982;p75"/>
          <p:cNvGrpSpPr/>
          <p:nvPr/>
        </p:nvGrpSpPr>
        <p:grpSpPr>
          <a:xfrm>
            <a:off x="6268685" y="1765976"/>
            <a:ext cx="376661" cy="349675"/>
            <a:chOff x="6268685" y="1765976"/>
            <a:chExt cx="376661" cy="349675"/>
          </a:xfrm>
        </p:grpSpPr>
        <p:sp>
          <p:nvSpPr>
            <p:cNvPr id="10983" name="Google Shape;10983;p75"/>
            <p:cNvSpPr/>
            <p:nvPr/>
          </p:nvSpPr>
          <p:spPr>
            <a:xfrm>
              <a:off x="6523148" y="1924469"/>
              <a:ext cx="122198" cy="109685"/>
            </a:xfrm>
            <a:custGeom>
              <a:avLst/>
              <a:gdLst/>
              <a:ahLst/>
              <a:cxnLst/>
              <a:rect l="l" t="t" r="r" b="b"/>
              <a:pathLst>
                <a:path w="3751" h="3362" extrusionOk="0">
                  <a:moveTo>
                    <a:pt x="1335" y="1"/>
                  </a:moveTo>
                  <a:cubicBezTo>
                    <a:pt x="1049" y="596"/>
                    <a:pt x="573" y="1049"/>
                    <a:pt x="1" y="1335"/>
                  </a:cubicBezTo>
                  <a:lnTo>
                    <a:pt x="1739" y="3073"/>
                  </a:lnTo>
                  <a:cubicBezTo>
                    <a:pt x="1943" y="3277"/>
                    <a:pt x="2171" y="3362"/>
                    <a:pt x="2390" y="3362"/>
                  </a:cubicBezTo>
                  <a:cubicBezTo>
                    <a:pt x="3119" y="3362"/>
                    <a:pt x="3751" y="2417"/>
                    <a:pt x="3073" y="1739"/>
                  </a:cubicBezTo>
                  <a:lnTo>
                    <a:pt x="133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5"/>
            <p:cNvSpPr/>
            <p:nvPr/>
          </p:nvSpPr>
          <p:spPr>
            <a:xfrm>
              <a:off x="6405999" y="1807932"/>
              <a:ext cx="175397" cy="149683"/>
            </a:xfrm>
            <a:custGeom>
              <a:avLst/>
              <a:gdLst/>
              <a:ahLst/>
              <a:cxnLst/>
              <a:rect l="l" t="t" r="r" b="b"/>
              <a:pathLst>
                <a:path w="5384" h="4588" extrusionOk="0">
                  <a:moveTo>
                    <a:pt x="2311" y="1"/>
                  </a:moveTo>
                  <a:cubicBezTo>
                    <a:pt x="1049" y="1"/>
                    <a:pt x="1" y="1025"/>
                    <a:pt x="1" y="2287"/>
                  </a:cubicBezTo>
                  <a:cubicBezTo>
                    <a:pt x="1" y="3671"/>
                    <a:pt x="1133" y="4588"/>
                    <a:pt x="2315" y="4588"/>
                  </a:cubicBezTo>
                  <a:cubicBezTo>
                    <a:pt x="2881" y="4588"/>
                    <a:pt x="3460" y="4377"/>
                    <a:pt x="3930" y="3906"/>
                  </a:cubicBezTo>
                  <a:cubicBezTo>
                    <a:pt x="5383" y="2454"/>
                    <a:pt x="4359" y="1"/>
                    <a:pt x="2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5"/>
            <p:cNvSpPr/>
            <p:nvPr/>
          </p:nvSpPr>
          <p:spPr>
            <a:xfrm>
              <a:off x="6326119" y="1765976"/>
              <a:ext cx="152072" cy="205146"/>
            </a:xfrm>
            <a:custGeom>
              <a:avLst/>
              <a:gdLst/>
              <a:ahLst/>
              <a:cxnLst/>
              <a:rect l="l" t="t" r="r" b="b"/>
              <a:pathLst>
                <a:path w="4668" h="6288" extrusionOk="0">
                  <a:moveTo>
                    <a:pt x="810" y="1"/>
                  </a:moveTo>
                  <a:cubicBezTo>
                    <a:pt x="786" y="1"/>
                    <a:pt x="762" y="1"/>
                    <a:pt x="738" y="25"/>
                  </a:cubicBezTo>
                  <a:cubicBezTo>
                    <a:pt x="500" y="215"/>
                    <a:pt x="619" y="596"/>
                    <a:pt x="929" y="620"/>
                  </a:cubicBezTo>
                  <a:lnTo>
                    <a:pt x="1024" y="620"/>
                  </a:lnTo>
                  <a:lnTo>
                    <a:pt x="1024" y="4645"/>
                  </a:lnTo>
                  <a:lnTo>
                    <a:pt x="0" y="6288"/>
                  </a:lnTo>
                  <a:lnTo>
                    <a:pt x="3691" y="6288"/>
                  </a:lnTo>
                  <a:cubicBezTo>
                    <a:pt x="1000" y="5240"/>
                    <a:pt x="1310" y="1334"/>
                    <a:pt x="4144" y="715"/>
                  </a:cubicBezTo>
                  <a:lnTo>
                    <a:pt x="4144" y="620"/>
                  </a:lnTo>
                  <a:lnTo>
                    <a:pt x="4358" y="620"/>
                  </a:lnTo>
                  <a:cubicBezTo>
                    <a:pt x="4382" y="620"/>
                    <a:pt x="4406" y="620"/>
                    <a:pt x="4430" y="596"/>
                  </a:cubicBezTo>
                  <a:cubicBezTo>
                    <a:pt x="4668" y="406"/>
                    <a:pt x="4549" y="25"/>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5"/>
            <p:cNvSpPr/>
            <p:nvPr/>
          </p:nvSpPr>
          <p:spPr>
            <a:xfrm>
              <a:off x="6268685" y="1992068"/>
              <a:ext cx="283229" cy="123583"/>
            </a:xfrm>
            <a:custGeom>
              <a:avLst/>
              <a:gdLst/>
              <a:ahLst/>
              <a:cxnLst/>
              <a:rect l="l" t="t" r="r" b="b"/>
              <a:pathLst>
                <a:path w="8694" h="3788" extrusionOk="0">
                  <a:moveTo>
                    <a:pt x="5461" y="623"/>
                  </a:moveTo>
                  <a:cubicBezTo>
                    <a:pt x="5616" y="623"/>
                    <a:pt x="5764" y="739"/>
                    <a:pt x="5764" y="930"/>
                  </a:cubicBezTo>
                  <a:cubicBezTo>
                    <a:pt x="5764" y="1096"/>
                    <a:pt x="5645" y="1239"/>
                    <a:pt x="5478" y="1263"/>
                  </a:cubicBezTo>
                  <a:lnTo>
                    <a:pt x="5454" y="1263"/>
                  </a:lnTo>
                  <a:cubicBezTo>
                    <a:pt x="5169" y="1263"/>
                    <a:pt x="5026" y="906"/>
                    <a:pt x="5240" y="715"/>
                  </a:cubicBezTo>
                  <a:cubicBezTo>
                    <a:pt x="5304" y="652"/>
                    <a:pt x="5383" y="623"/>
                    <a:pt x="5461" y="623"/>
                  </a:cubicBezTo>
                  <a:close/>
                  <a:moveTo>
                    <a:pt x="3575" y="953"/>
                  </a:moveTo>
                  <a:cubicBezTo>
                    <a:pt x="3889" y="953"/>
                    <a:pt x="4192" y="1203"/>
                    <a:pt x="4192" y="1573"/>
                  </a:cubicBezTo>
                  <a:cubicBezTo>
                    <a:pt x="4192" y="1906"/>
                    <a:pt x="3930" y="2192"/>
                    <a:pt x="3597" y="2192"/>
                  </a:cubicBezTo>
                  <a:cubicBezTo>
                    <a:pt x="3025" y="2192"/>
                    <a:pt x="2763" y="1525"/>
                    <a:pt x="3144" y="1144"/>
                  </a:cubicBezTo>
                  <a:cubicBezTo>
                    <a:pt x="3269" y="1012"/>
                    <a:pt x="3423" y="953"/>
                    <a:pt x="3575" y="953"/>
                  </a:cubicBezTo>
                  <a:close/>
                  <a:moveTo>
                    <a:pt x="1382" y="1"/>
                  </a:moveTo>
                  <a:lnTo>
                    <a:pt x="715" y="1072"/>
                  </a:lnTo>
                  <a:cubicBezTo>
                    <a:pt x="1" y="2263"/>
                    <a:pt x="834" y="3763"/>
                    <a:pt x="2239" y="3787"/>
                  </a:cubicBezTo>
                  <a:lnTo>
                    <a:pt x="6455" y="3787"/>
                  </a:lnTo>
                  <a:cubicBezTo>
                    <a:pt x="7836" y="3763"/>
                    <a:pt x="8693" y="2239"/>
                    <a:pt x="7979" y="1072"/>
                  </a:cubicBezTo>
                  <a:lnTo>
                    <a:pt x="731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7" name="Google Shape;10987;p75"/>
          <p:cNvGrpSpPr/>
          <p:nvPr/>
        </p:nvGrpSpPr>
        <p:grpSpPr>
          <a:xfrm>
            <a:off x="7059504" y="1766368"/>
            <a:ext cx="300788" cy="348500"/>
            <a:chOff x="7059504" y="1766368"/>
            <a:chExt cx="300788" cy="348500"/>
          </a:xfrm>
        </p:grpSpPr>
        <p:sp>
          <p:nvSpPr>
            <p:cNvPr id="10988" name="Google Shape;10988;p75"/>
            <p:cNvSpPr/>
            <p:nvPr/>
          </p:nvSpPr>
          <p:spPr>
            <a:xfrm>
              <a:off x="7177174" y="1951580"/>
              <a:ext cx="183118" cy="163288"/>
            </a:xfrm>
            <a:custGeom>
              <a:avLst/>
              <a:gdLst/>
              <a:ahLst/>
              <a:cxnLst/>
              <a:rect l="l" t="t" r="r" b="b"/>
              <a:pathLst>
                <a:path w="5621" h="5005" extrusionOk="0">
                  <a:moveTo>
                    <a:pt x="5270" y="1"/>
                  </a:moveTo>
                  <a:cubicBezTo>
                    <a:pt x="5104" y="1"/>
                    <a:pt x="5002" y="136"/>
                    <a:pt x="5002" y="313"/>
                  </a:cubicBezTo>
                  <a:lnTo>
                    <a:pt x="5002" y="2385"/>
                  </a:lnTo>
                  <a:cubicBezTo>
                    <a:pt x="5002" y="3480"/>
                    <a:pt x="4097" y="4385"/>
                    <a:pt x="3001" y="4385"/>
                  </a:cubicBezTo>
                  <a:lnTo>
                    <a:pt x="1858" y="4385"/>
                  </a:lnTo>
                  <a:cubicBezTo>
                    <a:pt x="1263" y="4385"/>
                    <a:pt x="763" y="3980"/>
                    <a:pt x="644" y="3409"/>
                  </a:cubicBezTo>
                  <a:cubicBezTo>
                    <a:pt x="536" y="3421"/>
                    <a:pt x="429" y="3427"/>
                    <a:pt x="322" y="3427"/>
                  </a:cubicBezTo>
                  <a:cubicBezTo>
                    <a:pt x="215" y="3427"/>
                    <a:pt x="108" y="3421"/>
                    <a:pt x="1" y="3409"/>
                  </a:cubicBezTo>
                  <a:lnTo>
                    <a:pt x="1" y="3409"/>
                  </a:lnTo>
                  <a:cubicBezTo>
                    <a:pt x="143" y="4338"/>
                    <a:pt x="929" y="5004"/>
                    <a:pt x="1858" y="5004"/>
                  </a:cubicBezTo>
                  <a:lnTo>
                    <a:pt x="3001" y="5004"/>
                  </a:lnTo>
                  <a:cubicBezTo>
                    <a:pt x="4454" y="5004"/>
                    <a:pt x="5621" y="3838"/>
                    <a:pt x="5621" y="2385"/>
                  </a:cubicBezTo>
                  <a:lnTo>
                    <a:pt x="5621" y="313"/>
                  </a:lnTo>
                  <a:cubicBezTo>
                    <a:pt x="5621" y="136"/>
                    <a:pt x="5498" y="1"/>
                    <a:pt x="5347" y="1"/>
                  </a:cubicBezTo>
                  <a:cubicBezTo>
                    <a:pt x="5336" y="1"/>
                    <a:pt x="5323" y="2"/>
                    <a:pt x="5311" y="3"/>
                  </a:cubicBezTo>
                  <a:cubicBezTo>
                    <a:pt x="5297" y="2"/>
                    <a:pt x="5284" y="1"/>
                    <a:pt x="5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5"/>
            <p:cNvSpPr/>
            <p:nvPr/>
          </p:nvSpPr>
          <p:spPr>
            <a:xfrm>
              <a:off x="7278816" y="1951613"/>
              <a:ext cx="34467" cy="20358"/>
            </a:xfrm>
            <a:custGeom>
              <a:avLst/>
              <a:gdLst/>
              <a:ahLst/>
              <a:cxnLst/>
              <a:rect l="l" t="t" r="r" b="b"/>
              <a:pathLst>
                <a:path w="1058" h="624" extrusionOk="0">
                  <a:moveTo>
                    <a:pt x="662" y="0"/>
                  </a:moveTo>
                  <a:cubicBezTo>
                    <a:pt x="648" y="0"/>
                    <a:pt x="634" y="1"/>
                    <a:pt x="619" y="2"/>
                  </a:cubicBezTo>
                  <a:lnTo>
                    <a:pt x="0" y="2"/>
                  </a:lnTo>
                  <a:lnTo>
                    <a:pt x="0" y="622"/>
                  </a:lnTo>
                  <a:lnTo>
                    <a:pt x="619" y="622"/>
                  </a:lnTo>
                  <a:cubicBezTo>
                    <a:pt x="634" y="623"/>
                    <a:pt x="648" y="624"/>
                    <a:pt x="662" y="624"/>
                  </a:cubicBezTo>
                  <a:cubicBezTo>
                    <a:pt x="1058" y="624"/>
                    <a:pt x="1058" y="0"/>
                    <a:pt x="6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5"/>
            <p:cNvSpPr/>
            <p:nvPr/>
          </p:nvSpPr>
          <p:spPr>
            <a:xfrm>
              <a:off x="7226822" y="2044137"/>
              <a:ext cx="29450" cy="29982"/>
            </a:xfrm>
            <a:custGeom>
              <a:avLst/>
              <a:gdLst/>
              <a:ahLst/>
              <a:cxnLst/>
              <a:rect l="l" t="t" r="r" b="b"/>
              <a:pathLst>
                <a:path w="904" h="919" extrusionOk="0">
                  <a:moveTo>
                    <a:pt x="525" y="0"/>
                  </a:moveTo>
                  <a:cubicBezTo>
                    <a:pt x="358" y="119"/>
                    <a:pt x="191" y="238"/>
                    <a:pt x="1" y="334"/>
                  </a:cubicBezTo>
                  <a:lnTo>
                    <a:pt x="263" y="786"/>
                  </a:lnTo>
                  <a:cubicBezTo>
                    <a:pt x="327" y="879"/>
                    <a:pt x="415" y="918"/>
                    <a:pt x="501" y="918"/>
                  </a:cubicBezTo>
                  <a:cubicBezTo>
                    <a:pt x="705" y="918"/>
                    <a:pt x="903" y="703"/>
                    <a:pt x="787" y="453"/>
                  </a:cubicBezTo>
                  <a:lnTo>
                    <a:pt x="5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5"/>
            <p:cNvSpPr/>
            <p:nvPr/>
          </p:nvSpPr>
          <p:spPr>
            <a:xfrm>
              <a:off x="7264058" y="2002181"/>
              <a:ext cx="34956" cy="30374"/>
            </a:xfrm>
            <a:custGeom>
              <a:avLst/>
              <a:gdLst/>
              <a:ahLst/>
              <a:cxnLst/>
              <a:rect l="l" t="t" r="r" b="b"/>
              <a:pathLst>
                <a:path w="1073" h="931" extrusionOk="0">
                  <a:moveTo>
                    <a:pt x="263" y="0"/>
                  </a:moveTo>
                  <a:cubicBezTo>
                    <a:pt x="191" y="215"/>
                    <a:pt x="120" y="405"/>
                    <a:pt x="1" y="572"/>
                  </a:cubicBezTo>
                  <a:lnTo>
                    <a:pt x="549" y="882"/>
                  </a:lnTo>
                  <a:cubicBezTo>
                    <a:pt x="598" y="914"/>
                    <a:pt x="655" y="930"/>
                    <a:pt x="712" y="930"/>
                  </a:cubicBezTo>
                  <a:cubicBezTo>
                    <a:pt x="822" y="930"/>
                    <a:pt x="930" y="872"/>
                    <a:pt x="977" y="762"/>
                  </a:cubicBezTo>
                  <a:cubicBezTo>
                    <a:pt x="1072" y="620"/>
                    <a:pt x="1025" y="429"/>
                    <a:pt x="858" y="334"/>
                  </a:cubicBezTo>
                  <a:lnTo>
                    <a:pt x="2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5"/>
            <p:cNvSpPr/>
            <p:nvPr/>
          </p:nvSpPr>
          <p:spPr>
            <a:xfrm>
              <a:off x="7278816" y="1888679"/>
              <a:ext cx="34695" cy="21108"/>
            </a:xfrm>
            <a:custGeom>
              <a:avLst/>
              <a:gdLst/>
              <a:ahLst/>
              <a:cxnLst/>
              <a:rect l="l" t="t" r="r" b="b"/>
              <a:pathLst>
                <a:path w="1065" h="647" extrusionOk="0">
                  <a:moveTo>
                    <a:pt x="662" y="0"/>
                  </a:moveTo>
                  <a:cubicBezTo>
                    <a:pt x="648" y="0"/>
                    <a:pt x="634" y="1"/>
                    <a:pt x="619" y="2"/>
                  </a:cubicBezTo>
                  <a:lnTo>
                    <a:pt x="0" y="2"/>
                  </a:lnTo>
                  <a:lnTo>
                    <a:pt x="0" y="645"/>
                  </a:lnTo>
                  <a:lnTo>
                    <a:pt x="619" y="645"/>
                  </a:lnTo>
                  <a:cubicBezTo>
                    <a:pt x="627" y="646"/>
                    <a:pt x="634" y="646"/>
                    <a:pt x="641" y="646"/>
                  </a:cubicBezTo>
                  <a:cubicBezTo>
                    <a:pt x="1058" y="646"/>
                    <a:pt x="1065" y="0"/>
                    <a:pt x="6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5"/>
            <p:cNvSpPr/>
            <p:nvPr/>
          </p:nvSpPr>
          <p:spPr>
            <a:xfrm>
              <a:off x="7176392" y="1766368"/>
              <a:ext cx="20198" cy="31516"/>
            </a:xfrm>
            <a:custGeom>
              <a:avLst/>
              <a:gdLst/>
              <a:ahLst/>
              <a:cxnLst/>
              <a:rect l="l" t="t" r="r" b="b"/>
              <a:pathLst>
                <a:path w="620" h="966" extrusionOk="0">
                  <a:moveTo>
                    <a:pt x="310" y="1"/>
                  </a:moveTo>
                  <a:cubicBezTo>
                    <a:pt x="156" y="1"/>
                    <a:pt x="1" y="108"/>
                    <a:pt x="1" y="322"/>
                  </a:cubicBezTo>
                  <a:lnTo>
                    <a:pt x="1" y="965"/>
                  </a:lnTo>
                  <a:cubicBezTo>
                    <a:pt x="152" y="948"/>
                    <a:pt x="292" y="932"/>
                    <a:pt x="437" y="932"/>
                  </a:cubicBezTo>
                  <a:cubicBezTo>
                    <a:pt x="496" y="932"/>
                    <a:pt x="557" y="934"/>
                    <a:pt x="620" y="941"/>
                  </a:cubicBezTo>
                  <a:lnTo>
                    <a:pt x="620" y="322"/>
                  </a:lnTo>
                  <a:cubicBezTo>
                    <a:pt x="620" y="108"/>
                    <a:pt x="465"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5"/>
            <p:cNvSpPr/>
            <p:nvPr/>
          </p:nvSpPr>
          <p:spPr>
            <a:xfrm>
              <a:off x="7226822" y="1783431"/>
              <a:ext cx="31763" cy="33082"/>
            </a:xfrm>
            <a:custGeom>
              <a:avLst/>
              <a:gdLst/>
              <a:ahLst/>
              <a:cxnLst/>
              <a:rect l="l" t="t" r="r" b="b"/>
              <a:pathLst>
                <a:path w="975" h="1014" extrusionOk="0">
                  <a:moveTo>
                    <a:pt x="565" y="1"/>
                  </a:moveTo>
                  <a:cubicBezTo>
                    <a:pt x="474" y="1"/>
                    <a:pt x="382" y="40"/>
                    <a:pt x="310" y="133"/>
                  </a:cubicBezTo>
                  <a:lnTo>
                    <a:pt x="1" y="680"/>
                  </a:lnTo>
                  <a:cubicBezTo>
                    <a:pt x="191" y="776"/>
                    <a:pt x="358" y="895"/>
                    <a:pt x="525" y="1014"/>
                  </a:cubicBezTo>
                  <a:lnTo>
                    <a:pt x="858" y="466"/>
                  </a:lnTo>
                  <a:cubicBezTo>
                    <a:pt x="975" y="216"/>
                    <a:pt x="776" y="1"/>
                    <a:pt x="5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5"/>
            <p:cNvSpPr/>
            <p:nvPr/>
          </p:nvSpPr>
          <p:spPr>
            <a:xfrm>
              <a:off x="7264840" y="1828845"/>
              <a:ext cx="36682" cy="29624"/>
            </a:xfrm>
            <a:custGeom>
              <a:avLst/>
              <a:gdLst/>
              <a:ahLst/>
              <a:cxnLst/>
              <a:rect l="l" t="t" r="r" b="b"/>
              <a:pathLst>
                <a:path w="1126" h="908" extrusionOk="0">
                  <a:moveTo>
                    <a:pt x="679" y="0"/>
                  </a:moveTo>
                  <a:cubicBezTo>
                    <a:pt x="637" y="0"/>
                    <a:pt x="594" y="8"/>
                    <a:pt x="548" y="27"/>
                  </a:cubicBezTo>
                  <a:lnTo>
                    <a:pt x="1" y="336"/>
                  </a:lnTo>
                  <a:cubicBezTo>
                    <a:pt x="120" y="503"/>
                    <a:pt x="191" y="693"/>
                    <a:pt x="263" y="908"/>
                  </a:cubicBezTo>
                  <a:lnTo>
                    <a:pt x="834" y="574"/>
                  </a:lnTo>
                  <a:cubicBezTo>
                    <a:pt x="1125" y="387"/>
                    <a:pt x="96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5"/>
            <p:cNvSpPr/>
            <p:nvPr/>
          </p:nvSpPr>
          <p:spPr>
            <a:xfrm>
              <a:off x="7059699" y="1951613"/>
              <a:ext cx="35281" cy="20358"/>
            </a:xfrm>
            <a:custGeom>
              <a:avLst/>
              <a:gdLst/>
              <a:ahLst/>
              <a:cxnLst/>
              <a:rect l="l" t="t" r="r" b="b"/>
              <a:pathLst>
                <a:path w="1083" h="624" extrusionOk="0">
                  <a:moveTo>
                    <a:pt x="397" y="0"/>
                  </a:moveTo>
                  <a:cubicBezTo>
                    <a:pt x="1" y="0"/>
                    <a:pt x="1" y="624"/>
                    <a:pt x="397" y="624"/>
                  </a:cubicBezTo>
                  <a:cubicBezTo>
                    <a:pt x="411" y="624"/>
                    <a:pt x="425" y="623"/>
                    <a:pt x="439" y="622"/>
                  </a:cubicBezTo>
                  <a:lnTo>
                    <a:pt x="1058" y="622"/>
                  </a:lnTo>
                  <a:lnTo>
                    <a:pt x="1082" y="2"/>
                  </a:lnTo>
                  <a:lnTo>
                    <a:pt x="439" y="2"/>
                  </a:lnTo>
                  <a:cubicBezTo>
                    <a:pt x="425" y="1"/>
                    <a:pt x="411"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5"/>
            <p:cNvSpPr/>
            <p:nvPr/>
          </p:nvSpPr>
          <p:spPr>
            <a:xfrm>
              <a:off x="7116743" y="2044137"/>
              <a:ext cx="29417" cy="29982"/>
            </a:xfrm>
            <a:custGeom>
              <a:avLst/>
              <a:gdLst/>
              <a:ahLst/>
              <a:cxnLst/>
              <a:rect l="l" t="t" r="r" b="b"/>
              <a:pathLst>
                <a:path w="903" h="919" extrusionOk="0">
                  <a:moveTo>
                    <a:pt x="379" y="0"/>
                  </a:moveTo>
                  <a:lnTo>
                    <a:pt x="117" y="453"/>
                  </a:lnTo>
                  <a:cubicBezTo>
                    <a:pt x="0" y="703"/>
                    <a:pt x="199" y="918"/>
                    <a:pt x="411" y="918"/>
                  </a:cubicBezTo>
                  <a:cubicBezTo>
                    <a:pt x="501" y="918"/>
                    <a:pt x="594" y="879"/>
                    <a:pt x="665" y="786"/>
                  </a:cubicBezTo>
                  <a:lnTo>
                    <a:pt x="903" y="334"/>
                  </a:lnTo>
                  <a:cubicBezTo>
                    <a:pt x="712" y="238"/>
                    <a:pt x="546" y="119"/>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5"/>
            <p:cNvSpPr/>
            <p:nvPr/>
          </p:nvSpPr>
          <p:spPr>
            <a:xfrm>
              <a:off x="7071623" y="2002964"/>
              <a:ext cx="36552" cy="29069"/>
            </a:xfrm>
            <a:custGeom>
              <a:avLst/>
              <a:gdLst/>
              <a:ahLst/>
              <a:cxnLst/>
              <a:rect l="l" t="t" r="r" b="b"/>
              <a:pathLst>
                <a:path w="1122" h="891" extrusionOk="0">
                  <a:moveTo>
                    <a:pt x="859" y="0"/>
                  </a:moveTo>
                  <a:lnTo>
                    <a:pt x="288" y="310"/>
                  </a:lnTo>
                  <a:cubicBezTo>
                    <a:pt x="0" y="494"/>
                    <a:pt x="155" y="891"/>
                    <a:pt x="432" y="891"/>
                  </a:cubicBezTo>
                  <a:cubicBezTo>
                    <a:pt x="476" y="891"/>
                    <a:pt x="524" y="881"/>
                    <a:pt x="573" y="858"/>
                  </a:cubicBezTo>
                  <a:lnTo>
                    <a:pt x="1121" y="572"/>
                  </a:lnTo>
                  <a:cubicBezTo>
                    <a:pt x="1002" y="381"/>
                    <a:pt x="931" y="191"/>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5"/>
            <p:cNvSpPr/>
            <p:nvPr/>
          </p:nvSpPr>
          <p:spPr>
            <a:xfrm>
              <a:off x="7059504" y="1888679"/>
              <a:ext cx="34695" cy="21108"/>
            </a:xfrm>
            <a:custGeom>
              <a:avLst/>
              <a:gdLst/>
              <a:ahLst/>
              <a:cxnLst/>
              <a:rect l="l" t="t" r="r" b="b"/>
              <a:pathLst>
                <a:path w="1065" h="647" extrusionOk="0">
                  <a:moveTo>
                    <a:pt x="403" y="0"/>
                  </a:moveTo>
                  <a:cubicBezTo>
                    <a:pt x="0" y="0"/>
                    <a:pt x="7" y="646"/>
                    <a:pt x="423" y="646"/>
                  </a:cubicBezTo>
                  <a:cubicBezTo>
                    <a:pt x="431" y="646"/>
                    <a:pt x="438" y="646"/>
                    <a:pt x="445" y="645"/>
                  </a:cubicBezTo>
                  <a:lnTo>
                    <a:pt x="1064" y="645"/>
                  </a:lnTo>
                  <a:lnTo>
                    <a:pt x="1064" y="2"/>
                  </a:lnTo>
                  <a:lnTo>
                    <a:pt x="445" y="2"/>
                  </a:lnTo>
                  <a:cubicBezTo>
                    <a:pt x="431" y="1"/>
                    <a:pt x="417" y="0"/>
                    <a:pt x="4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5"/>
            <p:cNvSpPr/>
            <p:nvPr/>
          </p:nvSpPr>
          <p:spPr>
            <a:xfrm>
              <a:off x="7114397" y="1783431"/>
              <a:ext cx="31763" cy="33865"/>
            </a:xfrm>
            <a:custGeom>
              <a:avLst/>
              <a:gdLst/>
              <a:ahLst/>
              <a:cxnLst/>
              <a:rect l="l" t="t" r="r" b="b"/>
              <a:pathLst>
                <a:path w="975" h="1038" extrusionOk="0">
                  <a:moveTo>
                    <a:pt x="411" y="1"/>
                  </a:moveTo>
                  <a:cubicBezTo>
                    <a:pt x="200" y="1"/>
                    <a:pt x="1" y="216"/>
                    <a:pt x="118" y="466"/>
                  </a:cubicBezTo>
                  <a:lnTo>
                    <a:pt x="451" y="1038"/>
                  </a:lnTo>
                  <a:cubicBezTo>
                    <a:pt x="618" y="895"/>
                    <a:pt x="784" y="776"/>
                    <a:pt x="975" y="680"/>
                  </a:cubicBezTo>
                  <a:lnTo>
                    <a:pt x="665" y="133"/>
                  </a:lnTo>
                  <a:cubicBezTo>
                    <a:pt x="594" y="40"/>
                    <a:pt x="501" y="1"/>
                    <a:pt x="4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5"/>
            <p:cNvSpPr/>
            <p:nvPr/>
          </p:nvSpPr>
          <p:spPr>
            <a:xfrm>
              <a:off x="7074001" y="1828845"/>
              <a:ext cx="34923" cy="29624"/>
            </a:xfrm>
            <a:custGeom>
              <a:avLst/>
              <a:gdLst/>
              <a:ahLst/>
              <a:cxnLst/>
              <a:rect l="l" t="t" r="r" b="b"/>
              <a:pathLst>
                <a:path w="1072" h="908" extrusionOk="0">
                  <a:moveTo>
                    <a:pt x="344" y="1"/>
                  </a:moveTo>
                  <a:cubicBezTo>
                    <a:pt x="237" y="1"/>
                    <a:pt x="142" y="53"/>
                    <a:pt x="96" y="146"/>
                  </a:cubicBezTo>
                  <a:cubicBezTo>
                    <a:pt x="0" y="312"/>
                    <a:pt x="48" y="503"/>
                    <a:pt x="215" y="574"/>
                  </a:cubicBezTo>
                  <a:lnTo>
                    <a:pt x="786" y="908"/>
                  </a:lnTo>
                  <a:cubicBezTo>
                    <a:pt x="858" y="717"/>
                    <a:pt x="953" y="527"/>
                    <a:pt x="1072" y="336"/>
                  </a:cubicBezTo>
                  <a:lnTo>
                    <a:pt x="524" y="50"/>
                  </a:lnTo>
                  <a:cubicBezTo>
                    <a:pt x="465" y="17"/>
                    <a:pt x="403" y="1"/>
                    <a:pt x="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5"/>
            <p:cNvSpPr/>
            <p:nvPr/>
          </p:nvSpPr>
          <p:spPr>
            <a:xfrm>
              <a:off x="7115114" y="1817263"/>
              <a:ext cx="142787" cy="226907"/>
            </a:xfrm>
            <a:custGeom>
              <a:avLst/>
              <a:gdLst/>
              <a:ahLst/>
              <a:cxnLst/>
              <a:rect l="l" t="t" r="r" b="b"/>
              <a:pathLst>
                <a:path w="4383" h="6955" extrusionOk="0">
                  <a:moveTo>
                    <a:pt x="1790" y="1143"/>
                  </a:moveTo>
                  <a:cubicBezTo>
                    <a:pt x="2320" y="1143"/>
                    <a:pt x="2589" y="1817"/>
                    <a:pt x="2191" y="2215"/>
                  </a:cubicBezTo>
                  <a:cubicBezTo>
                    <a:pt x="2071" y="2336"/>
                    <a:pt x="1920" y="2390"/>
                    <a:pt x="1769" y="2390"/>
                  </a:cubicBezTo>
                  <a:cubicBezTo>
                    <a:pt x="1443" y="2390"/>
                    <a:pt x="1120" y="2137"/>
                    <a:pt x="1120" y="1763"/>
                  </a:cubicBezTo>
                  <a:cubicBezTo>
                    <a:pt x="1120" y="1406"/>
                    <a:pt x="1405" y="1144"/>
                    <a:pt x="1763" y="1144"/>
                  </a:cubicBezTo>
                  <a:cubicBezTo>
                    <a:pt x="1772" y="1143"/>
                    <a:pt x="1781" y="1143"/>
                    <a:pt x="1790" y="1143"/>
                  </a:cubicBezTo>
                  <a:close/>
                  <a:moveTo>
                    <a:pt x="3477" y="2858"/>
                  </a:moveTo>
                  <a:cubicBezTo>
                    <a:pt x="3739" y="2858"/>
                    <a:pt x="3882" y="3192"/>
                    <a:pt x="3692" y="3406"/>
                  </a:cubicBezTo>
                  <a:cubicBezTo>
                    <a:pt x="3624" y="3466"/>
                    <a:pt x="3545" y="3493"/>
                    <a:pt x="3469" y="3493"/>
                  </a:cubicBezTo>
                  <a:cubicBezTo>
                    <a:pt x="3301" y="3493"/>
                    <a:pt x="3144" y="3364"/>
                    <a:pt x="3144" y="3168"/>
                  </a:cubicBezTo>
                  <a:cubicBezTo>
                    <a:pt x="3144" y="3001"/>
                    <a:pt x="3287" y="2858"/>
                    <a:pt x="3477" y="2858"/>
                  </a:cubicBezTo>
                  <a:close/>
                  <a:moveTo>
                    <a:pt x="921" y="3499"/>
                  </a:moveTo>
                  <a:cubicBezTo>
                    <a:pt x="932" y="3499"/>
                    <a:pt x="942" y="3500"/>
                    <a:pt x="953" y="3501"/>
                  </a:cubicBezTo>
                  <a:cubicBezTo>
                    <a:pt x="1239" y="3501"/>
                    <a:pt x="1382" y="3835"/>
                    <a:pt x="1191" y="4025"/>
                  </a:cubicBezTo>
                  <a:cubicBezTo>
                    <a:pt x="1120" y="4097"/>
                    <a:pt x="1035" y="4128"/>
                    <a:pt x="954" y="4128"/>
                  </a:cubicBezTo>
                  <a:cubicBezTo>
                    <a:pt x="792" y="4128"/>
                    <a:pt x="643" y="4001"/>
                    <a:pt x="643" y="3811"/>
                  </a:cubicBezTo>
                  <a:cubicBezTo>
                    <a:pt x="643" y="3655"/>
                    <a:pt x="768" y="3499"/>
                    <a:pt x="921" y="3499"/>
                  </a:cubicBezTo>
                  <a:close/>
                  <a:moveTo>
                    <a:pt x="2739" y="4430"/>
                  </a:moveTo>
                  <a:cubicBezTo>
                    <a:pt x="3073" y="4430"/>
                    <a:pt x="3358" y="4716"/>
                    <a:pt x="3358" y="5049"/>
                  </a:cubicBezTo>
                  <a:cubicBezTo>
                    <a:pt x="3358" y="5436"/>
                    <a:pt x="3053" y="5691"/>
                    <a:pt x="2731" y="5691"/>
                  </a:cubicBezTo>
                  <a:cubicBezTo>
                    <a:pt x="2576" y="5691"/>
                    <a:pt x="2418" y="5633"/>
                    <a:pt x="2287" y="5502"/>
                  </a:cubicBezTo>
                  <a:cubicBezTo>
                    <a:pt x="1882" y="5097"/>
                    <a:pt x="2168" y="4430"/>
                    <a:pt x="2739" y="4430"/>
                  </a:cubicBezTo>
                  <a:close/>
                  <a:moveTo>
                    <a:pt x="2191" y="1"/>
                  </a:moveTo>
                  <a:cubicBezTo>
                    <a:pt x="977" y="1"/>
                    <a:pt x="0" y="977"/>
                    <a:pt x="0" y="2191"/>
                  </a:cubicBezTo>
                  <a:lnTo>
                    <a:pt x="0" y="4740"/>
                  </a:lnTo>
                  <a:cubicBezTo>
                    <a:pt x="0" y="5954"/>
                    <a:pt x="977" y="6931"/>
                    <a:pt x="2191" y="6954"/>
                  </a:cubicBezTo>
                  <a:cubicBezTo>
                    <a:pt x="3406" y="6931"/>
                    <a:pt x="4382" y="5954"/>
                    <a:pt x="4382" y="4740"/>
                  </a:cubicBezTo>
                  <a:lnTo>
                    <a:pt x="4382" y="2191"/>
                  </a:lnTo>
                  <a:cubicBezTo>
                    <a:pt x="4382" y="977"/>
                    <a:pt x="3406"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3" name="Google Shape;11003;p75"/>
          <p:cNvGrpSpPr/>
          <p:nvPr/>
        </p:nvGrpSpPr>
        <p:grpSpPr>
          <a:xfrm>
            <a:off x="7776795" y="1766009"/>
            <a:ext cx="371742" cy="349120"/>
            <a:chOff x="7776795" y="1766009"/>
            <a:chExt cx="371742" cy="349120"/>
          </a:xfrm>
        </p:grpSpPr>
        <p:sp>
          <p:nvSpPr>
            <p:cNvPr id="11004" name="Google Shape;11004;p75"/>
            <p:cNvSpPr/>
            <p:nvPr/>
          </p:nvSpPr>
          <p:spPr>
            <a:xfrm>
              <a:off x="7897918" y="1889527"/>
              <a:ext cx="119494" cy="102475"/>
            </a:xfrm>
            <a:custGeom>
              <a:avLst/>
              <a:gdLst/>
              <a:ahLst/>
              <a:cxnLst/>
              <a:rect l="l" t="t" r="r" b="b"/>
              <a:pathLst>
                <a:path w="3668" h="3141" extrusionOk="0">
                  <a:moveTo>
                    <a:pt x="2096" y="0"/>
                  </a:moveTo>
                  <a:cubicBezTo>
                    <a:pt x="691" y="0"/>
                    <a:pt x="0" y="1691"/>
                    <a:pt x="977" y="2667"/>
                  </a:cubicBezTo>
                  <a:cubicBezTo>
                    <a:pt x="1303" y="2994"/>
                    <a:pt x="1704" y="3140"/>
                    <a:pt x="2095" y="3140"/>
                  </a:cubicBezTo>
                  <a:cubicBezTo>
                    <a:pt x="2901" y="3140"/>
                    <a:pt x="3668" y="2518"/>
                    <a:pt x="3668" y="1572"/>
                  </a:cubicBezTo>
                  <a:cubicBezTo>
                    <a:pt x="3668" y="715"/>
                    <a:pt x="29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5"/>
            <p:cNvSpPr/>
            <p:nvPr/>
          </p:nvSpPr>
          <p:spPr>
            <a:xfrm>
              <a:off x="7776795" y="1766009"/>
              <a:ext cx="371742" cy="349120"/>
            </a:xfrm>
            <a:custGeom>
              <a:avLst/>
              <a:gdLst/>
              <a:ahLst/>
              <a:cxnLst/>
              <a:rect l="l" t="t" r="r" b="b"/>
              <a:pathLst>
                <a:path w="11411" h="10701" extrusionOk="0">
                  <a:moveTo>
                    <a:pt x="4123" y="2405"/>
                  </a:moveTo>
                  <a:cubicBezTo>
                    <a:pt x="4409" y="2453"/>
                    <a:pt x="4695" y="2524"/>
                    <a:pt x="4980" y="2596"/>
                  </a:cubicBezTo>
                  <a:cubicBezTo>
                    <a:pt x="4576" y="2786"/>
                    <a:pt x="4218" y="3000"/>
                    <a:pt x="3861" y="3239"/>
                  </a:cubicBezTo>
                  <a:cubicBezTo>
                    <a:pt x="3933" y="2953"/>
                    <a:pt x="4004" y="2667"/>
                    <a:pt x="4123" y="2405"/>
                  </a:cubicBezTo>
                  <a:close/>
                  <a:moveTo>
                    <a:pt x="8290" y="2332"/>
                  </a:moveTo>
                  <a:cubicBezTo>
                    <a:pt x="9976" y="2332"/>
                    <a:pt x="10504" y="3337"/>
                    <a:pt x="9586" y="4818"/>
                  </a:cubicBezTo>
                  <a:lnTo>
                    <a:pt x="9586" y="4818"/>
                  </a:lnTo>
                  <a:cubicBezTo>
                    <a:pt x="9257" y="4443"/>
                    <a:pt x="8905" y="4092"/>
                    <a:pt x="8529" y="3786"/>
                  </a:cubicBezTo>
                  <a:cubicBezTo>
                    <a:pt x="8457" y="3310"/>
                    <a:pt x="8338" y="2810"/>
                    <a:pt x="8172" y="2334"/>
                  </a:cubicBezTo>
                  <a:cubicBezTo>
                    <a:pt x="8211" y="2333"/>
                    <a:pt x="8251" y="2332"/>
                    <a:pt x="8290" y="2332"/>
                  </a:cubicBezTo>
                  <a:close/>
                  <a:moveTo>
                    <a:pt x="3336" y="2332"/>
                  </a:moveTo>
                  <a:cubicBezTo>
                    <a:pt x="3375" y="2332"/>
                    <a:pt x="3415" y="2333"/>
                    <a:pt x="3456" y="2334"/>
                  </a:cubicBezTo>
                  <a:cubicBezTo>
                    <a:pt x="3290" y="2810"/>
                    <a:pt x="3171" y="3310"/>
                    <a:pt x="3099" y="3786"/>
                  </a:cubicBezTo>
                  <a:cubicBezTo>
                    <a:pt x="2718" y="4096"/>
                    <a:pt x="2361" y="4453"/>
                    <a:pt x="2027" y="4834"/>
                  </a:cubicBezTo>
                  <a:cubicBezTo>
                    <a:pt x="1097" y="3322"/>
                    <a:pt x="1644" y="2332"/>
                    <a:pt x="3336" y="2332"/>
                  </a:cubicBezTo>
                  <a:close/>
                  <a:moveTo>
                    <a:pt x="8624" y="4715"/>
                  </a:moveTo>
                  <a:lnTo>
                    <a:pt x="8624" y="4715"/>
                  </a:lnTo>
                  <a:cubicBezTo>
                    <a:pt x="8838" y="4906"/>
                    <a:pt x="9029" y="5120"/>
                    <a:pt x="9219" y="5358"/>
                  </a:cubicBezTo>
                  <a:cubicBezTo>
                    <a:pt x="9029" y="5572"/>
                    <a:pt x="8838" y="5787"/>
                    <a:pt x="8624" y="6001"/>
                  </a:cubicBezTo>
                  <a:cubicBezTo>
                    <a:pt x="8648" y="5572"/>
                    <a:pt x="8648" y="5144"/>
                    <a:pt x="8624" y="4715"/>
                  </a:cubicBezTo>
                  <a:close/>
                  <a:moveTo>
                    <a:pt x="3861" y="7454"/>
                  </a:moveTo>
                  <a:cubicBezTo>
                    <a:pt x="4218" y="7692"/>
                    <a:pt x="4576" y="7906"/>
                    <a:pt x="4957" y="8097"/>
                  </a:cubicBezTo>
                  <a:cubicBezTo>
                    <a:pt x="4671" y="8192"/>
                    <a:pt x="4385" y="8240"/>
                    <a:pt x="4099" y="8287"/>
                  </a:cubicBezTo>
                  <a:cubicBezTo>
                    <a:pt x="4004" y="8025"/>
                    <a:pt x="3909" y="7739"/>
                    <a:pt x="3837" y="7478"/>
                  </a:cubicBezTo>
                  <a:lnTo>
                    <a:pt x="3861" y="7454"/>
                  </a:lnTo>
                  <a:close/>
                  <a:moveTo>
                    <a:pt x="7529" y="2405"/>
                  </a:moveTo>
                  <a:cubicBezTo>
                    <a:pt x="7981" y="3739"/>
                    <a:pt x="8124" y="5168"/>
                    <a:pt x="7933" y="6573"/>
                  </a:cubicBezTo>
                  <a:lnTo>
                    <a:pt x="7957" y="6573"/>
                  </a:lnTo>
                  <a:cubicBezTo>
                    <a:pt x="7529" y="6906"/>
                    <a:pt x="7076" y="7192"/>
                    <a:pt x="6600" y="7430"/>
                  </a:cubicBezTo>
                  <a:cubicBezTo>
                    <a:pt x="6886" y="7525"/>
                    <a:pt x="7171" y="7597"/>
                    <a:pt x="7481" y="7668"/>
                  </a:cubicBezTo>
                  <a:cubicBezTo>
                    <a:pt x="7576" y="7597"/>
                    <a:pt x="7695" y="7525"/>
                    <a:pt x="7767" y="7454"/>
                  </a:cubicBezTo>
                  <a:lnTo>
                    <a:pt x="7767" y="7454"/>
                  </a:lnTo>
                  <a:cubicBezTo>
                    <a:pt x="7695" y="7739"/>
                    <a:pt x="7624" y="8025"/>
                    <a:pt x="7505" y="8311"/>
                  </a:cubicBezTo>
                  <a:cubicBezTo>
                    <a:pt x="5528" y="7930"/>
                    <a:pt x="3718" y="6882"/>
                    <a:pt x="2408" y="5358"/>
                  </a:cubicBezTo>
                  <a:cubicBezTo>
                    <a:pt x="2599" y="5120"/>
                    <a:pt x="2789" y="4906"/>
                    <a:pt x="3004" y="4715"/>
                  </a:cubicBezTo>
                  <a:lnTo>
                    <a:pt x="3004" y="5072"/>
                  </a:lnTo>
                  <a:cubicBezTo>
                    <a:pt x="3194" y="5310"/>
                    <a:pt x="3409" y="5525"/>
                    <a:pt x="3623" y="5715"/>
                  </a:cubicBezTo>
                  <a:cubicBezTo>
                    <a:pt x="3599" y="5191"/>
                    <a:pt x="3647" y="4644"/>
                    <a:pt x="3718" y="4120"/>
                  </a:cubicBezTo>
                  <a:cubicBezTo>
                    <a:pt x="4361" y="3620"/>
                    <a:pt x="5076" y="3215"/>
                    <a:pt x="5814" y="2905"/>
                  </a:cubicBezTo>
                  <a:cubicBezTo>
                    <a:pt x="6314" y="3119"/>
                    <a:pt x="6767" y="3358"/>
                    <a:pt x="7219" y="3643"/>
                  </a:cubicBezTo>
                  <a:cubicBezTo>
                    <a:pt x="7171" y="3334"/>
                    <a:pt x="7076" y="3048"/>
                    <a:pt x="6981" y="2762"/>
                  </a:cubicBezTo>
                  <a:lnTo>
                    <a:pt x="6671" y="2596"/>
                  </a:lnTo>
                  <a:cubicBezTo>
                    <a:pt x="6957" y="2524"/>
                    <a:pt x="7243" y="2453"/>
                    <a:pt x="7529" y="2405"/>
                  </a:cubicBezTo>
                  <a:close/>
                  <a:moveTo>
                    <a:pt x="5814" y="8478"/>
                  </a:moveTo>
                  <a:cubicBezTo>
                    <a:pt x="6266" y="8644"/>
                    <a:pt x="6767" y="8787"/>
                    <a:pt x="7243" y="8883"/>
                  </a:cubicBezTo>
                  <a:cubicBezTo>
                    <a:pt x="6843" y="9632"/>
                    <a:pt x="6319" y="10073"/>
                    <a:pt x="5781" y="10073"/>
                  </a:cubicBezTo>
                  <a:cubicBezTo>
                    <a:pt x="5292" y="10073"/>
                    <a:pt x="4792" y="9710"/>
                    <a:pt x="4361" y="8883"/>
                  </a:cubicBezTo>
                  <a:lnTo>
                    <a:pt x="4385" y="8883"/>
                  </a:lnTo>
                  <a:cubicBezTo>
                    <a:pt x="4861" y="8787"/>
                    <a:pt x="5338" y="8644"/>
                    <a:pt x="5814" y="8478"/>
                  </a:cubicBezTo>
                  <a:close/>
                  <a:moveTo>
                    <a:pt x="5791" y="1"/>
                  </a:moveTo>
                  <a:cubicBezTo>
                    <a:pt x="5037" y="1"/>
                    <a:pt x="4275" y="559"/>
                    <a:pt x="3718" y="1738"/>
                  </a:cubicBezTo>
                  <a:cubicBezTo>
                    <a:pt x="3576" y="1727"/>
                    <a:pt x="3439" y="1721"/>
                    <a:pt x="3307" y="1721"/>
                  </a:cubicBezTo>
                  <a:cubicBezTo>
                    <a:pt x="389" y="1721"/>
                    <a:pt x="1" y="4423"/>
                    <a:pt x="3099" y="6906"/>
                  </a:cubicBezTo>
                  <a:cubicBezTo>
                    <a:pt x="3171" y="7406"/>
                    <a:pt x="3266" y="7882"/>
                    <a:pt x="3432" y="8359"/>
                  </a:cubicBezTo>
                  <a:cubicBezTo>
                    <a:pt x="3364" y="8362"/>
                    <a:pt x="3297" y="8364"/>
                    <a:pt x="3232" y="8364"/>
                  </a:cubicBezTo>
                  <a:cubicBezTo>
                    <a:pt x="1952" y="8364"/>
                    <a:pt x="1242" y="7701"/>
                    <a:pt x="1718" y="6477"/>
                  </a:cubicBezTo>
                  <a:cubicBezTo>
                    <a:pt x="1551" y="6311"/>
                    <a:pt x="1384" y="6096"/>
                    <a:pt x="1265" y="5953"/>
                  </a:cubicBezTo>
                  <a:lnTo>
                    <a:pt x="1265" y="5953"/>
                  </a:lnTo>
                  <a:cubicBezTo>
                    <a:pt x="416" y="7673"/>
                    <a:pt x="1307" y="8995"/>
                    <a:pt x="3288" y="8995"/>
                  </a:cubicBezTo>
                  <a:cubicBezTo>
                    <a:pt x="3419" y="8995"/>
                    <a:pt x="3554" y="8990"/>
                    <a:pt x="3694" y="8978"/>
                  </a:cubicBezTo>
                  <a:cubicBezTo>
                    <a:pt x="4243" y="10123"/>
                    <a:pt x="5025" y="10701"/>
                    <a:pt x="5806" y="10701"/>
                  </a:cubicBezTo>
                  <a:cubicBezTo>
                    <a:pt x="6958" y="10701"/>
                    <a:pt x="8108" y="9446"/>
                    <a:pt x="8505" y="6906"/>
                  </a:cubicBezTo>
                  <a:cubicBezTo>
                    <a:pt x="8886" y="6596"/>
                    <a:pt x="9243" y="6239"/>
                    <a:pt x="9577" y="5882"/>
                  </a:cubicBezTo>
                  <a:lnTo>
                    <a:pt x="9577" y="5882"/>
                  </a:lnTo>
                  <a:cubicBezTo>
                    <a:pt x="10315" y="7073"/>
                    <a:pt x="10196" y="8097"/>
                    <a:pt x="8815" y="8311"/>
                  </a:cubicBezTo>
                  <a:cubicBezTo>
                    <a:pt x="8743" y="8549"/>
                    <a:pt x="8672" y="8763"/>
                    <a:pt x="8576" y="8978"/>
                  </a:cubicBezTo>
                  <a:cubicBezTo>
                    <a:pt x="10482" y="8883"/>
                    <a:pt x="11410" y="7406"/>
                    <a:pt x="9981" y="5358"/>
                  </a:cubicBezTo>
                  <a:cubicBezTo>
                    <a:pt x="11345" y="3395"/>
                    <a:pt x="10558" y="1710"/>
                    <a:pt x="8309" y="1710"/>
                  </a:cubicBezTo>
                  <a:cubicBezTo>
                    <a:pt x="7611" y="1710"/>
                    <a:pt x="6773" y="1872"/>
                    <a:pt x="5814" y="2238"/>
                  </a:cubicBezTo>
                  <a:cubicBezTo>
                    <a:pt x="5338" y="2048"/>
                    <a:pt x="4861" y="1905"/>
                    <a:pt x="4385" y="1810"/>
                  </a:cubicBezTo>
                  <a:cubicBezTo>
                    <a:pt x="4773" y="1077"/>
                    <a:pt x="5274" y="621"/>
                    <a:pt x="5804" y="621"/>
                  </a:cubicBezTo>
                  <a:cubicBezTo>
                    <a:pt x="6152" y="621"/>
                    <a:pt x="6512" y="818"/>
                    <a:pt x="6862" y="1262"/>
                  </a:cubicBezTo>
                  <a:cubicBezTo>
                    <a:pt x="7100" y="1191"/>
                    <a:pt x="7314" y="1167"/>
                    <a:pt x="7552" y="1143"/>
                  </a:cubicBezTo>
                  <a:cubicBezTo>
                    <a:pt x="7053" y="394"/>
                    <a:pt x="6424" y="1"/>
                    <a:pt x="5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6" name="Google Shape;11006;p75"/>
          <p:cNvSpPr/>
          <p:nvPr/>
        </p:nvSpPr>
        <p:spPr>
          <a:xfrm>
            <a:off x="7853678" y="2325397"/>
            <a:ext cx="225045" cy="81595"/>
          </a:xfrm>
          <a:custGeom>
            <a:avLst/>
            <a:gdLst/>
            <a:ahLst/>
            <a:cxnLst/>
            <a:rect l="l" t="t" r="r" b="b"/>
            <a:pathLst>
              <a:path w="6908" h="2501" extrusionOk="0">
                <a:moveTo>
                  <a:pt x="310" y="0"/>
                </a:moveTo>
                <a:cubicBezTo>
                  <a:pt x="144" y="0"/>
                  <a:pt x="1" y="143"/>
                  <a:pt x="1" y="310"/>
                </a:cubicBezTo>
                <a:lnTo>
                  <a:pt x="1" y="2191"/>
                </a:lnTo>
                <a:cubicBezTo>
                  <a:pt x="1" y="2358"/>
                  <a:pt x="144" y="2501"/>
                  <a:pt x="310" y="2501"/>
                </a:cubicBezTo>
                <a:lnTo>
                  <a:pt x="6597" y="2501"/>
                </a:lnTo>
                <a:cubicBezTo>
                  <a:pt x="6764" y="2501"/>
                  <a:pt x="6907" y="2358"/>
                  <a:pt x="6907" y="2191"/>
                </a:cubicBezTo>
                <a:lnTo>
                  <a:pt x="6907" y="310"/>
                </a:lnTo>
                <a:cubicBezTo>
                  <a:pt x="6883" y="143"/>
                  <a:pt x="6764" y="0"/>
                  <a:pt x="6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5"/>
          <p:cNvSpPr/>
          <p:nvPr/>
        </p:nvSpPr>
        <p:spPr>
          <a:xfrm>
            <a:off x="7833513" y="2427155"/>
            <a:ext cx="265376" cy="247102"/>
          </a:xfrm>
          <a:custGeom>
            <a:avLst/>
            <a:gdLst/>
            <a:ahLst/>
            <a:cxnLst/>
            <a:rect l="l" t="t" r="r" b="b"/>
            <a:pathLst>
              <a:path w="8146" h="7574" extrusionOk="0">
                <a:moveTo>
                  <a:pt x="4049" y="1192"/>
                </a:moveTo>
                <a:cubicBezTo>
                  <a:pt x="5311" y="1192"/>
                  <a:pt x="6311" y="2216"/>
                  <a:pt x="6264" y="3454"/>
                </a:cubicBezTo>
                <a:lnTo>
                  <a:pt x="6264" y="4073"/>
                </a:lnTo>
                <a:cubicBezTo>
                  <a:pt x="6264" y="4478"/>
                  <a:pt x="6002" y="4835"/>
                  <a:pt x="5645" y="4978"/>
                </a:cubicBezTo>
                <a:lnTo>
                  <a:pt x="5645" y="5335"/>
                </a:lnTo>
                <a:cubicBezTo>
                  <a:pt x="5645" y="5859"/>
                  <a:pt x="5216" y="6288"/>
                  <a:pt x="4692" y="6288"/>
                </a:cubicBezTo>
                <a:lnTo>
                  <a:pt x="3454" y="6288"/>
                </a:lnTo>
                <a:cubicBezTo>
                  <a:pt x="2930" y="6288"/>
                  <a:pt x="2501" y="5859"/>
                  <a:pt x="2501" y="5335"/>
                </a:cubicBezTo>
                <a:lnTo>
                  <a:pt x="2501" y="4978"/>
                </a:lnTo>
                <a:cubicBezTo>
                  <a:pt x="2120" y="4835"/>
                  <a:pt x="1882" y="4478"/>
                  <a:pt x="1882" y="4073"/>
                </a:cubicBezTo>
                <a:lnTo>
                  <a:pt x="1882" y="3478"/>
                </a:lnTo>
                <a:cubicBezTo>
                  <a:pt x="1811" y="2239"/>
                  <a:pt x="2811" y="1192"/>
                  <a:pt x="4049" y="1192"/>
                </a:cubicBezTo>
                <a:close/>
                <a:moveTo>
                  <a:pt x="1144" y="1"/>
                </a:moveTo>
                <a:cubicBezTo>
                  <a:pt x="501" y="1"/>
                  <a:pt x="1" y="525"/>
                  <a:pt x="1" y="1144"/>
                </a:cubicBezTo>
                <a:lnTo>
                  <a:pt x="1" y="6431"/>
                </a:lnTo>
                <a:cubicBezTo>
                  <a:pt x="1" y="7050"/>
                  <a:pt x="501" y="7574"/>
                  <a:pt x="1144" y="7574"/>
                </a:cubicBezTo>
                <a:lnTo>
                  <a:pt x="7002" y="7574"/>
                </a:lnTo>
                <a:cubicBezTo>
                  <a:pt x="7621" y="7574"/>
                  <a:pt x="8145" y="7050"/>
                  <a:pt x="8145" y="6431"/>
                </a:cubicBezTo>
                <a:lnTo>
                  <a:pt x="8145" y="1168"/>
                </a:lnTo>
                <a:cubicBezTo>
                  <a:pt x="8145" y="525"/>
                  <a:pt x="7621" y="1"/>
                  <a:pt x="70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5"/>
          <p:cNvSpPr/>
          <p:nvPr/>
        </p:nvSpPr>
        <p:spPr>
          <a:xfrm>
            <a:off x="7912643" y="2486956"/>
            <a:ext cx="104737" cy="123616"/>
          </a:xfrm>
          <a:custGeom>
            <a:avLst/>
            <a:gdLst/>
            <a:ahLst/>
            <a:cxnLst/>
            <a:rect l="l" t="t" r="r" b="b"/>
            <a:pathLst>
              <a:path w="3215" h="3789" extrusionOk="0">
                <a:moveTo>
                  <a:pt x="986" y="1320"/>
                </a:moveTo>
                <a:cubicBezTo>
                  <a:pt x="1154" y="1320"/>
                  <a:pt x="1311" y="1449"/>
                  <a:pt x="1311" y="1645"/>
                </a:cubicBezTo>
                <a:cubicBezTo>
                  <a:pt x="1311" y="1788"/>
                  <a:pt x="1168" y="1930"/>
                  <a:pt x="1025" y="1930"/>
                </a:cubicBezTo>
                <a:lnTo>
                  <a:pt x="1025" y="1954"/>
                </a:lnTo>
                <a:cubicBezTo>
                  <a:pt x="739" y="1954"/>
                  <a:pt x="572" y="1621"/>
                  <a:pt x="763" y="1407"/>
                </a:cubicBezTo>
                <a:cubicBezTo>
                  <a:pt x="830" y="1347"/>
                  <a:pt x="909" y="1320"/>
                  <a:pt x="986" y="1320"/>
                </a:cubicBezTo>
                <a:close/>
                <a:moveTo>
                  <a:pt x="2256" y="1320"/>
                </a:moveTo>
                <a:cubicBezTo>
                  <a:pt x="2416" y="1320"/>
                  <a:pt x="2573" y="1449"/>
                  <a:pt x="2573" y="1645"/>
                </a:cubicBezTo>
                <a:cubicBezTo>
                  <a:pt x="2595" y="1799"/>
                  <a:pt x="2453" y="1933"/>
                  <a:pt x="2300" y="1933"/>
                </a:cubicBezTo>
                <a:cubicBezTo>
                  <a:pt x="2288" y="1933"/>
                  <a:pt x="2275" y="1932"/>
                  <a:pt x="2263" y="1930"/>
                </a:cubicBezTo>
                <a:lnTo>
                  <a:pt x="2263" y="1954"/>
                </a:lnTo>
                <a:cubicBezTo>
                  <a:pt x="1977" y="1954"/>
                  <a:pt x="1858" y="1597"/>
                  <a:pt x="2049" y="1407"/>
                </a:cubicBezTo>
                <a:cubicBezTo>
                  <a:pt x="2109" y="1347"/>
                  <a:pt x="2182" y="1320"/>
                  <a:pt x="2256" y="1320"/>
                </a:cubicBezTo>
                <a:close/>
                <a:moveTo>
                  <a:pt x="1643" y="2566"/>
                </a:moveTo>
                <a:cubicBezTo>
                  <a:pt x="1805" y="2566"/>
                  <a:pt x="1954" y="2693"/>
                  <a:pt x="1954" y="2883"/>
                </a:cubicBezTo>
                <a:cubicBezTo>
                  <a:pt x="1954" y="3050"/>
                  <a:pt x="1811" y="3193"/>
                  <a:pt x="1644" y="3193"/>
                </a:cubicBezTo>
                <a:cubicBezTo>
                  <a:pt x="1358" y="3193"/>
                  <a:pt x="1215" y="2859"/>
                  <a:pt x="1406" y="2669"/>
                </a:cubicBezTo>
                <a:cubicBezTo>
                  <a:pt x="1477" y="2597"/>
                  <a:pt x="1562" y="2566"/>
                  <a:pt x="1643" y="2566"/>
                </a:cubicBezTo>
                <a:close/>
                <a:moveTo>
                  <a:pt x="1639" y="1"/>
                </a:moveTo>
                <a:cubicBezTo>
                  <a:pt x="1625" y="1"/>
                  <a:pt x="1611" y="1"/>
                  <a:pt x="1596" y="2"/>
                </a:cubicBezTo>
                <a:cubicBezTo>
                  <a:pt x="715" y="2"/>
                  <a:pt x="1" y="740"/>
                  <a:pt x="48" y="1645"/>
                </a:cubicBezTo>
                <a:lnTo>
                  <a:pt x="72" y="1645"/>
                </a:lnTo>
                <a:lnTo>
                  <a:pt x="72" y="2240"/>
                </a:lnTo>
                <a:cubicBezTo>
                  <a:pt x="72" y="2407"/>
                  <a:pt x="215" y="2550"/>
                  <a:pt x="382" y="2550"/>
                </a:cubicBezTo>
                <a:cubicBezTo>
                  <a:pt x="548" y="2550"/>
                  <a:pt x="691" y="2693"/>
                  <a:pt x="691" y="2859"/>
                </a:cubicBezTo>
                <a:lnTo>
                  <a:pt x="691" y="3478"/>
                </a:lnTo>
                <a:cubicBezTo>
                  <a:pt x="691" y="3645"/>
                  <a:pt x="834" y="3788"/>
                  <a:pt x="1001" y="3788"/>
                </a:cubicBezTo>
                <a:lnTo>
                  <a:pt x="2263" y="3788"/>
                </a:lnTo>
                <a:cubicBezTo>
                  <a:pt x="2430" y="3788"/>
                  <a:pt x="2573" y="3645"/>
                  <a:pt x="2573" y="3478"/>
                </a:cubicBezTo>
                <a:lnTo>
                  <a:pt x="2573" y="2859"/>
                </a:lnTo>
                <a:cubicBezTo>
                  <a:pt x="2573" y="2693"/>
                  <a:pt x="2716" y="2550"/>
                  <a:pt x="2882" y="2550"/>
                </a:cubicBezTo>
                <a:cubicBezTo>
                  <a:pt x="3049" y="2550"/>
                  <a:pt x="3168" y="2407"/>
                  <a:pt x="3168" y="2240"/>
                </a:cubicBezTo>
                <a:lnTo>
                  <a:pt x="3168" y="1621"/>
                </a:lnTo>
                <a:cubicBezTo>
                  <a:pt x="3215" y="730"/>
                  <a:pt x="2524" y="1"/>
                  <a:pt x="16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9" name="Google Shape;11009;p75"/>
          <p:cNvGrpSpPr/>
          <p:nvPr/>
        </p:nvGrpSpPr>
        <p:grpSpPr>
          <a:xfrm>
            <a:off x="7079409" y="2324614"/>
            <a:ext cx="265376" cy="349642"/>
            <a:chOff x="7079409" y="2324614"/>
            <a:chExt cx="265376" cy="349642"/>
          </a:xfrm>
        </p:grpSpPr>
        <p:sp>
          <p:nvSpPr>
            <p:cNvPr id="11010" name="Google Shape;11010;p75"/>
            <p:cNvSpPr/>
            <p:nvPr/>
          </p:nvSpPr>
          <p:spPr>
            <a:xfrm>
              <a:off x="7079409" y="2510283"/>
              <a:ext cx="61343" cy="40455"/>
            </a:xfrm>
            <a:custGeom>
              <a:avLst/>
              <a:gdLst/>
              <a:ahLst/>
              <a:cxnLst/>
              <a:rect l="l" t="t" r="r" b="b"/>
              <a:pathLst>
                <a:path w="1883" h="1240" extrusionOk="0">
                  <a:moveTo>
                    <a:pt x="1" y="1"/>
                  </a:moveTo>
                  <a:lnTo>
                    <a:pt x="1" y="1239"/>
                  </a:lnTo>
                  <a:lnTo>
                    <a:pt x="1882" y="1239"/>
                  </a:lnTo>
                  <a:lnTo>
                    <a:pt x="1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5"/>
            <p:cNvSpPr/>
            <p:nvPr/>
          </p:nvSpPr>
          <p:spPr>
            <a:xfrm>
              <a:off x="7161667" y="2570900"/>
              <a:ext cx="40364" cy="41205"/>
            </a:xfrm>
            <a:custGeom>
              <a:avLst/>
              <a:gdLst/>
              <a:ahLst/>
              <a:cxnLst/>
              <a:rect l="l" t="t" r="r" b="b"/>
              <a:pathLst>
                <a:path w="1239" h="1263" extrusionOk="0">
                  <a:moveTo>
                    <a:pt x="0" y="0"/>
                  </a:moveTo>
                  <a:lnTo>
                    <a:pt x="0" y="1263"/>
                  </a:lnTo>
                  <a:lnTo>
                    <a:pt x="1239" y="1263"/>
                  </a:lnTo>
                  <a:lnTo>
                    <a:pt x="123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5"/>
            <p:cNvSpPr/>
            <p:nvPr/>
          </p:nvSpPr>
          <p:spPr>
            <a:xfrm>
              <a:off x="7079409" y="2570900"/>
              <a:ext cx="61343" cy="41205"/>
            </a:xfrm>
            <a:custGeom>
              <a:avLst/>
              <a:gdLst/>
              <a:ahLst/>
              <a:cxnLst/>
              <a:rect l="l" t="t" r="r" b="b"/>
              <a:pathLst>
                <a:path w="1883" h="1263" extrusionOk="0">
                  <a:moveTo>
                    <a:pt x="1" y="0"/>
                  </a:moveTo>
                  <a:lnTo>
                    <a:pt x="1" y="1263"/>
                  </a:lnTo>
                  <a:lnTo>
                    <a:pt x="1882" y="1263"/>
                  </a:ln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5"/>
            <p:cNvSpPr/>
            <p:nvPr/>
          </p:nvSpPr>
          <p:spPr>
            <a:xfrm>
              <a:off x="7283474" y="2510283"/>
              <a:ext cx="61311" cy="40455"/>
            </a:xfrm>
            <a:custGeom>
              <a:avLst/>
              <a:gdLst/>
              <a:ahLst/>
              <a:cxnLst/>
              <a:rect l="l" t="t" r="r" b="b"/>
              <a:pathLst>
                <a:path w="1882" h="1240" extrusionOk="0">
                  <a:moveTo>
                    <a:pt x="0" y="1"/>
                  </a:moveTo>
                  <a:lnTo>
                    <a:pt x="0" y="1239"/>
                  </a:lnTo>
                  <a:lnTo>
                    <a:pt x="1882" y="1239"/>
                  </a:lnTo>
                  <a:lnTo>
                    <a:pt x="1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5"/>
            <p:cNvSpPr/>
            <p:nvPr/>
          </p:nvSpPr>
          <p:spPr>
            <a:xfrm>
              <a:off x="7263276" y="2386765"/>
              <a:ext cx="20980" cy="41205"/>
            </a:xfrm>
            <a:custGeom>
              <a:avLst/>
              <a:gdLst/>
              <a:ahLst/>
              <a:cxnLst/>
              <a:rect l="l" t="t" r="r" b="b"/>
              <a:pathLst>
                <a:path w="644" h="1263" extrusionOk="0">
                  <a:moveTo>
                    <a:pt x="192" y="0"/>
                  </a:moveTo>
                  <a:cubicBezTo>
                    <a:pt x="72" y="0"/>
                    <a:pt x="1" y="96"/>
                    <a:pt x="1" y="215"/>
                  </a:cubicBezTo>
                  <a:lnTo>
                    <a:pt x="1" y="1072"/>
                  </a:lnTo>
                  <a:cubicBezTo>
                    <a:pt x="1" y="1167"/>
                    <a:pt x="72" y="1263"/>
                    <a:pt x="192" y="1263"/>
                  </a:cubicBezTo>
                  <a:lnTo>
                    <a:pt x="453" y="1263"/>
                  </a:lnTo>
                  <a:cubicBezTo>
                    <a:pt x="549" y="1263"/>
                    <a:pt x="644" y="1167"/>
                    <a:pt x="644" y="1072"/>
                  </a:cubicBezTo>
                  <a:lnTo>
                    <a:pt x="644" y="215"/>
                  </a:lnTo>
                  <a:cubicBezTo>
                    <a:pt x="644" y="96"/>
                    <a:pt x="549"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5"/>
            <p:cNvSpPr/>
            <p:nvPr/>
          </p:nvSpPr>
          <p:spPr>
            <a:xfrm>
              <a:off x="7079409" y="2324614"/>
              <a:ext cx="265376" cy="164724"/>
            </a:xfrm>
            <a:custGeom>
              <a:avLst/>
              <a:gdLst/>
              <a:ahLst/>
              <a:cxnLst/>
              <a:rect l="l" t="t" r="r" b="b"/>
              <a:pathLst>
                <a:path w="8146" h="5049" extrusionOk="0">
                  <a:moveTo>
                    <a:pt x="6097" y="1286"/>
                  </a:moveTo>
                  <a:cubicBezTo>
                    <a:pt x="6550" y="1286"/>
                    <a:pt x="6907" y="1667"/>
                    <a:pt x="6907" y="2120"/>
                  </a:cubicBezTo>
                  <a:lnTo>
                    <a:pt x="6907" y="2977"/>
                  </a:lnTo>
                  <a:cubicBezTo>
                    <a:pt x="6907" y="3430"/>
                    <a:pt x="6550" y="3787"/>
                    <a:pt x="6097" y="3811"/>
                  </a:cubicBezTo>
                  <a:lnTo>
                    <a:pt x="5836" y="3811"/>
                  </a:lnTo>
                  <a:cubicBezTo>
                    <a:pt x="5383" y="3787"/>
                    <a:pt x="5002" y="3430"/>
                    <a:pt x="5002" y="2977"/>
                  </a:cubicBezTo>
                  <a:lnTo>
                    <a:pt x="5026" y="2120"/>
                  </a:lnTo>
                  <a:cubicBezTo>
                    <a:pt x="5026" y="1667"/>
                    <a:pt x="5383" y="1286"/>
                    <a:pt x="5836" y="1286"/>
                  </a:cubicBezTo>
                  <a:close/>
                  <a:moveTo>
                    <a:pt x="930" y="0"/>
                  </a:moveTo>
                  <a:cubicBezTo>
                    <a:pt x="406" y="24"/>
                    <a:pt x="1" y="429"/>
                    <a:pt x="1" y="953"/>
                  </a:cubicBezTo>
                  <a:lnTo>
                    <a:pt x="1" y="5049"/>
                  </a:lnTo>
                  <a:lnTo>
                    <a:pt x="8146" y="5049"/>
                  </a:lnTo>
                  <a:lnTo>
                    <a:pt x="8146" y="953"/>
                  </a:lnTo>
                  <a:cubicBezTo>
                    <a:pt x="8146" y="429"/>
                    <a:pt x="7717" y="0"/>
                    <a:pt x="7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5"/>
            <p:cNvSpPr/>
            <p:nvPr/>
          </p:nvSpPr>
          <p:spPr>
            <a:xfrm>
              <a:off x="7222163" y="2570900"/>
              <a:ext cx="41145" cy="41205"/>
            </a:xfrm>
            <a:custGeom>
              <a:avLst/>
              <a:gdLst/>
              <a:ahLst/>
              <a:cxnLst/>
              <a:rect l="l" t="t" r="r" b="b"/>
              <a:pathLst>
                <a:path w="1263" h="1263" extrusionOk="0">
                  <a:moveTo>
                    <a:pt x="1" y="0"/>
                  </a:moveTo>
                  <a:lnTo>
                    <a:pt x="1" y="1263"/>
                  </a:lnTo>
                  <a:lnTo>
                    <a:pt x="1263" y="1263"/>
                  </a:lnTo>
                  <a:lnTo>
                    <a:pt x="12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5"/>
            <p:cNvSpPr/>
            <p:nvPr/>
          </p:nvSpPr>
          <p:spPr>
            <a:xfrm>
              <a:off x="7222163" y="2510283"/>
              <a:ext cx="41145" cy="40455"/>
            </a:xfrm>
            <a:custGeom>
              <a:avLst/>
              <a:gdLst/>
              <a:ahLst/>
              <a:cxnLst/>
              <a:rect l="l" t="t" r="r" b="b"/>
              <a:pathLst>
                <a:path w="1263" h="1240" extrusionOk="0">
                  <a:moveTo>
                    <a:pt x="1" y="1"/>
                  </a:moveTo>
                  <a:lnTo>
                    <a:pt x="1" y="1239"/>
                  </a:lnTo>
                  <a:lnTo>
                    <a:pt x="1263" y="1239"/>
                  </a:lnTo>
                  <a:lnTo>
                    <a:pt x="12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5"/>
            <p:cNvSpPr/>
            <p:nvPr/>
          </p:nvSpPr>
          <p:spPr>
            <a:xfrm>
              <a:off x="7079409" y="2633051"/>
              <a:ext cx="61343" cy="41205"/>
            </a:xfrm>
            <a:custGeom>
              <a:avLst/>
              <a:gdLst/>
              <a:ahLst/>
              <a:cxnLst/>
              <a:rect l="l" t="t" r="r" b="b"/>
              <a:pathLst>
                <a:path w="1883" h="1263" extrusionOk="0">
                  <a:moveTo>
                    <a:pt x="1" y="1"/>
                  </a:moveTo>
                  <a:lnTo>
                    <a:pt x="1" y="334"/>
                  </a:lnTo>
                  <a:cubicBezTo>
                    <a:pt x="1" y="834"/>
                    <a:pt x="406" y="1263"/>
                    <a:pt x="930" y="1263"/>
                  </a:cubicBezTo>
                  <a:lnTo>
                    <a:pt x="1882" y="1263"/>
                  </a:lnTo>
                  <a:lnTo>
                    <a:pt x="1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5"/>
            <p:cNvSpPr/>
            <p:nvPr/>
          </p:nvSpPr>
          <p:spPr>
            <a:xfrm>
              <a:off x="7161667" y="2510283"/>
              <a:ext cx="40364" cy="40455"/>
            </a:xfrm>
            <a:custGeom>
              <a:avLst/>
              <a:gdLst/>
              <a:ahLst/>
              <a:cxnLst/>
              <a:rect l="l" t="t" r="r" b="b"/>
              <a:pathLst>
                <a:path w="1239" h="1240" extrusionOk="0">
                  <a:moveTo>
                    <a:pt x="0" y="1"/>
                  </a:moveTo>
                  <a:lnTo>
                    <a:pt x="0" y="1239"/>
                  </a:lnTo>
                  <a:lnTo>
                    <a:pt x="1239" y="1239"/>
                  </a:lnTo>
                  <a:lnTo>
                    <a:pt x="12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5"/>
            <p:cNvSpPr/>
            <p:nvPr/>
          </p:nvSpPr>
          <p:spPr>
            <a:xfrm>
              <a:off x="7283474" y="2570900"/>
              <a:ext cx="61311" cy="103356"/>
            </a:xfrm>
            <a:custGeom>
              <a:avLst/>
              <a:gdLst/>
              <a:ahLst/>
              <a:cxnLst/>
              <a:rect l="l" t="t" r="r" b="b"/>
              <a:pathLst>
                <a:path w="1882" h="3168" extrusionOk="0">
                  <a:moveTo>
                    <a:pt x="0" y="0"/>
                  </a:moveTo>
                  <a:lnTo>
                    <a:pt x="0" y="3168"/>
                  </a:lnTo>
                  <a:lnTo>
                    <a:pt x="953" y="3168"/>
                  </a:lnTo>
                  <a:cubicBezTo>
                    <a:pt x="1453" y="3168"/>
                    <a:pt x="1882" y="2739"/>
                    <a:pt x="1882" y="2239"/>
                  </a:cubicBez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5"/>
            <p:cNvSpPr/>
            <p:nvPr/>
          </p:nvSpPr>
          <p:spPr>
            <a:xfrm>
              <a:off x="7222163" y="2633051"/>
              <a:ext cx="41145" cy="41205"/>
            </a:xfrm>
            <a:custGeom>
              <a:avLst/>
              <a:gdLst/>
              <a:ahLst/>
              <a:cxnLst/>
              <a:rect l="l" t="t" r="r" b="b"/>
              <a:pathLst>
                <a:path w="1263" h="1263" extrusionOk="0">
                  <a:moveTo>
                    <a:pt x="1" y="1"/>
                  </a:moveTo>
                  <a:lnTo>
                    <a:pt x="1" y="1263"/>
                  </a:lnTo>
                  <a:lnTo>
                    <a:pt x="1263" y="1263"/>
                  </a:lnTo>
                  <a:lnTo>
                    <a:pt x="12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5"/>
            <p:cNvSpPr/>
            <p:nvPr/>
          </p:nvSpPr>
          <p:spPr>
            <a:xfrm>
              <a:off x="7161667" y="2633051"/>
              <a:ext cx="40364" cy="41205"/>
            </a:xfrm>
            <a:custGeom>
              <a:avLst/>
              <a:gdLst/>
              <a:ahLst/>
              <a:cxnLst/>
              <a:rect l="l" t="t" r="r" b="b"/>
              <a:pathLst>
                <a:path w="1239" h="1263" extrusionOk="0">
                  <a:moveTo>
                    <a:pt x="0" y="1"/>
                  </a:moveTo>
                  <a:lnTo>
                    <a:pt x="0" y="1263"/>
                  </a:lnTo>
                  <a:lnTo>
                    <a:pt x="1239" y="1263"/>
                  </a:lnTo>
                  <a:lnTo>
                    <a:pt x="12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3" name="Google Shape;11023;p75"/>
          <p:cNvGrpSpPr/>
          <p:nvPr/>
        </p:nvGrpSpPr>
        <p:grpSpPr>
          <a:xfrm>
            <a:off x="6281293" y="2325332"/>
            <a:ext cx="353433" cy="349120"/>
            <a:chOff x="6281293" y="2325332"/>
            <a:chExt cx="353433" cy="349120"/>
          </a:xfrm>
        </p:grpSpPr>
        <p:sp>
          <p:nvSpPr>
            <p:cNvPr id="11024" name="Google Shape;11024;p75"/>
            <p:cNvSpPr/>
            <p:nvPr/>
          </p:nvSpPr>
          <p:spPr>
            <a:xfrm>
              <a:off x="6416880" y="2509533"/>
              <a:ext cx="81476" cy="164919"/>
            </a:xfrm>
            <a:custGeom>
              <a:avLst/>
              <a:gdLst/>
              <a:ahLst/>
              <a:cxnLst/>
              <a:rect l="l" t="t" r="r" b="b"/>
              <a:pathLst>
                <a:path w="2501" h="5055" extrusionOk="0">
                  <a:moveTo>
                    <a:pt x="0" y="0"/>
                  </a:moveTo>
                  <a:lnTo>
                    <a:pt x="0" y="4739"/>
                  </a:lnTo>
                  <a:cubicBezTo>
                    <a:pt x="0" y="4926"/>
                    <a:pt x="148" y="5055"/>
                    <a:pt x="315" y="5055"/>
                  </a:cubicBezTo>
                  <a:cubicBezTo>
                    <a:pt x="360" y="5055"/>
                    <a:pt x="407" y="5045"/>
                    <a:pt x="453" y="5025"/>
                  </a:cubicBezTo>
                  <a:lnTo>
                    <a:pt x="2334" y="4072"/>
                  </a:lnTo>
                  <a:cubicBezTo>
                    <a:pt x="2429" y="4025"/>
                    <a:pt x="2501" y="3906"/>
                    <a:pt x="2501" y="3787"/>
                  </a:cubicBezTo>
                  <a:lnTo>
                    <a:pt x="25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5"/>
            <p:cNvSpPr/>
            <p:nvPr/>
          </p:nvSpPr>
          <p:spPr>
            <a:xfrm>
              <a:off x="6281293" y="2325332"/>
              <a:ext cx="353433" cy="163256"/>
            </a:xfrm>
            <a:custGeom>
              <a:avLst/>
              <a:gdLst/>
              <a:ahLst/>
              <a:cxnLst/>
              <a:rect l="l" t="t" r="r" b="b"/>
              <a:pathLst>
                <a:path w="10849" h="5004" extrusionOk="0">
                  <a:moveTo>
                    <a:pt x="371" y="1"/>
                  </a:moveTo>
                  <a:cubicBezTo>
                    <a:pt x="128" y="1"/>
                    <a:pt x="1" y="296"/>
                    <a:pt x="162" y="502"/>
                  </a:cubicBezTo>
                  <a:lnTo>
                    <a:pt x="3805" y="5003"/>
                  </a:lnTo>
                  <a:lnTo>
                    <a:pt x="7020" y="5003"/>
                  </a:lnTo>
                  <a:lnTo>
                    <a:pt x="10688" y="502"/>
                  </a:lnTo>
                  <a:cubicBezTo>
                    <a:pt x="10848" y="296"/>
                    <a:pt x="10699" y="1"/>
                    <a:pt x="10454" y="1"/>
                  </a:cubicBezTo>
                  <a:cubicBezTo>
                    <a:pt x="10445" y="1"/>
                    <a:pt x="10435" y="1"/>
                    <a:pt x="10426" y="2"/>
                  </a:cubicBezTo>
                  <a:lnTo>
                    <a:pt x="400" y="2"/>
                  </a:lnTo>
                  <a:cubicBezTo>
                    <a:pt x="390" y="1"/>
                    <a:pt x="381"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5"/>
          <p:cNvGrpSpPr/>
          <p:nvPr/>
        </p:nvGrpSpPr>
        <p:grpSpPr>
          <a:xfrm>
            <a:off x="5522139" y="2324810"/>
            <a:ext cx="376466" cy="350425"/>
            <a:chOff x="5522139" y="2324810"/>
            <a:chExt cx="376466" cy="350425"/>
          </a:xfrm>
        </p:grpSpPr>
        <p:sp>
          <p:nvSpPr>
            <p:cNvPr id="11027" name="Google Shape;11027;p75"/>
            <p:cNvSpPr/>
            <p:nvPr/>
          </p:nvSpPr>
          <p:spPr>
            <a:xfrm>
              <a:off x="5655023" y="2428721"/>
              <a:ext cx="119494" cy="102475"/>
            </a:xfrm>
            <a:custGeom>
              <a:avLst/>
              <a:gdLst/>
              <a:ahLst/>
              <a:cxnLst/>
              <a:rect l="l" t="t" r="r" b="b"/>
              <a:pathLst>
                <a:path w="3668" h="3141" extrusionOk="0">
                  <a:moveTo>
                    <a:pt x="2096" y="0"/>
                  </a:moveTo>
                  <a:cubicBezTo>
                    <a:pt x="691" y="0"/>
                    <a:pt x="1" y="1691"/>
                    <a:pt x="1001" y="2668"/>
                  </a:cubicBezTo>
                  <a:cubicBezTo>
                    <a:pt x="1320" y="2994"/>
                    <a:pt x="1715" y="3141"/>
                    <a:pt x="2102" y="3141"/>
                  </a:cubicBezTo>
                  <a:cubicBezTo>
                    <a:pt x="2901" y="3141"/>
                    <a:pt x="3668" y="2518"/>
                    <a:pt x="3668" y="1572"/>
                  </a:cubicBezTo>
                  <a:cubicBezTo>
                    <a:pt x="3668" y="715"/>
                    <a:pt x="2954"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5"/>
            <p:cNvSpPr/>
            <p:nvPr/>
          </p:nvSpPr>
          <p:spPr>
            <a:xfrm>
              <a:off x="5573449" y="2532827"/>
              <a:ext cx="118843" cy="121887"/>
            </a:xfrm>
            <a:custGeom>
              <a:avLst/>
              <a:gdLst/>
              <a:ahLst/>
              <a:cxnLst/>
              <a:rect l="l" t="t" r="r" b="b"/>
              <a:pathLst>
                <a:path w="3648" h="3736" extrusionOk="0">
                  <a:moveTo>
                    <a:pt x="3124" y="1"/>
                  </a:moveTo>
                  <a:lnTo>
                    <a:pt x="2219" y="1287"/>
                  </a:lnTo>
                  <a:cubicBezTo>
                    <a:pt x="2061" y="1229"/>
                    <a:pt x="1908" y="1203"/>
                    <a:pt x="1763" y="1203"/>
                  </a:cubicBezTo>
                  <a:cubicBezTo>
                    <a:pt x="643" y="1203"/>
                    <a:pt x="0" y="2763"/>
                    <a:pt x="1076" y="3501"/>
                  </a:cubicBezTo>
                  <a:cubicBezTo>
                    <a:pt x="1314" y="3665"/>
                    <a:pt x="1560" y="3736"/>
                    <a:pt x="1795" y="3736"/>
                  </a:cubicBezTo>
                  <a:cubicBezTo>
                    <a:pt x="2758" y="3736"/>
                    <a:pt x="3528" y="2544"/>
                    <a:pt x="2743" y="1644"/>
                  </a:cubicBezTo>
                  <a:lnTo>
                    <a:pt x="3648" y="358"/>
                  </a:lnTo>
                  <a:cubicBezTo>
                    <a:pt x="3457" y="263"/>
                    <a:pt x="3267" y="143"/>
                    <a:pt x="3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5"/>
            <p:cNvSpPr/>
            <p:nvPr/>
          </p:nvSpPr>
          <p:spPr>
            <a:xfrm>
              <a:off x="5763636" y="2324810"/>
              <a:ext cx="120081" cy="109392"/>
            </a:xfrm>
            <a:custGeom>
              <a:avLst/>
              <a:gdLst/>
              <a:ahLst/>
              <a:cxnLst/>
              <a:rect l="l" t="t" r="r" b="b"/>
              <a:pathLst>
                <a:path w="3686" h="3353" extrusionOk="0">
                  <a:moveTo>
                    <a:pt x="1923" y="1"/>
                  </a:moveTo>
                  <a:cubicBezTo>
                    <a:pt x="1029" y="1"/>
                    <a:pt x="244" y="1042"/>
                    <a:pt x="882" y="1971"/>
                  </a:cubicBezTo>
                  <a:lnTo>
                    <a:pt x="1" y="2947"/>
                  </a:lnTo>
                  <a:cubicBezTo>
                    <a:pt x="191" y="3066"/>
                    <a:pt x="334" y="3185"/>
                    <a:pt x="453" y="3352"/>
                  </a:cubicBezTo>
                  <a:lnTo>
                    <a:pt x="1358" y="2376"/>
                  </a:lnTo>
                  <a:cubicBezTo>
                    <a:pt x="1560" y="2479"/>
                    <a:pt x="1759" y="2524"/>
                    <a:pt x="1948" y="2524"/>
                  </a:cubicBezTo>
                  <a:cubicBezTo>
                    <a:pt x="2980" y="2524"/>
                    <a:pt x="3686" y="1153"/>
                    <a:pt x="2739" y="328"/>
                  </a:cubicBezTo>
                  <a:cubicBezTo>
                    <a:pt x="2482" y="99"/>
                    <a:pt x="2197" y="1"/>
                    <a:pt x="19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5"/>
            <p:cNvSpPr/>
            <p:nvPr/>
          </p:nvSpPr>
          <p:spPr>
            <a:xfrm>
              <a:off x="5522139" y="2387841"/>
              <a:ext cx="137575" cy="102540"/>
            </a:xfrm>
            <a:custGeom>
              <a:avLst/>
              <a:gdLst/>
              <a:ahLst/>
              <a:cxnLst/>
              <a:rect l="l" t="t" r="r" b="b"/>
              <a:pathLst>
                <a:path w="4223" h="3143" extrusionOk="0">
                  <a:moveTo>
                    <a:pt x="1773" y="1"/>
                  </a:moveTo>
                  <a:cubicBezTo>
                    <a:pt x="1116" y="1"/>
                    <a:pt x="462" y="382"/>
                    <a:pt x="269" y="1206"/>
                  </a:cubicBezTo>
                  <a:cubicBezTo>
                    <a:pt x="0" y="2358"/>
                    <a:pt x="915" y="3143"/>
                    <a:pt x="1833" y="3143"/>
                  </a:cubicBezTo>
                  <a:cubicBezTo>
                    <a:pt x="2376" y="3143"/>
                    <a:pt x="2921" y="2868"/>
                    <a:pt x="3222" y="2230"/>
                  </a:cubicBezTo>
                  <a:lnTo>
                    <a:pt x="4032" y="2420"/>
                  </a:lnTo>
                  <a:cubicBezTo>
                    <a:pt x="4056" y="2206"/>
                    <a:pt x="4127" y="1992"/>
                    <a:pt x="4222" y="1825"/>
                  </a:cubicBezTo>
                  <a:lnTo>
                    <a:pt x="3365" y="1611"/>
                  </a:lnTo>
                  <a:cubicBezTo>
                    <a:pt x="3391" y="574"/>
                    <a:pt x="2579" y="1"/>
                    <a:pt x="17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5"/>
            <p:cNvSpPr/>
            <p:nvPr/>
          </p:nvSpPr>
          <p:spPr>
            <a:xfrm>
              <a:off x="5753081" y="2528162"/>
              <a:ext cx="145524" cy="147074"/>
            </a:xfrm>
            <a:custGeom>
              <a:avLst/>
              <a:gdLst/>
              <a:ahLst/>
              <a:cxnLst/>
              <a:rect l="l" t="t" r="r" b="b"/>
              <a:pathLst>
                <a:path w="4467" h="4508" extrusionOk="0">
                  <a:moveTo>
                    <a:pt x="706" y="1"/>
                  </a:moveTo>
                  <a:cubicBezTo>
                    <a:pt x="563" y="144"/>
                    <a:pt x="396" y="286"/>
                    <a:pt x="229" y="406"/>
                  </a:cubicBezTo>
                  <a:lnTo>
                    <a:pt x="1110" y="1787"/>
                  </a:lnTo>
                  <a:cubicBezTo>
                    <a:pt x="1" y="2877"/>
                    <a:pt x="944" y="4508"/>
                    <a:pt x="2197" y="4508"/>
                  </a:cubicBezTo>
                  <a:cubicBezTo>
                    <a:pt x="2477" y="4508"/>
                    <a:pt x="2772" y="4427"/>
                    <a:pt x="3063" y="4240"/>
                  </a:cubicBezTo>
                  <a:cubicBezTo>
                    <a:pt x="4467" y="3339"/>
                    <a:pt x="3678" y="1333"/>
                    <a:pt x="2268" y="1333"/>
                  </a:cubicBezTo>
                  <a:cubicBezTo>
                    <a:pt x="2075" y="1333"/>
                    <a:pt x="1870" y="1370"/>
                    <a:pt x="1658" y="1453"/>
                  </a:cubicBezTo>
                  <a:lnTo>
                    <a:pt x="70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2" name="Google Shape;11032;p75"/>
          <p:cNvGrpSpPr/>
          <p:nvPr/>
        </p:nvGrpSpPr>
        <p:grpSpPr>
          <a:xfrm>
            <a:off x="4715520" y="2325397"/>
            <a:ext cx="408098" cy="349610"/>
            <a:chOff x="4715520" y="2325397"/>
            <a:chExt cx="408098" cy="349610"/>
          </a:xfrm>
        </p:grpSpPr>
        <p:sp>
          <p:nvSpPr>
            <p:cNvPr id="11033" name="Google Shape;11033;p75"/>
            <p:cNvSpPr/>
            <p:nvPr/>
          </p:nvSpPr>
          <p:spPr>
            <a:xfrm>
              <a:off x="4901701" y="2387156"/>
              <a:ext cx="94703" cy="73439"/>
            </a:xfrm>
            <a:custGeom>
              <a:avLst/>
              <a:gdLst/>
              <a:ahLst/>
              <a:cxnLst/>
              <a:rect l="l" t="t" r="r" b="b"/>
              <a:pathLst>
                <a:path w="2907" h="2251" extrusionOk="0">
                  <a:moveTo>
                    <a:pt x="1453" y="0"/>
                  </a:moveTo>
                  <a:cubicBezTo>
                    <a:pt x="959" y="0"/>
                    <a:pt x="465" y="108"/>
                    <a:pt x="1" y="322"/>
                  </a:cubicBezTo>
                  <a:lnTo>
                    <a:pt x="1120" y="2251"/>
                  </a:lnTo>
                  <a:cubicBezTo>
                    <a:pt x="1227" y="2215"/>
                    <a:pt x="1340" y="2197"/>
                    <a:pt x="1453" y="2197"/>
                  </a:cubicBezTo>
                  <a:cubicBezTo>
                    <a:pt x="1567" y="2197"/>
                    <a:pt x="1680" y="2215"/>
                    <a:pt x="1787" y="2251"/>
                  </a:cubicBezTo>
                  <a:lnTo>
                    <a:pt x="2906" y="322"/>
                  </a:lnTo>
                  <a:cubicBezTo>
                    <a:pt x="2442" y="108"/>
                    <a:pt x="1948"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5"/>
            <p:cNvSpPr/>
            <p:nvPr/>
          </p:nvSpPr>
          <p:spPr>
            <a:xfrm>
              <a:off x="4837327" y="2509533"/>
              <a:ext cx="83040" cy="82378"/>
            </a:xfrm>
            <a:custGeom>
              <a:avLst/>
              <a:gdLst/>
              <a:ahLst/>
              <a:cxnLst/>
              <a:rect l="l" t="t" r="r" b="b"/>
              <a:pathLst>
                <a:path w="2549" h="2525" extrusionOk="0">
                  <a:moveTo>
                    <a:pt x="2215" y="0"/>
                  </a:moveTo>
                  <a:lnTo>
                    <a:pt x="0" y="24"/>
                  </a:lnTo>
                  <a:cubicBezTo>
                    <a:pt x="95" y="1024"/>
                    <a:pt x="619" y="1929"/>
                    <a:pt x="1429" y="2524"/>
                  </a:cubicBezTo>
                  <a:lnTo>
                    <a:pt x="2548" y="596"/>
                  </a:lnTo>
                  <a:cubicBezTo>
                    <a:pt x="2382" y="429"/>
                    <a:pt x="2262" y="214"/>
                    <a:pt x="2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5"/>
            <p:cNvSpPr/>
            <p:nvPr/>
          </p:nvSpPr>
          <p:spPr>
            <a:xfrm>
              <a:off x="4921866" y="2479224"/>
              <a:ext cx="47368" cy="41173"/>
            </a:xfrm>
            <a:custGeom>
              <a:avLst/>
              <a:gdLst/>
              <a:ahLst/>
              <a:cxnLst/>
              <a:rect l="l" t="t" r="r" b="b"/>
              <a:pathLst>
                <a:path w="1454" h="1262" extrusionOk="0">
                  <a:moveTo>
                    <a:pt x="834" y="0"/>
                  </a:moveTo>
                  <a:cubicBezTo>
                    <a:pt x="263" y="0"/>
                    <a:pt x="1" y="667"/>
                    <a:pt x="382" y="1072"/>
                  </a:cubicBezTo>
                  <a:cubicBezTo>
                    <a:pt x="513" y="1203"/>
                    <a:pt x="672" y="1262"/>
                    <a:pt x="826" y="1262"/>
                  </a:cubicBezTo>
                  <a:cubicBezTo>
                    <a:pt x="1149" y="1262"/>
                    <a:pt x="1454" y="1006"/>
                    <a:pt x="1454" y="620"/>
                  </a:cubicBezTo>
                  <a:cubicBezTo>
                    <a:pt x="1454" y="286"/>
                    <a:pt x="116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5"/>
            <p:cNvSpPr/>
            <p:nvPr/>
          </p:nvSpPr>
          <p:spPr>
            <a:xfrm>
              <a:off x="4977736" y="2510283"/>
              <a:ext cx="83040" cy="81628"/>
            </a:xfrm>
            <a:custGeom>
              <a:avLst/>
              <a:gdLst/>
              <a:ahLst/>
              <a:cxnLst/>
              <a:rect l="l" t="t" r="r" b="b"/>
              <a:pathLst>
                <a:path w="2549" h="2502" extrusionOk="0">
                  <a:moveTo>
                    <a:pt x="358" y="1"/>
                  </a:moveTo>
                  <a:cubicBezTo>
                    <a:pt x="286" y="215"/>
                    <a:pt x="167" y="406"/>
                    <a:pt x="1" y="573"/>
                  </a:cubicBezTo>
                  <a:lnTo>
                    <a:pt x="1120" y="2501"/>
                  </a:lnTo>
                  <a:cubicBezTo>
                    <a:pt x="1930" y="1906"/>
                    <a:pt x="2453" y="1001"/>
                    <a:pt x="2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5"/>
            <p:cNvSpPr/>
            <p:nvPr/>
          </p:nvSpPr>
          <p:spPr>
            <a:xfrm>
              <a:off x="4715520" y="2325397"/>
              <a:ext cx="408098" cy="349610"/>
            </a:xfrm>
            <a:custGeom>
              <a:avLst/>
              <a:gdLst/>
              <a:ahLst/>
              <a:cxnLst/>
              <a:rect l="l" t="t" r="r" b="b"/>
              <a:pathLst>
                <a:path w="12527" h="10716" extrusionOk="0">
                  <a:moveTo>
                    <a:pt x="7168" y="1256"/>
                  </a:moveTo>
                  <a:cubicBezTo>
                    <a:pt x="7877" y="1256"/>
                    <a:pt x="8585" y="1441"/>
                    <a:pt x="9216" y="1810"/>
                  </a:cubicBezTo>
                  <a:cubicBezTo>
                    <a:pt x="9359" y="1881"/>
                    <a:pt x="9407" y="2072"/>
                    <a:pt x="9312" y="2239"/>
                  </a:cubicBezTo>
                  <a:lnTo>
                    <a:pt x="8050" y="4430"/>
                  </a:lnTo>
                  <a:cubicBezTo>
                    <a:pt x="8216" y="4596"/>
                    <a:pt x="8335" y="4811"/>
                    <a:pt x="8383" y="5025"/>
                  </a:cubicBezTo>
                  <a:lnTo>
                    <a:pt x="10931" y="5025"/>
                  </a:lnTo>
                  <a:cubicBezTo>
                    <a:pt x="11098" y="5025"/>
                    <a:pt x="11241" y="5168"/>
                    <a:pt x="11241" y="5358"/>
                  </a:cubicBezTo>
                  <a:cubicBezTo>
                    <a:pt x="11241" y="6811"/>
                    <a:pt x="10455" y="8145"/>
                    <a:pt x="9216" y="8883"/>
                  </a:cubicBezTo>
                  <a:cubicBezTo>
                    <a:pt x="9165" y="8905"/>
                    <a:pt x="9111" y="8916"/>
                    <a:pt x="9059" y="8916"/>
                  </a:cubicBezTo>
                  <a:cubicBezTo>
                    <a:pt x="8943" y="8916"/>
                    <a:pt x="8837" y="8862"/>
                    <a:pt x="8788" y="8764"/>
                  </a:cubicBezTo>
                  <a:lnTo>
                    <a:pt x="7502" y="6549"/>
                  </a:lnTo>
                  <a:cubicBezTo>
                    <a:pt x="7395" y="6585"/>
                    <a:pt x="7282" y="6603"/>
                    <a:pt x="7168" y="6603"/>
                  </a:cubicBezTo>
                  <a:cubicBezTo>
                    <a:pt x="7055" y="6603"/>
                    <a:pt x="6942" y="6585"/>
                    <a:pt x="6835" y="6549"/>
                  </a:cubicBezTo>
                  <a:lnTo>
                    <a:pt x="5549" y="8788"/>
                  </a:lnTo>
                  <a:cubicBezTo>
                    <a:pt x="5503" y="8880"/>
                    <a:pt x="5407" y="8932"/>
                    <a:pt x="5300" y="8932"/>
                  </a:cubicBezTo>
                  <a:cubicBezTo>
                    <a:pt x="5241" y="8932"/>
                    <a:pt x="5179" y="8917"/>
                    <a:pt x="5120" y="8883"/>
                  </a:cubicBezTo>
                  <a:cubicBezTo>
                    <a:pt x="3858" y="8168"/>
                    <a:pt x="3096" y="6811"/>
                    <a:pt x="3096" y="5358"/>
                  </a:cubicBezTo>
                  <a:cubicBezTo>
                    <a:pt x="3096" y="5192"/>
                    <a:pt x="3239" y="5049"/>
                    <a:pt x="3406" y="5049"/>
                  </a:cubicBezTo>
                  <a:lnTo>
                    <a:pt x="5954" y="5049"/>
                  </a:lnTo>
                  <a:cubicBezTo>
                    <a:pt x="6001" y="4811"/>
                    <a:pt x="6121" y="4620"/>
                    <a:pt x="6287" y="4453"/>
                  </a:cubicBezTo>
                  <a:lnTo>
                    <a:pt x="5025" y="2239"/>
                  </a:lnTo>
                  <a:cubicBezTo>
                    <a:pt x="4930" y="2072"/>
                    <a:pt x="4977" y="1881"/>
                    <a:pt x="5120" y="1810"/>
                  </a:cubicBezTo>
                  <a:cubicBezTo>
                    <a:pt x="5751" y="1441"/>
                    <a:pt x="6460" y="1256"/>
                    <a:pt x="7168" y="1256"/>
                  </a:cubicBezTo>
                  <a:close/>
                  <a:moveTo>
                    <a:pt x="7168" y="0"/>
                  </a:moveTo>
                  <a:cubicBezTo>
                    <a:pt x="2382" y="0"/>
                    <a:pt x="0" y="5763"/>
                    <a:pt x="3382" y="9145"/>
                  </a:cubicBezTo>
                  <a:cubicBezTo>
                    <a:pt x="4474" y="10230"/>
                    <a:pt x="5815" y="10715"/>
                    <a:pt x="7130" y="10715"/>
                  </a:cubicBezTo>
                  <a:cubicBezTo>
                    <a:pt x="9886" y="10715"/>
                    <a:pt x="12527" y="8583"/>
                    <a:pt x="12527" y="5358"/>
                  </a:cubicBezTo>
                  <a:cubicBezTo>
                    <a:pt x="12527" y="2382"/>
                    <a:pt x="10121" y="0"/>
                    <a:pt x="7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75"/>
          <p:cNvGrpSpPr/>
          <p:nvPr/>
        </p:nvGrpSpPr>
        <p:grpSpPr>
          <a:xfrm>
            <a:off x="4020381" y="2336261"/>
            <a:ext cx="348384" cy="327131"/>
            <a:chOff x="4020381" y="2336261"/>
            <a:chExt cx="348384" cy="327131"/>
          </a:xfrm>
        </p:grpSpPr>
        <p:sp>
          <p:nvSpPr>
            <p:cNvPr id="11039" name="Google Shape;11039;p75"/>
            <p:cNvSpPr/>
            <p:nvPr/>
          </p:nvSpPr>
          <p:spPr>
            <a:xfrm>
              <a:off x="4041329" y="2336261"/>
              <a:ext cx="307238" cy="80845"/>
            </a:xfrm>
            <a:custGeom>
              <a:avLst/>
              <a:gdLst/>
              <a:ahLst/>
              <a:cxnLst/>
              <a:rect l="l" t="t" r="r" b="b"/>
              <a:pathLst>
                <a:path w="9431" h="2478" extrusionOk="0">
                  <a:moveTo>
                    <a:pt x="334" y="1"/>
                  </a:moveTo>
                  <a:cubicBezTo>
                    <a:pt x="143" y="1"/>
                    <a:pt x="0" y="120"/>
                    <a:pt x="0" y="310"/>
                  </a:cubicBezTo>
                  <a:lnTo>
                    <a:pt x="0" y="1548"/>
                  </a:lnTo>
                  <a:cubicBezTo>
                    <a:pt x="0" y="1739"/>
                    <a:pt x="143" y="1882"/>
                    <a:pt x="310" y="1882"/>
                  </a:cubicBezTo>
                  <a:lnTo>
                    <a:pt x="3144" y="1882"/>
                  </a:lnTo>
                  <a:lnTo>
                    <a:pt x="3144" y="2477"/>
                  </a:lnTo>
                  <a:lnTo>
                    <a:pt x="6287" y="2477"/>
                  </a:lnTo>
                  <a:lnTo>
                    <a:pt x="6287" y="1882"/>
                  </a:lnTo>
                  <a:lnTo>
                    <a:pt x="9098" y="1882"/>
                  </a:lnTo>
                  <a:cubicBezTo>
                    <a:pt x="9288" y="1882"/>
                    <a:pt x="9431" y="1739"/>
                    <a:pt x="9431" y="1548"/>
                  </a:cubicBezTo>
                  <a:lnTo>
                    <a:pt x="9431" y="310"/>
                  </a:lnTo>
                  <a:cubicBezTo>
                    <a:pt x="9431" y="120"/>
                    <a:pt x="9288" y="1"/>
                    <a:pt x="90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5"/>
            <p:cNvSpPr/>
            <p:nvPr/>
          </p:nvSpPr>
          <p:spPr>
            <a:xfrm>
              <a:off x="4112706" y="2488555"/>
              <a:ext cx="143569" cy="123159"/>
            </a:xfrm>
            <a:custGeom>
              <a:avLst/>
              <a:gdLst/>
              <a:ahLst/>
              <a:cxnLst/>
              <a:rect l="l" t="t" r="r" b="b"/>
              <a:pathLst>
                <a:path w="4407" h="3775" extrusionOk="0">
                  <a:moveTo>
                    <a:pt x="3191" y="906"/>
                  </a:moveTo>
                  <a:cubicBezTo>
                    <a:pt x="3431" y="906"/>
                    <a:pt x="3644" y="1215"/>
                    <a:pt x="3406" y="1453"/>
                  </a:cubicBezTo>
                  <a:lnTo>
                    <a:pt x="2763" y="2120"/>
                  </a:lnTo>
                  <a:cubicBezTo>
                    <a:pt x="2705" y="2159"/>
                    <a:pt x="2646" y="2197"/>
                    <a:pt x="2575" y="2197"/>
                  </a:cubicBezTo>
                  <a:cubicBezTo>
                    <a:pt x="2559" y="2197"/>
                    <a:pt x="2542" y="2195"/>
                    <a:pt x="2525" y="2191"/>
                  </a:cubicBezTo>
                  <a:cubicBezTo>
                    <a:pt x="2512" y="2195"/>
                    <a:pt x="2498" y="2197"/>
                    <a:pt x="2483" y="2197"/>
                  </a:cubicBezTo>
                  <a:cubicBezTo>
                    <a:pt x="2420" y="2197"/>
                    <a:pt x="2349" y="2159"/>
                    <a:pt x="2310" y="2120"/>
                  </a:cubicBezTo>
                  <a:cubicBezTo>
                    <a:pt x="2167" y="2001"/>
                    <a:pt x="2167" y="1786"/>
                    <a:pt x="2310" y="1667"/>
                  </a:cubicBezTo>
                  <a:lnTo>
                    <a:pt x="2977" y="1000"/>
                  </a:lnTo>
                  <a:cubicBezTo>
                    <a:pt x="3043" y="934"/>
                    <a:pt x="3118" y="906"/>
                    <a:pt x="3191" y="906"/>
                  </a:cubicBezTo>
                  <a:close/>
                  <a:moveTo>
                    <a:pt x="2525" y="0"/>
                  </a:moveTo>
                  <a:cubicBezTo>
                    <a:pt x="834" y="0"/>
                    <a:pt x="0" y="2024"/>
                    <a:pt x="1191" y="3215"/>
                  </a:cubicBezTo>
                  <a:cubicBezTo>
                    <a:pt x="1577" y="3601"/>
                    <a:pt x="2052" y="3775"/>
                    <a:pt x="2516" y="3775"/>
                  </a:cubicBezTo>
                  <a:cubicBezTo>
                    <a:pt x="3482" y="3775"/>
                    <a:pt x="4406" y="3024"/>
                    <a:pt x="4406" y="1881"/>
                  </a:cubicBezTo>
                  <a:cubicBezTo>
                    <a:pt x="4406" y="857"/>
                    <a:pt x="3549" y="0"/>
                    <a:pt x="2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5"/>
            <p:cNvSpPr/>
            <p:nvPr/>
          </p:nvSpPr>
          <p:spPr>
            <a:xfrm>
              <a:off x="4020381" y="2437268"/>
              <a:ext cx="348384" cy="226124"/>
            </a:xfrm>
            <a:custGeom>
              <a:avLst/>
              <a:gdLst/>
              <a:ahLst/>
              <a:cxnLst/>
              <a:rect l="l" t="t" r="r" b="b"/>
              <a:pathLst>
                <a:path w="10694" h="6931" extrusionOk="0">
                  <a:moveTo>
                    <a:pt x="5345" y="941"/>
                  </a:moveTo>
                  <a:cubicBezTo>
                    <a:pt x="6633" y="941"/>
                    <a:pt x="7859" y="1942"/>
                    <a:pt x="7859" y="3453"/>
                  </a:cubicBezTo>
                  <a:cubicBezTo>
                    <a:pt x="7859" y="4835"/>
                    <a:pt x="6740" y="5978"/>
                    <a:pt x="5359" y="5978"/>
                  </a:cubicBezTo>
                  <a:cubicBezTo>
                    <a:pt x="3120" y="5978"/>
                    <a:pt x="2001" y="3263"/>
                    <a:pt x="3573" y="1691"/>
                  </a:cubicBezTo>
                  <a:cubicBezTo>
                    <a:pt x="4091" y="1173"/>
                    <a:pt x="4725" y="941"/>
                    <a:pt x="5345" y="941"/>
                  </a:cubicBezTo>
                  <a:close/>
                  <a:moveTo>
                    <a:pt x="1644" y="0"/>
                  </a:moveTo>
                  <a:lnTo>
                    <a:pt x="48" y="2382"/>
                  </a:lnTo>
                  <a:cubicBezTo>
                    <a:pt x="24" y="2429"/>
                    <a:pt x="0" y="2477"/>
                    <a:pt x="0" y="2549"/>
                  </a:cubicBezTo>
                  <a:lnTo>
                    <a:pt x="0" y="6621"/>
                  </a:lnTo>
                  <a:cubicBezTo>
                    <a:pt x="0" y="6788"/>
                    <a:pt x="143" y="6930"/>
                    <a:pt x="310" y="6930"/>
                  </a:cubicBezTo>
                  <a:lnTo>
                    <a:pt x="10384" y="6930"/>
                  </a:lnTo>
                  <a:cubicBezTo>
                    <a:pt x="10550" y="6930"/>
                    <a:pt x="10693" y="6788"/>
                    <a:pt x="10693" y="6621"/>
                  </a:cubicBezTo>
                  <a:lnTo>
                    <a:pt x="10693" y="2596"/>
                  </a:lnTo>
                  <a:cubicBezTo>
                    <a:pt x="10693" y="2549"/>
                    <a:pt x="10693" y="2477"/>
                    <a:pt x="10669" y="2429"/>
                  </a:cubicBezTo>
                  <a:lnTo>
                    <a:pt x="907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2" name="Google Shape;11042;p75"/>
          <p:cNvSpPr/>
          <p:nvPr/>
        </p:nvSpPr>
        <p:spPr>
          <a:xfrm>
            <a:off x="3265496" y="2448850"/>
            <a:ext cx="20980" cy="101888"/>
          </a:xfrm>
          <a:custGeom>
            <a:avLst/>
            <a:gdLst/>
            <a:ahLst/>
            <a:cxnLst/>
            <a:rect l="l" t="t" r="r" b="b"/>
            <a:pathLst>
              <a:path w="644" h="3123" extrusionOk="0">
                <a:moveTo>
                  <a:pt x="251" y="0"/>
                </a:moveTo>
                <a:cubicBezTo>
                  <a:pt x="103" y="0"/>
                  <a:pt x="1" y="136"/>
                  <a:pt x="1" y="312"/>
                </a:cubicBezTo>
                <a:lnTo>
                  <a:pt x="1" y="2813"/>
                </a:lnTo>
                <a:cubicBezTo>
                  <a:pt x="1" y="2979"/>
                  <a:pt x="120" y="3122"/>
                  <a:pt x="287" y="3122"/>
                </a:cubicBezTo>
                <a:lnTo>
                  <a:pt x="644" y="3122"/>
                </a:lnTo>
                <a:cubicBezTo>
                  <a:pt x="644" y="3027"/>
                  <a:pt x="620" y="2908"/>
                  <a:pt x="644" y="2813"/>
                </a:cubicBezTo>
                <a:lnTo>
                  <a:pt x="644" y="312"/>
                </a:lnTo>
                <a:cubicBezTo>
                  <a:pt x="620" y="193"/>
                  <a:pt x="644" y="98"/>
                  <a:pt x="644" y="3"/>
                </a:cubicBezTo>
                <a:lnTo>
                  <a:pt x="287" y="3"/>
                </a:lnTo>
                <a:cubicBezTo>
                  <a:pt x="275" y="1"/>
                  <a:pt x="26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5"/>
          <p:cNvSpPr/>
          <p:nvPr/>
        </p:nvSpPr>
        <p:spPr>
          <a:xfrm>
            <a:off x="3592118" y="2448850"/>
            <a:ext cx="21762" cy="101888"/>
          </a:xfrm>
          <a:custGeom>
            <a:avLst/>
            <a:gdLst/>
            <a:ahLst/>
            <a:cxnLst/>
            <a:rect l="l" t="t" r="r" b="b"/>
            <a:pathLst>
              <a:path w="668" h="3123" extrusionOk="0">
                <a:moveTo>
                  <a:pt x="394" y="0"/>
                </a:moveTo>
                <a:cubicBezTo>
                  <a:pt x="382" y="0"/>
                  <a:pt x="370" y="1"/>
                  <a:pt x="358" y="3"/>
                </a:cubicBezTo>
                <a:lnTo>
                  <a:pt x="1" y="3"/>
                </a:lnTo>
                <a:cubicBezTo>
                  <a:pt x="1" y="98"/>
                  <a:pt x="25" y="193"/>
                  <a:pt x="25" y="312"/>
                </a:cubicBezTo>
                <a:lnTo>
                  <a:pt x="25" y="2813"/>
                </a:lnTo>
                <a:cubicBezTo>
                  <a:pt x="25" y="2908"/>
                  <a:pt x="1" y="3027"/>
                  <a:pt x="1" y="3122"/>
                </a:cubicBezTo>
                <a:lnTo>
                  <a:pt x="358" y="3122"/>
                </a:lnTo>
                <a:cubicBezTo>
                  <a:pt x="525" y="3122"/>
                  <a:pt x="668" y="2979"/>
                  <a:pt x="668" y="2813"/>
                </a:cubicBezTo>
                <a:lnTo>
                  <a:pt x="668" y="312"/>
                </a:lnTo>
                <a:cubicBezTo>
                  <a:pt x="668" y="136"/>
                  <a:pt x="545"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5"/>
          <p:cNvSpPr/>
          <p:nvPr/>
        </p:nvSpPr>
        <p:spPr>
          <a:xfrm>
            <a:off x="3306641" y="2407743"/>
            <a:ext cx="265344" cy="184951"/>
          </a:xfrm>
          <a:custGeom>
            <a:avLst/>
            <a:gdLst/>
            <a:ahLst/>
            <a:cxnLst/>
            <a:rect l="l" t="t" r="r" b="b"/>
            <a:pathLst>
              <a:path w="8145" h="5669" extrusionOk="0">
                <a:moveTo>
                  <a:pt x="1572" y="0"/>
                </a:moveTo>
                <a:cubicBezTo>
                  <a:pt x="691" y="0"/>
                  <a:pt x="0" y="715"/>
                  <a:pt x="0" y="1572"/>
                </a:cubicBezTo>
                <a:lnTo>
                  <a:pt x="0" y="4073"/>
                </a:lnTo>
                <a:cubicBezTo>
                  <a:pt x="0" y="4954"/>
                  <a:pt x="691" y="5644"/>
                  <a:pt x="1572" y="5644"/>
                </a:cubicBezTo>
                <a:lnTo>
                  <a:pt x="2644" y="5644"/>
                </a:lnTo>
                <a:cubicBezTo>
                  <a:pt x="3120" y="5644"/>
                  <a:pt x="3572" y="5335"/>
                  <a:pt x="3715" y="4859"/>
                </a:cubicBezTo>
                <a:lnTo>
                  <a:pt x="3953" y="4192"/>
                </a:lnTo>
                <a:cubicBezTo>
                  <a:pt x="3977" y="4132"/>
                  <a:pt x="4025" y="4102"/>
                  <a:pt x="4072" y="4102"/>
                </a:cubicBezTo>
                <a:cubicBezTo>
                  <a:pt x="4120" y="4102"/>
                  <a:pt x="4168" y="4132"/>
                  <a:pt x="4191" y="4192"/>
                </a:cubicBezTo>
                <a:lnTo>
                  <a:pt x="4430" y="4859"/>
                </a:lnTo>
                <a:cubicBezTo>
                  <a:pt x="4573" y="5335"/>
                  <a:pt x="5001" y="5644"/>
                  <a:pt x="5501" y="5668"/>
                </a:cubicBezTo>
                <a:lnTo>
                  <a:pt x="6573" y="5668"/>
                </a:lnTo>
                <a:cubicBezTo>
                  <a:pt x="7430" y="5668"/>
                  <a:pt x="8145" y="4954"/>
                  <a:pt x="8145" y="4097"/>
                </a:cubicBezTo>
                <a:lnTo>
                  <a:pt x="8145" y="1572"/>
                </a:lnTo>
                <a:cubicBezTo>
                  <a:pt x="8145" y="715"/>
                  <a:pt x="7454" y="0"/>
                  <a:pt x="6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5" name="Google Shape;11045;p75"/>
          <p:cNvGrpSpPr/>
          <p:nvPr/>
        </p:nvGrpSpPr>
        <p:grpSpPr>
          <a:xfrm>
            <a:off x="2508329" y="2325397"/>
            <a:ext cx="397250" cy="348663"/>
            <a:chOff x="2508329" y="2325397"/>
            <a:chExt cx="397250" cy="348663"/>
          </a:xfrm>
        </p:grpSpPr>
        <p:sp>
          <p:nvSpPr>
            <p:cNvPr id="11046" name="Google Shape;11046;p75"/>
            <p:cNvSpPr/>
            <p:nvPr/>
          </p:nvSpPr>
          <p:spPr>
            <a:xfrm>
              <a:off x="2578143" y="2535176"/>
              <a:ext cx="72941" cy="73047"/>
            </a:xfrm>
            <a:custGeom>
              <a:avLst/>
              <a:gdLst/>
              <a:ahLst/>
              <a:cxnLst/>
              <a:rect l="l" t="t" r="r" b="b"/>
              <a:pathLst>
                <a:path w="2239" h="2239" extrusionOk="0">
                  <a:moveTo>
                    <a:pt x="453" y="0"/>
                  </a:moveTo>
                  <a:lnTo>
                    <a:pt x="0" y="452"/>
                  </a:lnTo>
                  <a:lnTo>
                    <a:pt x="1786" y="2239"/>
                  </a:lnTo>
                  <a:lnTo>
                    <a:pt x="2239" y="1786"/>
                  </a:lnTo>
                  <a:cubicBezTo>
                    <a:pt x="1501" y="1357"/>
                    <a:pt x="881" y="738"/>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5"/>
            <p:cNvSpPr/>
            <p:nvPr/>
          </p:nvSpPr>
          <p:spPr>
            <a:xfrm>
              <a:off x="2508329" y="2564669"/>
              <a:ext cx="112523" cy="109392"/>
            </a:xfrm>
            <a:custGeom>
              <a:avLst/>
              <a:gdLst/>
              <a:ahLst/>
              <a:cxnLst/>
              <a:rect l="l" t="t" r="r" b="b"/>
              <a:pathLst>
                <a:path w="3454" h="3353" extrusionOk="0">
                  <a:moveTo>
                    <a:pt x="1667" y="1"/>
                  </a:moveTo>
                  <a:lnTo>
                    <a:pt x="476" y="1192"/>
                  </a:lnTo>
                  <a:cubicBezTo>
                    <a:pt x="0" y="1692"/>
                    <a:pt x="0" y="2478"/>
                    <a:pt x="476" y="2978"/>
                  </a:cubicBezTo>
                  <a:cubicBezTo>
                    <a:pt x="726" y="3228"/>
                    <a:pt x="1054" y="3353"/>
                    <a:pt x="1378" y="3353"/>
                  </a:cubicBezTo>
                  <a:cubicBezTo>
                    <a:pt x="1703" y="3353"/>
                    <a:pt x="2024" y="3228"/>
                    <a:pt x="2262" y="2978"/>
                  </a:cubicBezTo>
                  <a:lnTo>
                    <a:pt x="3453" y="1787"/>
                  </a:lnTo>
                  <a:lnTo>
                    <a:pt x="166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5"/>
            <p:cNvSpPr/>
            <p:nvPr/>
          </p:nvSpPr>
          <p:spPr>
            <a:xfrm>
              <a:off x="2634763" y="2366570"/>
              <a:ext cx="215728" cy="185049"/>
            </a:xfrm>
            <a:custGeom>
              <a:avLst/>
              <a:gdLst/>
              <a:ahLst/>
              <a:cxnLst/>
              <a:rect l="l" t="t" r="r" b="b"/>
              <a:pathLst>
                <a:path w="6622" h="5672" extrusionOk="0">
                  <a:moveTo>
                    <a:pt x="2835" y="0"/>
                  </a:moveTo>
                  <a:cubicBezTo>
                    <a:pt x="1263" y="0"/>
                    <a:pt x="1" y="1262"/>
                    <a:pt x="1" y="2834"/>
                  </a:cubicBezTo>
                  <a:cubicBezTo>
                    <a:pt x="1" y="4542"/>
                    <a:pt x="1395" y="5671"/>
                    <a:pt x="2850" y="5671"/>
                  </a:cubicBezTo>
                  <a:cubicBezTo>
                    <a:pt x="3547" y="5671"/>
                    <a:pt x="4257" y="5413"/>
                    <a:pt x="4835" y="4835"/>
                  </a:cubicBezTo>
                  <a:cubicBezTo>
                    <a:pt x="6621" y="3049"/>
                    <a:pt x="5359" y="0"/>
                    <a:pt x="2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5"/>
            <p:cNvSpPr/>
            <p:nvPr/>
          </p:nvSpPr>
          <p:spPr>
            <a:xfrm>
              <a:off x="2593650" y="2325397"/>
              <a:ext cx="311930" cy="267623"/>
            </a:xfrm>
            <a:custGeom>
              <a:avLst/>
              <a:gdLst/>
              <a:ahLst/>
              <a:cxnLst/>
              <a:rect l="l" t="t" r="r" b="b"/>
              <a:pathLst>
                <a:path w="9575" h="8203" extrusionOk="0">
                  <a:moveTo>
                    <a:pt x="4121" y="617"/>
                  </a:moveTo>
                  <a:cubicBezTo>
                    <a:pt x="4972" y="617"/>
                    <a:pt x="5840" y="934"/>
                    <a:pt x="6550" y="1643"/>
                  </a:cubicBezTo>
                  <a:cubicBezTo>
                    <a:pt x="8741" y="3834"/>
                    <a:pt x="7193" y="7549"/>
                    <a:pt x="4097" y="7573"/>
                  </a:cubicBezTo>
                  <a:cubicBezTo>
                    <a:pt x="2192" y="7573"/>
                    <a:pt x="620" y="6025"/>
                    <a:pt x="620" y="4096"/>
                  </a:cubicBezTo>
                  <a:lnTo>
                    <a:pt x="644" y="4096"/>
                  </a:lnTo>
                  <a:cubicBezTo>
                    <a:pt x="644" y="2002"/>
                    <a:pt x="2343" y="617"/>
                    <a:pt x="4121" y="617"/>
                  </a:cubicBezTo>
                  <a:close/>
                  <a:moveTo>
                    <a:pt x="4097" y="0"/>
                  </a:moveTo>
                  <a:cubicBezTo>
                    <a:pt x="1834" y="0"/>
                    <a:pt x="1" y="1834"/>
                    <a:pt x="1" y="4096"/>
                  </a:cubicBezTo>
                  <a:cubicBezTo>
                    <a:pt x="1" y="6565"/>
                    <a:pt x="2023" y="8202"/>
                    <a:pt x="4134" y="8202"/>
                  </a:cubicBezTo>
                  <a:cubicBezTo>
                    <a:pt x="5139" y="8202"/>
                    <a:pt x="6165" y="7831"/>
                    <a:pt x="7002" y="7002"/>
                  </a:cubicBezTo>
                  <a:cubicBezTo>
                    <a:pt x="9574" y="4406"/>
                    <a:pt x="7740"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0" name="Google Shape;11050;p75"/>
          <p:cNvGrpSpPr/>
          <p:nvPr/>
        </p:nvGrpSpPr>
        <p:grpSpPr>
          <a:xfrm>
            <a:off x="1787585" y="2325006"/>
            <a:ext cx="294077" cy="347522"/>
            <a:chOff x="1787585" y="2325006"/>
            <a:chExt cx="294077" cy="347522"/>
          </a:xfrm>
        </p:grpSpPr>
        <p:sp>
          <p:nvSpPr>
            <p:cNvPr id="11051" name="Google Shape;11051;p75"/>
            <p:cNvSpPr/>
            <p:nvPr/>
          </p:nvSpPr>
          <p:spPr>
            <a:xfrm>
              <a:off x="1966794" y="2325006"/>
              <a:ext cx="114868" cy="109946"/>
            </a:xfrm>
            <a:custGeom>
              <a:avLst/>
              <a:gdLst/>
              <a:ahLst/>
              <a:cxnLst/>
              <a:rect l="l" t="t" r="r" b="b"/>
              <a:pathLst>
                <a:path w="3526" h="3370" extrusionOk="0">
                  <a:moveTo>
                    <a:pt x="1799" y="0"/>
                  </a:moveTo>
                  <a:cubicBezTo>
                    <a:pt x="1400" y="0"/>
                    <a:pt x="1001" y="155"/>
                    <a:pt x="691" y="465"/>
                  </a:cubicBezTo>
                  <a:lnTo>
                    <a:pt x="1" y="1155"/>
                  </a:lnTo>
                  <a:lnTo>
                    <a:pt x="2215" y="3370"/>
                  </a:lnTo>
                  <a:lnTo>
                    <a:pt x="2906" y="2679"/>
                  </a:lnTo>
                  <a:cubicBezTo>
                    <a:pt x="3525" y="2060"/>
                    <a:pt x="3525" y="1060"/>
                    <a:pt x="2906" y="465"/>
                  </a:cubicBezTo>
                  <a:cubicBezTo>
                    <a:pt x="2596" y="155"/>
                    <a:pt x="219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5"/>
            <p:cNvSpPr/>
            <p:nvPr/>
          </p:nvSpPr>
          <p:spPr>
            <a:xfrm>
              <a:off x="1810845" y="2366766"/>
              <a:ext cx="224264" cy="223188"/>
            </a:xfrm>
            <a:custGeom>
              <a:avLst/>
              <a:gdLst/>
              <a:ahLst/>
              <a:cxnLst/>
              <a:rect l="l" t="t" r="r" b="b"/>
              <a:pathLst>
                <a:path w="6884" h="6841" extrusionOk="0">
                  <a:moveTo>
                    <a:pt x="3871" y="0"/>
                  </a:moveTo>
                  <a:cubicBezTo>
                    <a:pt x="3787" y="0"/>
                    <a:pt x="3704" y="30"/>
                    <a:pt x="3644" y="90"/>
                  </a:cubicBezTo>
                  <a:lnTo>
                    <a:pt x="2763" y="995"/>
                  </a:lnTo>
                  <a:cubicBezTo>
                    <a:pt x="2644" y="1114"/>
                    <a:pt x="2644" y="1304"/>
                    <a:pt x="2763" y="1423"/>
                  </a:cubicBezTo>
                  <a:lnTo>
                    <a:pt x="2978" y="1661"/>
                  </a:lnTo>
                  <a:lnTo>
                    <a:pt x="787" y="3852"/>
                  </a:lnTo>
                  <a:cubicBezTo>
                    <a:pt x="739" y="3900"/>
                    <a:pt x="787" y="3805"/>
                    <a:pt x="48" y="5495"/>
                  </a:cubicBezTo>
                  <a:cubicBezTo>
                    <a:pt x="1" y="5614"/>
                    <a:pt x="25" y="5757"/>
                    <a:pt x="120" y="5853"/>
                  </a:cubicBezTo>
                  <a:lnTo>
                    <a:pt x="1001" y="6758"/>
                  </a:lnTo>
                  <a:cubicBezTo>
                    <a:pt x="1063" y="6804"/>
                    <a:pt x="1145" y="6841"/>
                    <a:pt x="1228" y="6841"/>
                  </a:cubicBezTo>
                  <a:cubicBezTo>
                    <a:pt x="1272" y="6841"/>
                    <a:pt x="1317" y="6830"/>
                    <a:pt x="1358" y="6805"/>
                  </a:cubicBezTo>
                  <a:cubicBezTo>
                    <a:pt x="3073" y="6067"/>
                    <a:pt x="2954" y="6138"/>
                    <a:pt x="3025" y="6067"/>
                  </a:cubicBezTo>
                  <a:lnTo>
                    <a:pt x="3430" y="5662"/>
                  </a:lnTo>
                  <a:lnTo>
                    <a:pt x="2787" y="4995"/>
                  </a:lnTo>
                  <a:cubicBezTo>
                    <a:pt x="2547" y="4774"/>
                    <a:pt x="2765" y="4452"/>
                    <a:pt x="3009" y="4452"/>
                  </a:cubicBezTo>
                  <a:cubicBezTo>
                    <a:pt x="3079" y="4452"/>
                    <a:pt x="3152" y="4479"/>
                    <a:pt x="3216" y="4543"/>
                  </a:cubicBezTo>
                  <a:lnTo>
                    <a:pt x="3883" y="5210"/>
                  </a:lnTo>
                  <a:lnTo>
                    <a:pt x="4335" y="4757"/>
                  </a:lnTo>
                  <a:lnTo>
                    <a:pt x="3668" y="4114"/>
                  </a:lnTo>
                  <a:cubicBezTo>
                    <a:pt x="3430" y="3876"/>
                    <a:pt x="3643" y="3568"/>
                    <a:pt x="3883" y="3568"/>
                  </a:cubicBezTo>
                  <a:cubicBezTo>
                    <a:pt x="3956" y="3568"/>
                    <a:pt x="4031" y="3596"/>
                    <a:pt x="4097" y="3662"/>
                  </a:cubicBezTo>
                  <a:lnTo>
                    <a:pt x="4764" y="4329"/>
                  </a:lnTo>
                  <a:lnTo>
                    <a:pt x="5216" y="3876"/>
                  </a:lnTo>
                  <a:lnTo>
                    <a:pt x="5431" y="4090"/>
                  </a:lnTo>
                  <a:cubicBezTo>
                    <a:pt x="5490" y="4150"/>
                    <a:pt x="5567" y="4180"/>
                    <a:pt x="5648" y="4180"/>
                  </a:cubicBezTo>
                  <a:cubicBezTo>
                    <a:pt x="5728" y="4180"/>
                    <a:pt x="5812" y="4150"/>
                    <a:pt x="5883" y="4090"/>
                  </a:cubicBezTo>
                  <a:lnTo>
                    <a:pt x="6764" y="3209"/>
                  </a:lnTo>
                  <a:cubicBezTo>
                    <a:pt x="6883" y="3090"/>
                    <a:pt x="6883" y="2876"/>
                    <a:pt x="6764" y="2757"/>
                  </a:cubicBezTo>
                  <a:lnTo>
                    <a:pt x="4097" y="90"/>
                  </a:lnTo>
                  <a:cubicBezTo>
                    <a:pt x="4037" y="30"/>
                    <a:pt x="3954" y="0"/>
                    <a:pt x="3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5"/>
            <p:cNvSpPr/>
            <p:nvPr/>
          </p:nvSpPr>
          <p:spPr>
            <a:xfrm>
              <a:off x="1787585" y="2593640"/>
              <a:ext cx="61311" cy="78887"/>
            </a:xfrm>
            <a:custGeom>
              <a:avLst/>
              <a:gdLst/>
              <a:ahLst/>
              <a:cxnLst/>
              <a:rect l="l" t="t" r="r" b="b"/>
              <a:pathLst>
                <a:path w="1882" h="2418" extrusionOk="0">
                  <a:moveTo>
                    <a:pt x="941" y="0"/>
                  </a:moveTo>
                  <a:cubicBezTo>
                    <a:pt x="870" y="0"/>
                    <a:pt x="798" y="30"/>
                    <a:pt x="739" y="89"/>
                  </a:cubicBezTo>
                  <a:cubicBezTo>
                    <a:pt x="643" y="161"/>
                    <a:pt x="0" y="804"/>
                    <a:pt x="0" y="1542"/>
                  </a:cubicBezTo>
                  <a:cubicBezTo>
                    <a:pt x="36" y="2125"/>
                    <a:pt x="489" y="2417"/>
                    <a:pt x="941" y="2417"/>
                  </a:cubicBezTo>
                  <a:cubicBezTo>
                    <a:pt x="1394" y="2417"/>
                    <a:pt x="1846" y="2125"/>
                    <a:pt x="1882" y="1542"/>
                  </a:cubicBezTo>
                  <a:cubicBezTo>
                    <a:pt x="1882" y="804"/>
                    <a:pt x="1239" y="161"/>
                    <a:pt x="1143" y="89"/>
                  </a:cubicBezTo>
                  <a:cubicBezTo>
                    <a:pt x="1084" y="30"/>
                    <a:pt x="1012"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4" name="Google Shape;11054;p75"/>
          <p:cNvSpPr/>
          <p:nvPr/>
        </p:nvSpPr>
        <p:spPr>
          <a:xfrm>
            <a:off x="1000903" y="2369996"/>
            <a:ext cx="356137" cy="259206"/>
          </a:xfrm>
          <a:custGeom>
            <a:avLst/>
            <a:gdLst/>
            <a:ahLst/>
            <a:cxnLst/>
            <a:rect l="l" t="t" r="r" b="b"/>
            <a:pathLst>
              <a:path w="10932" h="7945" extrusionOk="0">
                <a:moveTo>
                  <a:pt x="7364" y="3436"/>
                </a:moveTo>
                <a:cubicBezTo>
                  <a:pt x="7534" y="3436"/>
                  <a:pt x="7693" y="3563"/>
                  <a:pt x="7693" y="3753"/>
                </a:cubicBezTo>
                <a:cubicBezTo>
                  <a:pt x="7693" y="3944"/>
                  <a:pt x="7526" y="4087"/>
                  <a:pt x="7359" y="4087"/>
                </a:cubicBezTo>
                <a:cubicBezTo>
                  <a:pt x="7073" y="4087"/>
                  <a:pt x="6930" y="3729"/>
                  <a:pt x="7121" y="3539"/>
                </a:cubicBezTo>
                <a:cubicBezTo>
                  <a:pt x="7192" y="3467"/>
                  <a:pt x="7280" y="3436"/>
                  <a:pt x="7364" y="3436"/>
                </a:cubicBezTo>
                <a:close/>
                <a:moveTo>
                  <a:pt x="7661" y="1"/>
                </a:moveTo>
                <a:cubicBezTo>
                  <a:pt x="7045" y="1"/>
                  <a:pt x="6427" y="364"/>
                  <a:pt x="6240" y="1134"/>
                </a:cubicBezTo>
                <a:cubicBezTo>
                  <a:pt x="6216" y="1110"/>
                  <a:pt x="4716" y="229"/>
                  <a:pt x="3311" y="229"/>
                </a:cubicBezTo>
                <a:cubicBezTo>
                  <a:pt x="1310" y="229"/>
                  <a:pt x="0" y="1491"/>
                  <a:pt x="72" y="3229"/>
                </a:cubicBezTo>
                <a:cubicBezTo>
                  <a:pt x="120" y="3944"/>
                  <a:pt x="334" y="4634"/>
                  <a:pt x="715" y="5254"/>
                </a:cubicBezTo>
                <a:cubicBezTo>
                  <a:pt x="1906" y="7230"/>
                  <a:pt x="4978" y="7945"/>
                  <a:pt x="7478" y="7945"/>
                </a:cubicBezTo>
                <a:cubicBezTo>
                  <a:pt x="7645" y="7945"/>
                  <a:pt x="7788" y="7825"/>
                  <a:pt x="7812" y="7659"/>
                </a:cubicBezTo>
                <a:cubicBezTo>
                  <a:pt x="7835" y="7492"/>
                  <a:pt x="7693" y="7325"/>
                  <a:pt x="7502" y="7325"/>
                </a:cubicBezTo>
                <a:cubicBezTo>
                  <a:pt x="5549" y="7325"/>
                  <a:pt x="2882" y="6849"/>
                  <a:pt x="1596" y="5373"/>
                </a:cubicBezTo>
                <a:lnTo>
                  <a:pt x="3954" y="5373"/>
                </a:lnTo>
                <a:cubicBezTo>
                  <a:pt x="4097" y="4587"/>
                  <a:pt x="3644" y="3801"/>
                  <a:pt x="2882" y="3539"/>
                </a:cubicBezTo>
                <a:cubicBezTo>
                  <a:pt x="2541" y="3411"/>
                  <a:pt x="2658" y="2922"/>
                  <a:pt x="2975" y="2922"/>
                </a:cubicBezTo>
                <a:cubicBezTo>
                  <a:pt x="3013" y="2922"/>
                  <a:pt x="3054" y="2928"/>
                  <a:pt x="3096" y="2944"/>
                </a:cubicBezTo>
                <a:cubicBezTo>
                  <a:pt x="4120" y="3277"/>
                  <a:pt x="4740" y="4301"/>
                  <a:pt x="4597" y="5373"/>
                </a:cubicBezTo>
                <a:lnTo>
                  <a:pt x="10312" y="5373"/>
                </a:lnTo>
                <a:cubicBezTo>
                  <a:pt x="10717" y="5325"/>
                  <a:pt x="10931" y="4825"/>
                  <a:pt x="10622" y="4515"/>
                </a:cubicBezTo>
                <a:cubicBezTo>
                  <a:pt x="9955" y="3848"/>
                  <a:pt x="9240" y="3206"/>
                  <a:pt x="8478" y="2610"/>
                </a:cubicBezTo>
                <a:cubicBezTo>
                  <a:pt x="8883" y="2348"/>
                  <a:pt x="9121" y="1896"/>
                  <a:pt x="9121" y="1419"/>
                </a:cubicBezTo>
                <a:cubicBezTo>
                  <a:pt x="9096" y="496"/>
                  <a:pt x="8379" y="1"/>
                  <a:pt x="7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5" name="Google Shape;11055;p75"/>
          <p:cNvGrpSpPr/>
          <p:nvPr/>
        </p:nvGrpSpPr>
        <p:grpSpPr>
          <a:xfrm>
            <a:off x="1002467" y="2883611"/>
            <a:ext cx="350697" cy="350327"/>
            <a:chOff x="1002467" y="2883611"/>
            <a:chExt cx="350697" cy="350327"/>
          </a:xfrm>
        </p:grpSpPr>
        <p:sp>
          <p:nvSpPr>
            <p:cNvPr id="11056" name="Google Shape;11056;p75"/>
            <p:cNvSpPr/>
            <p:nvPr/>
          </p:nvSpPr>
          <p:spPr>
            <a:xfrm>
              <a:off x="1298043" y="2883611"/>
              <a:ext cx="55121" cy="54027"/>
            </a:xfrm>
            <a:custGeom>
              <a:avLst/>
              <a:gdLst/>
              <a:ahLst/>
              <a:cxnLst/>
              <a:rect l="l" t="t" r="r" b="b"/>
              <a:pathLst>
                <a:path w="1692" h="1656" extrusionOk="0">
                  <a:moveTo>
                    <a:pt x="1346" y="1"/>
                  </a:moveTo>
                  <a:cubicBezTo>
                    <a:pt x="1263" y="1"/>
                    <a:pt x="1179" y="36"/>
                    <a:pt x="1120" y="108"/>
                  </a:cubicBezTo>
                  <a:lnTo>
                    <a:pt x="0" y="1227"/>
                  </a:lnTo>
                  <a:lnTo>
                    <a:pt x="453" y="1656"/>
                  </a:lnTo>
                  <a:lnTo>
                    <a:pt x="1572" y="537"/>
                  </a:lnTo>
                  <a:cubicBezTo>
                    <a:pt x="1691" y="418"/>
                    <a:pt x="1691" y="227"/>
                    <a:pt x="1572" y="108"/>
                  </a:cubicBezTo>
                  <a:cubicBezTo>
                    <a:pt x="1513" y="36"/>
                    <a:pt x="1429"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5"/>
            <p:cNvSpPr/>
            <p:nvPr/>
          </p:nvSpPr>
          <p:spPr>
            <a:xfrm>
              <a:off x="1002467" y="3145263"/>
              <a:ext cx="93237" cy="88675"/>
            </a:xfrm>
            <a:custGeom>
              <a:avLst/>
              <a:gdLst/>
              <a:ahLst/>
              <a:cxnLst/>
              <a:rect l="l" t="t" r="r" b="b"/>
              <a:pathLst>
                <a:path w="2862" h="2718" extrusionOk="0">
                  <a:moveTo>
                    <a:pt x="336" y="0"/>
                  </a:moveTo>
                  <a:cubicBezTo>
                    <a:pt x="256" y="0"/>
                    <a:pt x="179" y="30"/>
                    <a:pt x="119" y="90"/>
                  </a:cubicBezTo>
                  <a:cubicBezTo>
                    <a:pt x="0" y="209"/>
                    <a:pt x="0" y="423"/>
                    <a:pt x="119" y="542"/>
                  </a:cubicBezTo>
                  <a:cubicBezTo>
                    <a:pt x="191" y="613"/>
                    <a:pt x="2096" y="2519"/>
                    <a:pt x="2191" y="2614"/>
                  </a:cubicBezTo>
                  <a:cubicBezTo>
                    <a:pt x="2265" y="2687"/>
                    <a:pt x="2345" y="2718"/>
                    <a:pt x="2421" y="2718"/>
                  </a:cubicBezTo>
                  <a:cubicBezTo>
                    <a:pt x="2664" y="2718"/>
                    <a:pt x="2861" y="2403"/>
                    <a:pt x="2644" y="2185"/>
                  </a:cubicBezTo>
                  <a:lnTo>
                    <a:pt x="2262" y="1780"/>
                  </a:lnTo>
                  <a:lnTo>
                    <a:pt x="2715" y="1352"/>
                  </a:lnTo>
                  <a:lnTo>
                    <a:pt x="1381" y="18"/>
                  </a:lnTo>
                  <a:lnTo>
                    <a:pt x="929" y="471"/>
                  </a:lnTo>
                  <a:lnTo>
                    <a:pt x="572" y="90"/>
                  </a:lnTo>
                  <a:cubicBezTo>
                    <a:pt x="500" y="30"/>
                    <a:pt x="417" y="0"/>
                    <a:pt x="3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5"/>
            <p:cNvSpPr/>
            <p:nvPr/>
          </p:nvSpPr>
          <p:spPr>
            <a:xfrm>
              <a:off x="1018039" y="3029282"/>
              <a:ext cx="188493" cy="184821"/>
            </a:xfrm>
            <a:custGeom>
              <a:avLst/>
              <a:gdLst/>
              <a:ahLst/>
              <a:cxnLst/>
              <a:rect l="l" t="t" r="r" b="b"/>
              <a:pathLst>
                <a:path w="5786" h="5665" extrusionOk="0">
                  <a:moveTo>
                    <a:pt x="2689" y="1"/>
                  </a:moveTo>
                  <a:lnTo>
                    <a:pt x="903" y="1787"/>
                  </a:lnTo>
                  <a:lnTo>
                    <a:pt x="665" y="1573"/>
                  </a:lnTo>
                  <a:cubicBezTo>
                    <a:pt x="597" y="1499"/>
                    <a:pt x="520" y="1469"/>
                    <a:pt x="446" y="1469"/>
                  </a:cubicBezTo>
                  <a:cubicBezTo>
                    <a:pt x="207" y="1469"/>
                    <a:pt x="0" y="1783"/>
                    <a:pt x="237" y="2001"/>
                  </a:cubicBezTo>
                  <a:lnTo>
                    <a:pt x="3785" y="5574"/>
                  </a:lnTo>
                  <a:cubicBezTo>
                    <a:pt x="3849" y="5638"/>
                    <a:pt x="3922" y="5665"/>
                    <a:pt x="3992" y="5665"/>
                  </a:cubicBezTo>
                  <a:cubicBezTo>
                    <a:pt x="4237" y="5665"/>
                    <a:pt x="4459" y="5343"/>
                    <a:pt x="4237" y="5121"/>
                  </a:cubicBezTo>
                  <a:lnTo>
                    <a:pt x="3999" y="4907"/>
                  </a:lnTo>
                  <a:lnTo>
                    <a:pt x="4904" y="4002"/>
                  </a:lnTo>
                  <a:lnTo>
                    <a:pt x="4237" y="3335"/>
                  </a:lnTo>
                  <a:cubicBezTo>
                    <a:pt x="4118" y="3216"/>
                    <a:pt x="4118" y="3025"/>
                    <a:pt x="4237" y="2906"/>
                  </a:cubicBezTo>
                  <a:cubicBezTo>
                    <a:pt x="4297" y="2847"/>
                    <a:pt x="4374" y="2817"/>
                    <a:pt x="4455" y="2817"/>
                  </a:cubicBezTo>
                  <a:cubicBezTo>
                    <a:pt x="4535" y="2817"/>
                    <a:pt x="4618" y="2847"/>
                    <a:pt x="4690" y="2906"/>
                  </a:cubicBezTo>
                  <a:lnTo>
                    <a:pt x="5333" y="3573"/>
                  </a:lnTo>
                  <a:lnTo>
                    <a:pt x="5785" y="3121"/>
                  </a:lnTo>
                  <a:lnTo>
                    <a:pt x="268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5"/>
            <p:cNvSpPr/>
            <p:nvPr/>
          </p:nvSpPr>
          <p:spPr>
            <a:xfrm>
              <a:off x="1119616" y="2927720"/>
              <a:ext cx="189308" cy="189388"/>
            </a:xfrm>
            <a:custGeom>
              <a:avLst/>
              <a:gdLst/>
              <a:ahLst/>
              <a:cxnLst/>
              <a:rect l="l" t="t" r="r" b="b"/>
              <a:pathLst>
                <a:path w="5811" h="5805" extrusionOk="0">
                  <a:moveTo>
                    <a:pt x="4596" y="0"/>
                  </a:moveTo>
                  <a:cubicBezTo>
                    <a:pt x="4519" y="0"/>
                    <a:pt x="4441" y="30"/>
                    <a:pt x="4382" y="90"/>
                  </a:cubicBezTo>
                  <a:lnTo>
                    <a:pt x="3548" y="923"/>
                  </a:lnTo>
                  <a:cubicBezTo>
                    <a:pt x="3296" y="694"/>
                    <a:pt x="2977" y="580"/>
                    <a:pt x="2659" y="580"/>
                  </a:cubicBezTo>
                  <a:cubicBezTo>
                    <a:pt x="2316" y="580"/>
                    <a:pt x="1974" y="711"/>
                    <a:pt x="1715" y="971"/>
                  </a:cubicBezTo>
                  <a:lnTo>
                    <a:pt x="0" y="2685"/>
                  </a:lnTo>
                  <a:lnTo>
                    <a:pt x="3096" y="5805"/>
                  </a:lnTo>
                  <a:lnTo>
                    <a:pt x="3548" y="5353"/>
                  </a:lnTo>
                  <a:lnTo>
                    <a:pt x="2882" y="4686"/>
                  </a:lnTo>
                  <a:cubicBezTo>
                    <a:pt x="2763" y="4567"/>
                    <a:pt x="2763" y="4376"/>
                    <a:pt x="2882" y="4233"/>
                  </a:cubicBezTo>
                  <a:cubicBezTo>
                    <a:pt x="2941" y="4174"/>
                    <a:pt x="3025" y="4144"/>
                    <a:pt x="3108" y="4144"/>
                  </a:cubicBezTo>
                  <a:cubicBezTo>
                    <a:pt x="3191" y="4144"/>
                    <a:pt x="3275" y="4174"/>
                    <a:pt x="3334" y="4233"/>
                  </a:cubicBezTo>
                  <a:lnTo>
                    <a:pt x="4001" y="4900"/>
                  </a:lnTo>
                  <a:lnTo>
                    <a:pt x="4430" y="4448"/>
                  </a:lnTo>
                  <a:lnTo>
                    <a:pt x="3787" y="3805"/>
                  </a:lnTo>
                  <a:cubicBezTo>
                    <a:pt x="3668" y="3662"/>
                    <a:pt x="3668" y="3471"/>
                    <a:pt x="3787" y="3352"/>
                  </a:cubicBezTo>
                  <a:cubicBezTo>
                    <a:pt x="3846" y="3293"/>
                    <a:pt x="3924" y="3263"/>
                    <a:pt x="4001" y="3263"/>
                  </a:cubicBezTo>
                  <a:cubicBezTo>
                    <a:pt x="4078" y="3263"/>
                    <a:pt x="4156" y="3293"/>
                    <a:pt x="4215" y="3352"/>
                  </a:cubicBezTo>
                  <a:lnTo>
                    <a:pt x="4882" y="4019"/>
                  </a:lnTo>
                  <a:cubicBezTo>
                    <a:pt x="5311" y="3495"/>
                    <a:pt x="5311" y="2757"/>
                    <a:pt x="4882" y="2257"/>
                  </a:cubicBezTo>
                  <a:lnTo>
                    <a:pt x="5692" y="1423"/>
                  </a:lnTo>
                  <a:cubicBezTo>
                    <a:pt x="5811" y="1304"/>
                    <a:pt x="5811" y="1114"/>
                    <a:pt x="5716" y="994"/>
                  </a:cubicBezTo>
                  <a:lnTo>
                    <a:pt x="4811" y="90"/>
                  </a:lnTo>
                  <a:cubicBezTo>
                    <a:pt x="4751" y="30"/>
                    <a:pt x="4674"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0" name="Google Shape;11060;p75"/>
          <p:cNvGrpSpPr/>
          <p:nvPr/>
        </p:nvGrpSpPr>
        <p:grpSpPr>
          <a:xfrm>
            <a:off x="1754682" y="2888864"/>
            <a:ext cx="353336" cy="340638"/>
            <a:chOff x="1754682" y="2888864"/>
            <a:chExt cx="353336" cy="340638"/>
          </a:xfrm>
        </p:grpSpPr>
        <p:sp>
          <p:nvSpPr>
            <p:cNvPr id="11061" name="Google Shape;11061;p75"/>
            <p:cNvSpPr/>
            <p:nvPr/>
          </p:nvSpPr>
          <p:spPr>
            <a:xfrm>
              <a:off x="2031623" y="2888864"/>
              <a:ext cx="76394" cy="115460"/>
            </a:xfrm>
            <a:custGeom>
              <a:avLst/>
              <a:gdLst/>
              <a:ahLst/>
              <a:cxnLst/>
              <a:rect l="l" t="t" r="r" b="b"/>
              <a:pathLst>
                <a:path w="2345" h="3539" extrusionOk="0">
                  <a:moveTo>
                    <a:pt x="385" y="0"/>
                  </a:moveTo>
                  <a:cubicBezTo>
                    <a:pt x="190" y="0"/>
                    <a:pt x="0" y="201"/>
                    <a:pt x="82" y="447"/>
                  </a:cubicBezTo>
                  <a:lnTo>
                    <a:pt x="1702" y="3376"/>
                  </a:lnTo>
                  <a:cubicBezTo>
                    <a:pt x="1767" y="3474"/>
                    <a:pt x="1877" y="3539"/>
                    <a:pt x="1986" y="3539"/>
                  </a:cubicBezTo>
                  <a:cubicBezTo>
                    <a:pt x="2036" y="3539"/>
                    <a:pt x="2086" y="3525"/>
                    <a:pt x="2130" y="3495"/>
                  </a:cubicBezTo>
                  <a:cubicBezTo>
                    <a:pt x="2297" y="3424"/>
                    <a:pt x="2345" y="3209"/>
                    <a:pt x="2249" y="3067"/>
                  </a:cubicBezTo>
                  <a:lnTo>
                    <a:pt x="630" y="137"/>
                  </a:lnTo>
                  <a:cubicBezTo>
                    <a:pt x="563" y="41"/>
                    <a:pt x="474" y="0"/>
                    <a:pt x="3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5"/>
            <p:cNvSpPr/>
            <p:nvPr/>
          </p:nvSpPr>
          <p:spPr>
            <a:xfrm>
              <a:off x="1754682" y="3052608"/>
              <a:ext cx="88024" cy="88903"/>
            </a:xfrm>
            <a:custGeom>
              <a:avLst/>
              <a:gdLst/>
              <a:ahLst/>
              <a:cxnLst/>
              <a:rect l="l" t="t" r="r" b="b"/>
              <a:pathLst>
                <a:path w="2702" h="2725" extrusionOk="0">
                  <a:moveTo>
                    <a:pt x="1772" y="0"/>
                  </a:moveTo>
                  <a:lnTo>
                    <a:pt x="677" y="596"/>
                  </a:lnTo>
                  <a:cubicBezTo>
                    <a:pt x="616" y="481"/>
                    <a:pt x="517" y="432"/>
                    <a:pt x="418" y="432"/>
                  </a:cubicBezTo>
                  <a:cubicBezTo>
                    <a:pt x="210" y="432"/>
                    <a:pt x="0" y="647"/>
                    <a:pt x="129" y="905"/>
                  </a:cubicBezTo>
                  <a:lnTo>
                    <a:pt x="1058" y="2572"/>
                  </a:lnTo>
                  <a:cubicBezTo>
                    <a:pt x="1107" y="2671"/>
                    <a:pt x="1213" y="2724"/>
                    <a:pt x="1321" y="2724"/>
                  </a:cubicBezTo>
                  <a:cubicBezTo>
                    <a:pt x="1370" y="2724"/>
                    <a:pt x="1419" y="2714"/>
                    <a:pt x="1463" y="2691"/>
                  </a:cubicBezTo>
                  <a:cubicBezTo>
                    <a:pt x="1630" y="2596"/>
                    <a:pt x="1677" y="2406"/>
                    <a:pt x="1606" y="2263"/>
                  </a:cubicBezTo>
                  <a:lnTo>
                    <a:pt x="2701" y="1644"/>
                  </a:lnTo>
                  <a:lnTo>
                    <a:pt x="17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5"/>
            <p:cNvSpPr/>
            <p:nvPr/>
          </p:nvSpPr>
          <p:spPr>
            <a:xfrm>
              <a:off x="1823257" y="2915877"/>
              <a:ext cx="244429" cy="194902"/>
            </a:xfrm>
            <a:custGeom>
              <a:avLst/>
              <a:gdLst/>
              <a:ahLst/>
              <a:cxnLst/>
              <a:rect l="l" t="t" r="r" b="b"/>
              <a:pathLst>
                <a:path w="7503" h="5974" extrusionOk="0">
                  <a:moveTo>
                    <a:pt x="5978" y="0"/>
                  </a:moveTo>
                  <a:lnTo>
                    <a:pt x="191" y="3191"/>
                  </a:lnTo>
                  <a:cubicBezTo>
                    <a:pt x="48" y="3263"/>
                    <a:pt x="1" y="3453"/>
                    <a:pt x="72" y="3596"/>
                  </a:cubicBezTo>
                  <a:lnTo>
                    <a:pt x="1287" y="5811"/>
                  </a:lnTo>
                  <a:cubicBezTo>
                    <a:pt x="1352" y="5909"/>
                    <a:pt x="1462" y="5973"/>
                    <a:pt x="1571" y="5973"/>
                  </a:cubicBezTo>
                  <a:cubicBezTo>
                    <a:pt x="1621" y="5973"/>
                    <a:pt x="1671" y="5960"/>
                    <a:pt x="1715" y="5930"/>
                  </a:cubicBezTo>
                  <a:lnTo>
                    <a:pt x="2549" y="5477"/>
                  </a:lnTo>
                  <a:cubicBezTo>
                    <a:pt x="2049" y="4572"/>
                    <a:pt x="2382" y="3429"/>
                    <a:pt x="3287" y="2929"/>
                  </a:cubicBezTo>
                  <a:cubicBezTo>
                    <a:pt x="3578" y="2761"/>
                    <a:pt x="3893" y="2681"/>
                    <a:pt x="4204" y="2681"/>
                  </a:cubicBezTo>
                  <a:cubicBezTo>
                    <a:pt x="4860" y="2681"/>
                    <a:pt x="5496" y="3037"/>
                    <a:pt x="5835" y="3667"/>
                  </a:cubicBezTo>
                  <a:lnTo>
                    <a:pt x="7502" y="2739"/>
                  </a:lnTo>
                  <a:lnTo>
                    <a:pt x="597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5"/>
            <p:cNvSpPr/>
            <p:nvPr/>
          </p:nvSpPr>
          <p:spPr>
            <a:xfrm>
              <a:off x="1854173" y="3023866"/>
              <a:ext cx="210776" cy="205635"/>
            </a:xfrm>
            <a:custGeom>
              <a:avLst/>
              <a:gdLst/>
              <a:ahLst/>
              <a:cxnLst/>
              <a:rect l="l" t="t" r="r" b="b"/>
              <a:pathLst>
                <a:path w="6470" h="6303" extrusionOk="0">
                  <a:moveTo>
                    <a:pt x="3241" y="620"/>
                  </a:moveTo>
                  <a:cubicBezTo>
                    <a:pt x="3570" y="620"/>
                    <a:pt x="3886" y="876"/>
                    <a:pt x="3886" y="1262"/>
                  </a:cubicBezTo>
                  <a:cubicBezTo>
                    <a:pt x="3886" y="1620"/>
                    <a:pt x="3600" y="1882"/>
                    <a:pt x="3243" y="1882"/>
                  </a:cubicBezTo>
                  <a:cubicBezTo>
                    <a:pt x="2672" y="1882"/>
                    <a:pt x="2410" y="1215"/>
                    <a:pt x="2791" y="810"/>
                  </a:cubicBezTo>
                  <a:cubicBezTo>
                    <a:pt x="2922" y="679"/>
                    <a:pt x="3083" y="620"/>
                    <a:pt x="3241" y="620"/>
                  </a:cubicBezTo>
                  <a:close/>
                  <a:moveTo>
                    <a:pt x="3243" y="0"/>
                  </a:moveTo>
                  <a:cubicBezTo>
                    <a:pt x="2124" y="0"/>
                    <a:pt x="1576" y="1358"/>
                    <a:pt x="2362" y="2144"/>
                  </a:cubicBezTo>
                  <a:lnTo>
                    <a:pt x="147" y="5835"/>
                  </a:lnTo>
                  <a:cubicBezTo>
                    <a:pt x="0" y="6080"/>
                    <a:pt x="212" y="6303"/>
                    <a:pt x="429" y="6303"/>
                  </a:cubicBezTo>
                  <a:cubicBezTo>
                    <a:pt x="528" y="6303"/>
                    <a:pt x="628" y="6256"/>
                    <a:pt x="695" y="6144"/>
                  </a:cubicBezTo>
                  <a:lnTo>
                    <a:pt x="2886" y="2477"/>
                  </a:lnTo>
                  <a:cubicBezTo>
                    <a:pt x="3005" y="2513"/>
                    <a:pt x="3124" y="2531"/>
                    <a:pt x="3243" y="2531"/>
                  </a:cubicBezTo>
                  <a:cubicBezTo>
                    <a:pt x="3362" y="2531"/>
                    <a:pt x="3481" y="2513"/>
                    <a:pt x="3600" y="2477"/>
                  </a:cubicBezTo>
                  <a:lnTo>
                    <a:pt x="5791" y="6144"/>
                  </a:lnTo>
                  <a:cubicBezTo>
                    <a:pt x="5851" y="6256"/>
                    <a:pt x="5946" y="6303"/>
                    <a:pt x="6042" y="6303"/>
                  </a:cubicBezTo>
                  <a:cubicBezTo>
                    <a:pt x="6253" y="6303"/>
                    <a:pt x="6470" y="6080"/>
                    <a:pt x="6339" y="5835"/>
                  </a:cubicBezTo>
                  <a:lnTo>
                    <a:pt x="4148" y="2144"/>
                  </a:lnTo>
                  <a:cubicBezTo>
                    <a:pt x="4910" y="1358"/>
                    <a:pt x="4362" y="0"/>
                    <a:pt x="3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5" name="Google Shape;11065;p75"/>
          <p:cNvGrpSpPr/>
          <p:nvPr/>
        </p:nvGrpSpPr>
        <p:grpSpPr>
          <a:xfrm>
            <a:off x="2510642" y="2884883"/>
            <a:ext cx="356137" cy="347130"/>
            <a:chOff x="2510642" y="2884883"/>
            <a:chExt cx="356137" cy="347130"/>
          </a:xfrm>
        </p:grpSpPr>
        <p:sp>
          <p:nvSpPr>
            <p:cNvPr id="11066" name="Google Shape;11066;p75"/>
            <p:cNvSpPr/>
            <p:nvPr/>
          </p:nvSpPr>
          <p:spPr>
            <a:xfrm>
              <a:off x="2510642" y="3074369"/>
              <a:ext cx="169924" cy="157644"/>
            </a:xfrm>
            <a:custGeom>
              <a:avLst/>
              <a:gdLst/>
              <a:ahLst/>
              <a:cxnLst/>
              <a:rect l="l" t="t" r="r" b="b"/>
              <a:pathLst>
                <a:path w="5216" h="4832" extrusionOk="0">
                  <a:moveTo>
                    <a:pt x="3382" y="0"/>
                  </a:moveTo>
                  <a:lnTo>
                    <a:pt x="120" y="3691"/>
                  </a:lnTo>
                  <a:cubicBezTo>
                    <a:pt x="0" y="3834"/>
                    <a:pt x="24" y="4025"/>
                    <a:pt x="143" y="4144"/>
                  </a:cubicBezTo>
                  <a:cubicBezTo>
                    <a:pt x="668" y="4603"/>
                    <a:pt x="1323" y="4831"/>
                    <a:pt x="1977" y="4831"/>
                  </a:cubicBezTo>
                  <a:cubicBezTo>
                    <a:pt x="2748" y="4831"/>
                    <a:pt x="3519" y="4513"/>
                    <a:pt x="4073" y="3882"/>
                  </a:cubicBezTo>
                  <a:lnTo>
                    <a:pt x="4954" y="2906"/>
                  </a:lnTo>
                  <a:cubicBezTo>
                    <a:pt x="5002" y="2834"/>
                    <a:pt x="5025" y="2763"/>
                    <a:pt x="5025" y="2667"/>
                  </a:cubicBezTo>
                  <a:lnTo>
                    <a:pt x="4978" y="1905"/>
                  </a:lnTo>
                  <a:lnTo>
                    <a:pt x="5216" y="1643"/>
                  </a:lnTo>
                  <a:lnTo>
                    <a:pt x="33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5"/>
            <p:cNvSpPr/>
            <p:nvPr/>
          </p:nvSpPr>
          <p:spPr>
            <a:xfrm>
              <a:off x="2633981" y="2884883"/>
              <a:ext cx="232799" cy="240772"/>
            </a:xfrm>
            <a:custGeom>
              <a:avLst/>
              <a:gdLst/>
              <a:ahLst/>
              <a:cxnLst/>
              <a:rect l="l" t="t" r="r" b="b"/>
              <a:pathLst>
                <a:path w="7146" h="7380" extrusionOk="0">
                  <a:moveTo>
                    <a:pt x="5398" y="1253"/>
                  </a:moveTo>
                  <a:cubicBezTo>
                    <a:pt x="5471" y="1253"/>
                    <a:pt x="5544" y="1277"/>
                    <a:pt x="5597" y="1331"/>
                  </a:cubicBezTo>
                  <a:cubicBezTo>
                    <a:pt x="5740" y="1450"/>
                    <a:pt x="5740" y="1641"/>
                    <a:pt x="5621" y="1784"/>
                  </a:cubicBezTo>
                  <a:lnTo>
                    <a:pt x="4383" y="3189"/>
                  </a:lnTo>
                  <a:cubicBezTo>
                    <a:pt x="4313" y="3252"/>
                    <a:pt x="4237" y="3279"/>
                    <a:pt x="4164" y="3279"/>
                  </a:cubicBezTo>
                  <a:cubicBezTo>
                    <a:pt x="3937" y="3279"/>
                    <a:pt x="3744" y="3018"/>
                    <a:pt x="3907" y="2784"/>
                  </a:cubicBezTo>
                  <a:lnTo>
                    <a:pt x="5169" y="1355"/>
                  </a:lnTo>
                  <a:cubicBezTo>
                    <a:pt x="5221" y="1289"/>
                    <a:pt x="5309" y="1253"/>
                    <a:pt x="5398" y="1253"/>
                  </a:cubicBezTo>
                  <a:close/>
                  <a:moveTo>
                    <a:pt x="5416" y="1"/>
                  </a:moveTo>
                  <a:cubicBezTo>
                    <a:pt x="4987" y="1"/>
                    <a:pt x="4560" y="174"/>
                    <a:pt x="4264" y="521"/>
                  </a:cubicBezTo>
                  <a:lnTo>
                    <a:pt x="1" y="5332"/>
                  </a:lnTo>
                  <a:lnTo>
                    <a:pt x="2335" y="7380"/>
                  </a:lnTo>
                  <a:lnTo>
                    <a:pt x="6574" y="2569"/>
                  </a:lnTo>
                  <a:cubicBezTo>
                    <a:pt x="7145" y="1926"/>
                    <a:pt x="7074" y="950"/>
                    <a:pt x="6431" y="379"/>
                  </a:cubicBezTo>
                  <a:cubicBezTo>
                    <a:pt x="6146" y="127"/>
                    <a:pt x="5781" y="1"/>
                    <a:pt x="5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8" name="Google Shape;11068;p75"/>
          <p:cNvSpPr/>
          <p:nvPr/>
        </p:nvSpPr>
        <p:spPr>
          <a:xfrm>
            <a:off x="3416004" y="2884100"/>
            <a:ext cx="166862" cy="124236"/>
          </a:xfrm>
          <a:custGeom>
            <a:avLst/>
            <a:gdLst/>
            <a:ahLst/>
            <a:cxnLst/>
            <a:rect l="l" t="t" r="r" b="b"/>
            <a:pathLst>
              <a:path w="5122" h="3808" extrusionOk="0">
                <a:moveTo>
                  <a:pt x="3214" y="0"/>
                </a:moveTo>
                <a:cubicBezTo>
                  <a:pt x="2369" y="0"/>
                  <a:pt x="1596" y="710"/>
                  <a:pt x="1668" y="1665"/>
                </a:cubicBezTo>
                <a:lnTo>
                  <a:pt x="1" y="3808"/>
                </a:lnTo>
                <a:lnTo>
                  <a:pt x="3478" y="3808"/>
                </a:lnTo>
                <a:lnTo>
                  <a:pt x="3835" y="2998"/>
                </a:lnTo>
                <a:cubicBezTo>
                  <a:pt x="5002" y="2498"/>
                  <a:pt x="5121" y="903"/>
                  <a:pt x="4026" y="236"/>
                </a:cubicBezTo>
                <a:cubicBezTo>
                  <a:pt x="3765" y="74"/>
                  <a:pt x="3486" y="0"/>
                  <a:pt x="3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5"/>
          <p:cNvSpPr/>
          <p:nvPr/>
        </p:nvSpPr>
        <p:spPr>
          <a:xfrm>
            <a:off x="3286443" y="3027748"/>
            <a:ext cx="306489" cy="122768"/>
          </a:xfrm>
          <a:custGeom>
            <a:avLst/>
            <a:gdLst/>
            <a:ahLst/>
            <a:cxnLst/>
            <a:rect l="l" t="t" r="r" b="b"/>
            <a:pathLst>
              <a:path w="9408" h="3763" extrusionOk="0">
                <a:moveTo>
                  <a:pt x="311" y="0"/>
                </a:moveTo>
                <a:cubicBezTo>
                  <a:pt x="144" y="0"/>
                  <a:pt x="1" y="143"/>
                  <a:pt x="1" y="334"/>
                </a:cubicBezTo>
                <a:lnTo>
                  <a:pt x="1" y="1786"/>
                </a:lnTo>
                <a:cubicBezTo>
                  <a:pt x="1" y="2501"/>
                  <a:pt x="239" y="3215"/>
                  <a:pt x="692" y="3763"/>
                </a:cubicBezTo>
                <a:lnTo>
                  <a:pt x="8717" y="3763"/>
                </a:lnTo>
                <a:cubicBezTo>
                  <a:pt x="9170" y="3215"/>
                  <a:pt x="9408" y="2501"/>
                  <a:pt x="9408" y="1786"/>
                </a:cubicBezTo>
                <a:lnTo>
                  <a:pt x="9408" y="334"/>
                </a:lnTo>
                <a:cubicBezTo>
                  <a:pt x="9408" y="143"/>
                  <a:pt x="9241" y="0"/>
                  <a:pt x="90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5"/>
          <p:cNvSpPr/>
          <p:nvPr/>
        </p:nvSpPr>
        <p:spPr>
          <a:xfrm>
            <a:off x="3307390" y="3171396"/>
            <a:ext cx="264594" cy="61498"/>
          </a:xfrm>
          <a:custGeom>
            <a:avLst/>
            <a:gdLst/>
            <a:ahLst/>
            <a:cxnLst/>
            <a:rect l="l" t="t" r="r" b="b"/>
            <a:pathLst>
              <a:path w="8122" h="1885" extrusionOk="0">
                <a:moveTo>
                  <a:pt x="7848" y="0"/>
                </a:moveTo>
                <a:cubicBezTo>
                  <a:pt x="7836" y="0"/>
                  <a:pt x="7824" y="1"/>
                  <a:pt x="7812" y="3"/>
                </a:cubicBezTo>
                <a:lnTo>
                  <a:pt x="287" y="3"/>
                </a:lnTo>
                <a:cubicBezTo>
                  <a:pt x="120" y="3"/>
                  <a:pt x="1" y="146"/>
                  <a:pt x="1" y="313"/>
                </a:cubicBezTo>
                <a:lnTo>
                  <a:pt x="1" y="1575"/>
                </a:lnTo>
                <a:cubicBezTo>
                  <a:pt x="1" y="1741"/>
                  <a:pt x="120" y="1884"/>
                  <a:pt x="287" y="1884"/>
                </a:cubicBezTo>
                <a:lnTo>
                  <a:pt x="7812" y="1884"/>
                </a:lnTo>
                <a:cubicBezTo>
                  <a:pt x="7979" y="1884"/>
                  <a:pt x="8122" y="1741"/>
                  <a:pt x="8122" y="1575"/>
                </a:cubicBezTo>
                <a:lnTo>
                  <a:pt x="8122" y="313"/>
                </a:lnTo>
                <a:cubicBezTo>
                  <a:pt x="8122" y="136"/>
                  <a:pt x="7999" y="0"/>
                  <a:pt x="78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5"/>
          <p:cNvSpPr/>
          <p:nvPr/>
        </p:nvSpPr>
        <p:spPr>
          <a:xfrm>
            <a:off x="4130559" y="2883839"/>
            <a:ext cx="129593" cy="164299"/>
          </a:xfrm>
          <a:custGeom>
            <a:avLst/>
            <a:gdLst/>
            <a:ahLst/>
            <a:cxnLst/>
            <a:rect l="l" t="t" r="r" b="b"/>
            <a:pathLst>
              <a:path w="3978" h="5036" extrusionOk="0">
                <a:moveTo>
                  <a:pt x="2926" y="0"/>
                </a:moveTo>
                <a:cubicBezTo>
                  <a:pt x="2855" y="0"/>
                  <a:pt x="2781" y="24"/>
                  <a:pt x="2715" y="77"/>
                </a:cubicBezTo>
                <a:lnTo>
                  <a:pt x="214" y="2292"/>
                </a:lnTo>
                <a:cubicBezTo>
                  <a:pt x="0" y="2482"/>
                  <a:pt x="119" y="2840"/>
                  <a:pt x="405" y="2840"/>
                </a:cubicBezTo>
                <a:lnTo>
                  <a:pt x="1000" y="2840"/>
                </a:lnTo>
                <a:lnTo>
                  <a:pt x="738" y="4673"/>
                </a:lnTo>
                <a:cubicBezTo>
                  <a:pt x="704" y="4879"/>
                  <a:pt x="868" y="5036"/>
                  <a:pt x="1051" y="5036"/>
                </a:cubicBezTo>
                <a:cubicBezTo>
                  <a:pt x="1122" y="5036"/>
                  <a:pt x="1196" y="5012"/>
                  <a:pt x="1262" y="4959"/>
                </a:cubicBezTo>
                <a:lnTo>
                  <a:pt x="3763" y="2768"/>
                </a:lnTo>
                <a:cubicBezTo>
                  <a:pt x="3977" y="2578"/>
                  <a:pt x="3858" y="2220"/>
                  <a:pt x="3548" y="2220"/>
                </a:cubicBezTo>
                <a:lnTo>
                  <a:pt x="2977" y="2220"/>
                </a:lnTo>
                <a:lnTo>
                  <a:pt x="3239" y="363"/>
                </a:lnTo>
                <a:cubicBezTo>
                  <a:pt x="3273" y="157"/>
                  <a:pt x="3110" y="0"/>
                  <a:pt x="2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5"/>
          <p:cNvSpPr/>
          <p:nvPr/>
        </p:nvSpPr>
        <p:spPr>
          <a:xfrm>
            <a:off x="4041329" y="2987326"/>
            <a:ext cx="82258" cy="61433"/>
          </a:xfrm>
          <a:custGeom>
            <a:avLst/>
            <a:gdLst/>
            <a:ahLst/>
            <a:cxnLst/>
            <a:rect l="l" t="t" r="r" b="b"/>
            <a:pathLst>
              <a:path w="2525" h="1883" extrusionOk="0">
                <a:moveTo>
                  <a:pt x="334" y="1"/>
                </a:moveTo>
                <a:cubicBezTo>
                  <a:pt x="143" y="1"/>
                  <a:pt x="0" y="144"/>
                  <a:pt x="0" y="311"/>
                </a:cubicBezTo>
                <a:lnTo>
                  <a:pt x="0" y="1882"/>
                </a:lnTo>
                <a:lnTo>
                  <a:pt x="2525" y="1882"/>
                </a:lnTo>
                <a:lnTo>
                  <a:pt x="2525" y="311"/>
                </a:lnTo>
                <a:cubicBezTo>
                  <a:pt x="2525" y="144"/>
                  <a:pt x="2382"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5"/>
          <p:cNvSpPr/>
          <p:nvPr/>
        </p:nvSpPr>
        <p:spPr>
          <a:xfrm>
            <a:off x="4266309" y="2987326"/>
            <a:ext cx="82258" cy="61433"/>
          </a:xfrm>
          <a:custGeom>
            <a:avLst/>
            <a:gdLst/>
            <a:ahLst/>
            <a:cxnLst/>
            <a:rect l="l" t="t" r="r" b="b"/>
            <a:pathLst>
              <a:path w="2525" h="1883" extrusionOk="0">
                <a:moveTo>
                  <a:pt x="310" y="1"/>
                </a:moveTo>
                <a:cubicBezTo>
                  <a:pt x="144" y="1"/>
                  <a:pt x="1" y="144"/>
                  <a:pt x="1" y="311"/>
                </a:cubicBezTo>
                <a:lnTo>
                  <a:pt x="1" y="1882"/>
                </a:lnTo>
                <a:lnTo>
                  <a:pt x="2525" y="1882"/>
                </a:lnTo>
                <a:lnTo>
                  <a:pt x="2525" y="311"/>
                </a:lnTo>
                <a:cubicBezTo>
                  <a:pt x="2501" y="144"/>
                  <a:pt x="2358"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5"/>
          <p:cNvSpPr/>
          <p:nvPr/>
        </p:nvSpPr>
        <p:spPr>
          <a:xfrm>
            <a:off x="4041329" y="3069704"/>
            <a:ext cx="307238" cy="163973"/>
          </a:xfrm>
          <a:custGeom>
            <a:avLst/>
            <a:gdLst/>
            <a:ahLst/>
            <a:cxnLst/>
            <a:rect l="l" t="t" r="r" b="b"/>
            <a:pathLst>
              <a:path w="9431" h="5026" extrusionOk="0">
                <a:moveTo>
                  <a:pt x="0" y="0"/>
                </a:moveTo>
                <a:lnTo>
                  <a:pt x="0" y="310"/>
                </a:lnTo>
                <a:cubicBezTo>
                  <a:pt x="0" y="2915"/>
                  <a:pt x="2120" y="5025"/>
                  <a:pt x="4743" y="5025"/>
                </a:cubicBezTo>
                <a:cubicBezTo>
                  <a:pt x="4758" y="5025"/>
                  <a:pt x="4772" y="5025"/>
                  <a:pt x="4787" y="5025"/>
                </a:cubicBezTo>
                <a:cubicBezTo>
                  <a:pt x="7359" y="4954"/>
                  <a:pt x="9407" y="2834"/>
                  <a:pt x="9431" y="262"/>
                </a:cubicBezTo>
                <a:lnTo>
                  <a:pt x="9431" y="0"/>
                </a:lnTo>
                <a:lnTo>
                  <a:pt x="6907" y="0"/>
                </a:lnTo>
                <a:lnTo>
                  <a:pt x="6907" y="286"/>
                </a:lnTo>
                <a:cubicBezTo>
                  <a:pt x="6907" y="1501"/>
                  <a:pt x="5930" y="2477"/>
                  <a:pt x="4716" y="2477"/>
                </a:cubicBezTo>
                <a:cubicBezTo>
                  <a:pt x="4701" y="2477"/>
                  <a:pt x="4687" y="2477"/>
                  <a:pt x="4672" y="2477"/>
                </a:cubicBezTo>
                <a:cubicBezTo>
                  <a:pt x="3478" y="2477"/>
                  <a:pt x="2525" y="1510"/>
                  <a:pt x="2525" y="310"/>
                </a:cubicBezTo>
                <a:lnTo>
                  <a:pt x="25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5" name="Google Shape;11075;p75"/>
          <p:cNvGrpSpPr/>
          <p:nvPr/>
        </p:nvGrpSpPr>
        <p:grpSpPr>
          <a:xfrm>
            <a:off x="4789992" y="2884002"/>
            <a:ext cx="317891" cy="348892"/>
            <a:chOff x="4789992" y="2884002"/>
            <a:chExt cx="317891" cy="348892"/>
          </a:xfrm>
        </p:grpSpPr>
        <p:sp>
          <p:nvSpPr>
            <p:cNvPr id="11076" name="Google Shape;11076;p75"/>
            <p:cNvSpPr/>
            <p:nvPr/>
          </p:nvSpPr>
          <p:spPr>
            <a:xfrm>
              <a:off x="4877658" y="3109311"/>
              <a:ext cx="142787" cy="21010"/>
            </a:xfrm>
            <a:custGeom>
              <a:avLst/>
              <a:gdLst/>
              <a:ahLst/>
              <a:cxnLst/>
              <a:rect l="l" t="t" r="r" b="b"/>
              <a:pathLst>
                <a:path w="4383" h="644" extrusionOk="0">
                  <a:moveTo>
                    <a:pt x="0" y="1"/>
                  </a:moveTo>
                  <a:lnTo>
                    <a:pt x="0" y="644"/>
                  </a:lnTo>
                  <a:lnTo>
                    <a:pt x="4382" y="644"/>
                  </a:lnTo>
                  <a:lnTo>
                    <a:pt x="43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5"/>
            <p:cNvSpPr/>
            <p:nvPr/>
          </p:nvSpPr>
          <p:spPr>
            <a:xfrm>
              <a:off x="4921117" y="3004421"/>
              <a:ext cx="55870" cy="84727"/>
            </a:xfrm>
            <a:custGeom>
              <a:avLst/>
              <a:gdLst/>
              <a:ahLst/>
              <a:cxnLst/>
              <a:rect l="l" t="t" r="r" b="b"/>
              <a:pathLst>
                <a:path w="1715" h="2597" extrusionOk="0">
                  <a:moveTo>
                    <a:pt x="857" y="1"/>
                  </a:moveTo>
                  <a:cubicBezTo>
                    <a:pt x="453" y="140"/>
                    <a:pt x="326" y="198"/>
                    <a:pt x="233" y="198"/>
                  </a:cubicBezTo>
                  <a:cubicBezTo>
                    <a:pt x="167" y="198"/>
                    <a:pt x="118" y="169"/>
                    <a:pt x="0" y="120"/>
                  </a:cubicBezTo>
                  <a:lnTo>
                    <a:pt x="0" y="120"/>
                  </a:lnTo>
                  <a:lnTo>
                    <a:pt x="476" y="2597"/>
                  </a:lnTo>
                  <a:lnTo>
                    <a:pt x="1238" y="2597"/>
                  </a:lnTo>
                  <a:lnTo>
                    <a:pt x="1715" y="120"/>
                  </a:lnTo>
                  <a:lnTo>
                    <a:pt x="1715" y="120"/>
                  </a:lnTo>
                  <a:cubicBezTo>
                    <a:pt x="1593" y="160"/>
                    <a:pt x="1545" y="188"/>
                    <a:pt x="1476" y="188"/>
                  </a:cubicBezTo>
                  <a:cubicBezTo>
                    <a:pt x="1384" y="188"/>
                    <a:pt x="1254" y="138"/>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5"/>
            <p:cNvSpPr/>
            <p:nvPr/>
          </p:nvSpPr>
          <p:spPr>
            <a:xfrm>
              <a:off x="4789992" y="2884002"/>
              <a:ext cx="317891" cy="205146"/>
            </a:xfrm>
            <a:custGeom>
              <a:avLst/>
              <a:gdLst/>
              <a:ahLst/>
              <a:cxnLst/>
              <a:rect l="l" t="t" r="r" b="b"/>
              <a:pathLst>
                <a:path w="9758" h="6288" extrusionOk="0">
                  <a:moveTo>
                    <a:pt x="4911" y="1"/>
                  </a:moveTo>
                  <a:cubicBezTo>
                    <a:pt x="4902" y="1"/>
                    <a:pt x="4892" y="1"/>
                    <a:pt x="4882" y="1"/>
                  </a:cubicBezTo>
                  <a:cubicBezTo>
                    <a:pt x="1572" y="1"/>
                    <a:pt x="0" y="4049"/>
                    <a:pt x="2453" y="6288"/>
                  </a:cubicBezTo>
                  <a:lnTo>
                    <a:pt x="3882" y="6288"/>
                  </a:lnTo>
                  <a:cubicBezTo>
                    <a:pt x="3263" y="3192"/>
                    <a:pt x="3311" y="3549"/>
                    <a:pt x="3311" y="3358"/>
                  </a:cubicBezTo>
                  <a:cubicBezTo>
                    <a:pt x="3311" y="3179"/>
                    <a:pt x="3462" y="3032"/>
                    <a:pt x="3623" y="3032"/>
                  </a:cubicBezTo>
                  <a:cubicBezTo>
                    <a:pt x="3654" y="3032"/>
                    <a:pt x="3685" y="3037"/>
                    <a:pt x="3715" y="3049"/>
                  </a:cubicBezTo>
                  <a:lnTo>
                    <a:pt x="4263" y="3239"/>
                  </a:lnTo>
                  <a:cubicBezTo>
                    <a:pt x="4454" y="3144"/>
                    <a:pt x="4668" y="3097"/>
                    <a:pt x="4882" y="3049"/>
                  </a:cubicBezTo>
                  <a:cubicBezTo>
                    <a:pt x="4954" y="3049"/>
                    <a:pt x="4930" y="3049"/>
                    <a:pt x="5502" y="3239"/>
                  </a:cubicBezTo>
                  <a:lnTo>
                    <a:pt x="6049" y="3049"/>
                  </a:lnTo>
                  <a:cubicBezTo>
                    <a:pt x="6074" y="3043"/>
                    <a:pt x="6099" y="3040"/>
                    <a:pt x="6124" y="3040"/>
                  </a:cubicBezTo>
                  <a:cubicBezTo>
                    <a:pt x="6292" y="3040"/>
                    <a:pt x="6454" y="3172"/>
                    <a:pt x="6454" y="3358"/>
                  </a:cubicBezTo>
                  <a:cubicBezTo>
                    <a:pt x="6454" y="3549"/>
                    <a:pt x="6502" y="3192"/>
                    <a:pt x="5883" y="6288"/>
                  </a:cubicBezTo>
                  <a:lnTo>
                    <a:pt x="7311" y="6288"/>
                  </a:lnTo>
                  <a:cubicBezTo>
                    <a:pt x="9757" y="4056"/>
                    <a:pt x="8202" y="1"/>
                    <a:pt x="49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5"/>
            <p:cNvSpPr/>
            <p:nvPr/>
          </p:nvSpPr>
          <p:spPr>
            <a:xfrm>
              <a:off x="4877658" y="3150483"/>
              <a:ext cx="142787" cy="20260"/>
            </a:xfrm>
            <a:custGeom>
              <a:avLst/>
              <a:gdLst/>
              <a:ahLst/>
              <a:cxnLst/>
              <a:rect l="l" t="t" r="r" b="b"/>
              <a:pathLst>
                <a:path w="4383" h="621" extrusionOk="0">
                  <a:moveTo>
                    <a:pt x="0" y="1"/>
                  </a:moveTo>
                  <a:lnTo>
                    <a:pt x="0" y="620"/>
                  </a:lnTo>
                  <a:lnTo>
                    <a:pt x="4382" y="620"/>
                  </a:lnTo>
                  <a:lnTo>
                    <a:pt x="43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5"/>
            <p:cNvSpPr/>
            <p:nvPr/>
          </p:nvSpPr>
          <p:spPr>
            <a:xfrm>
              <a:off x="4867559" y="3130289"/>
              <a:ext cx="10132" cy="20228"/>
            </a:xfrm>
            <a:custGeom>
              <a:avLst/>
              <a:gdLst/>
              <a:ahLst/>
              <a:cxnLst/>
              <a:rect l="l" t="t" r="r" b="b"/>
              <a:pathLst>
                <a:path w="311" h="620" extrusionOk="0">
                  <a:moveTo>
                    <a:pt x="310" y="1"/>
                  </a:moveTo>
                  <a:cubicBezTo>
                    <a:pt x="120" y="1"/>
                    <a:pt x="1" y="144"/>
                    <a:pt x="1" y="310"/>
                  </a:cubicBezTo>
                  <a:cubicBezTo>
                    <a:pt x="1" y="477"/>
                    <a:pt x="120" y="620"/>
                    <a:pt x="310" y="620"/>
                  </a:cubicBezTo>
                  <a:lnTo>
                    <a:pt x="3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5"/>
            <p:cNvSpPr/>
            <p:nvPr/>
          </p:nvSpPr>
          <p:spPr>
            <a:xfrm>
              <a:off x="5020413" y="3130289"/>
              <a:ext cx="13976" cy="20228"/>
            </a:xfrm>
            <a:custGeom>
              <a:avLst/>
              <a:gdLst/>
              <a:ahLst/>
              <a:cxnLst/>
              <a:rect l="l" t="t" r="r" b="b"/>
              <a:pathLst>
                <a:path w="429" h="620" extrusionOk="0">
                  <a:moveTo>
                    <a:pt x="0" y="1"/>
                  </a:moveTo>
                  <a:lnTo>
                    <a:pt x="0" y="620"/>
                  </a:lnTo>
                  <a:cubicBezTo>
                    <a:pt x="429" y="620"/>
                    <a:pt x="429" y="1"/>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5"/>
            <p:cNvSpPr/>
            <p:nvPr/>
          </p:nvSpPr>
          <p:spPr>
            <a:xfrm>
              <a:off x="4862608" y="3170613"/>
              <a:ext cx="172889" cy="62281"/>
            </a:xfrm>
            <a:custGeom>
              <a:avLst/>
              <a:gdLst/>
              <a:ahLst/>
              <a:cxnLst/>
              <a:rect l="l" t="t" r="r" b="b"/>
              <a:pathLst>
                <a:path w="5307" h="1909" extrusionOk="0">
                  <a:moveTo>
                    <a:pt x="419" y="1"/>
                  </a:moveTo>
                  <a:cubicBezTo>
                    <a:pt x="1" y="1"/>
                    <a:pt x="1" y="648"/>
                    <a:pt x="419" y="648"/>
                  </a:cubicBezTo>
                  <a:cubicBezTo>
                    <a:pt x="433" y="648"/>
                    <a:pt x="448" y="648"/>
                    <a:pt x="462" y="646"/>
                  </a:cubicBezTo>
                  <a:lnTo>
                    <a:pt x="462" y="646"/>
                  </a:lnTo>
                  <a:cubicBezTo>
                    <a:pt x="462" y="980"/>
                    <a:pt x="439" y="1075"/>
                    <a:pt x="558" y="1194"/>
                  </a:cubicBezTo>
                  <a:lnTo>
                    <a:pt x="1177" y="1837"/>
                  </a:lnTo>
                  <a:cubicBezTo>
                    <a:pt x="1225" y="1885"/>
                    <a:pt x="1320" y="1908"/>
                    <a:pt x="1391" y="1908"/>
                  </a:cubicBezTo>
                  <a:lnTo>
                    <a:pt x="3916" y="1908"/>
                  </a:lnTo>
                  <a:cubicBezTo>
                    <a:pt x="3987" y="1908"/>
                    <a:pt x="4058" y="1885"/>
                    <a:pt x="4130" y="1837"/>
                  </a:cubicBezTo>
                  <a:lnTo>
                    <a:pt x="4749" y="1194"/>
                  </a:lnTo>
                  <a:cubicBezTo>
                    <a:pt x="4868" y="1075"/>
                    <a:pt x="4844" y="980"/>
                    <a:pt x="4844" y="646"/>
                  </a:cubicBezTo>
                  <a:lnTo>
                    <a:pt x="4844" y="646"/>
                  </a:lnTo>
                  <a:cubicBezTo>
                    <a:pt x="4859" y="648"/>
                    <a:pt x="4874" y="648"/>
                    <a:pt x="4888" y="648"/>
                  </a:cubicBezTo>
                  <a:cubicBezTo>
                    <a:pt x="5306" y="648"/>
                    <a:pt x="5306" y="1"/>
                    <a:pt x="4888" y="1"/>
                  </a:cubicBezTo>
                  <a:cubicBezTo>
                    <a:pt x="4874" y="1"/>
                    <a:pt x="4859" y="2"/>
                    <a:pt x="4844" y="3"/>
                  </a:cubicBezTo>
                  <a:lnTo>
                    <a:pt x="4844" y="646"/>
                  </a:lnTo>
                  <a:lnTo>
                    <a:pt x="462" y="646"/>
                  </a:lnTo>
                  <a:lnTo>
                    <a:pt x="462" y="3"/>
                  </a:lnTo>
                  <a:cubicBezTo>
                    <a:pt x="448" y="2"/>
                    <a:pt x="433" y="1"/>
                    <a:pt x="4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3" name="Google Shape;11083;p75"/>
          <p:cNvGrpSpPr/>
          <p:nvPr/>
        </p:nvGrpSpPr>
        <p:grpSpPr>
          <a:xfrm>
            <a:off x="5580551" y="2885177"/>
            <a:ext cx="245178" cy="346934"/>
            <a:chOff x="5580551" y="2885177"/>
            <a:chExt cx="245178" cy="346934"/>
          </a:xfrm>
        </p:grpSpPr>
        <p:sp>
          <p:nvSpPr>
            <p:cNvPr id="11084" name="Google Shape;11084;p75"/>
            <p:cNvSpPr/>
            <p:nvPr/>
          </p:nvSpPr>
          <p:spPr>
            <a:xfrm>
              <a:off x="5580551" y="3190906"/>
              <a:ext cx="224231" cy="41205"/>
            </a:xfrm>
            <a:custGeom>
              <a:avLst/>
              <a:gdLst/>
              <a:ahLst/>
              <a:cxnLst/>
              <a:rect l="l" t="t" r="r" b="b"/>
              <a:pathLst>
                <a:path w="6883" h="1263" extrusionOk="0">
                  <a:moveTo>
                    <a:pt x="0" y="0"/>
                  </a:moveTo>
                  <a:lnTo>
                    <a:pt x="0" y="953"/>
                  </a:lnTo>
                  <a:cubicBezTo>
                    <a:pt x="0" y="1143"/>
                    <a:pt x="143" y="1263"/>
                    <a:pt x="310" y="1263"/>
                  </a:cubicBezTo>
                  <a:lnTo>
                    <a:pt x="6573" y="1263"/>
                  </a:lnTo>
                  <a:cubicBezTo>
                    <a:pt x="6740" y="1263"/>
                    <a:pt x="6883" y="1120"/>
                    <a:pt x="6859" y="953"/>
                  </a:cubicBezTo>
                  <a:lnTo>
                    <a:pt x="68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5"/>
            <p:cNvSpPr/>
            <p:nvPr/>
          </p:nvSpPr>
          <p:spPr>
            <a:xfrm>
              <a:off x="5601498" y="3047943"/>
              <a:ext cx="224231" cy="123094"/>
            </a:xfrm>
            <a:custGeom>
              <a:avLst/>
              <a:gdLst/>
              <a:ahLst/>
              <a:cxnLst/>
              <a:rect l="l" t="t" r="r" b="b"/>
              <a:pathLst>
                <a:path w="6883" h="3773" extrusionOk="0">
                  <a:moveTo>
                    <a:pt x="2191" y="1"/>
                  </a:moveTo>
                  <a:cubicBezTo>
                    <a:pt x="2025" y="1"/>
                    <a:pt x="1882" y="143"/>
                    <a:pt x="1882" y="334"/>
                  </a:cubicBezTo>
                  <a:lnTo>
                    <a:pt x="1882" y="1263"/>
                  </a:lnTo>
                  <a:lnTo>
                    <a:pt x="1358" y="1263"/>
                  </a:lnTo>
                  <a:cubicBezTo>
                    <a:pt x="620" y="1263"/>
                    <a:pt x="0" y="1882"/>
                    <a:pt x="0" y="2620"/>
                  </a:cubicBezTo>
                  <a:lnTo>
                    <a:pt x="0" y="3763"/>
                  </a:lnTo>
                  <a:lnTo>
                    <a:pt x="5621" y="3763"/>
                  </a:lnTo>
                  <a:lnTo>
                    <a:pt x="5621" y="3168"/>
                  </a:lnTo>
                  <a:lnTo>
                    <a:pt x="6240" y="3168"/>
                  </a:lnTo>
                  <a:lnTo>
                    <a:pt x="6240" y="3454"/>
                  </a:lnTo>
                  <a:cubicBezTo>
                    <a:pt x="6240" y="3596"/>
                    <a:pt x="6335" y="3739"/>
                    <a:pt x="6502" y="3763"/>
                  </a:cubicBezTo>
                  <a:cubicBezTo>
                    <a:pt x="6527" y="3769"/>
                    <a:pt x="6551" y="3772"/>
                    <a:pt x="6575" y="3772"/>
                  </a:cubicBezTo>
                  <a:cubicBezTo>
                    <a:pt x="6733" y="3772"/>
                    <a:pt x="6859" y="3643"/>
                    <a:pt x="6859" y="3477"/>
                  </a:cubicBezTo>
                  <a:lnTo>
                    <a:pt x="6859" y="2239"/>
                  </a:lnTo>
                  <a:cubicBezTo>
                    <a:pt x="6883" y="2072"/>
                    <a:pt x="6764" y="1929"/>
                    <a:pt x="6621" y="1906"/>
                  </a:cubicBezTo>
                  <a:cubicBezTo>
                    <a:pt x="6596" y="1899"/>
                    <a:pt x="6571" y="1896"/>
                    <a:pt x="6546" y="1896"/>
                  </a:cubicBezTo>
                  <a:cubicBezTo>
                    <a:pt x="6383" y="1896"/>
                    <a:pt x="6240" y="2026"/>
                    <a:pt x="6240" y="2191"/>
                  </a:cubicBezTo>
                  <a:lnTo>
                    <a:pt x="6240" y="2501"/>
                  </a:lnTo>
                  <a:lnTo>
                    <a:pt x="5621" y="2501"/>
                  </a:lnTo>
                  <a:cubicBezTo>
                    <a:pt x="5549" y="1810"/>
                    <a:pt x="4954" y="1263"/>
                    <a:pt x="4263" y="1263"/>
                  </a:cubicBezTo>
                  <a:lnTo>
                    <a:pt x="3763" y="1263"/>
                  </a:lnTo>
                  <a:lnTo>
                    <a:pt x="3763" y="334"/>
                  </a:lnTo>
                  <a:cubicBezTo>
                    <a:pt x="3763" y="143"/>
                    <a:pt x="3620"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5"/>
            <p:cNvSpPr/>
            <p:nvPr/>
          </p:nvSpPr>
          <p:spPr>
            <a:xfrm>
              <a:off x="5634857" y="2885177"/>
              <a:ext cx="119494" cy="142604"/>
            </a:xfrm>
            <a:custGeom>
              <a:avLst/>
              <a:gdLst/>
              <a:ahLst/>
              <a:cxnLst/>
              <a:rect l="l" t="t" r="r" b="b"/>
              <a:pathLst>
                <a:path w="3668" h="4371" extrusionOk="0">
                  <a:moveTo>
                    <a:pt x="1798" y="0"/>
                  </a:moveTo>
                  <a:cubicBezTo>
                    <a:pt x="1745" y="0"/>
                    <a:pt x="1691" y="12"/>
                    <a:pt x="1644" y="36"/>
                  </a:cubicBezTo>
                  <a:cubicBezTo>
                    <a:pt x="1572" y="84"/>
                    <a:pt x="0" y="1036"/>
                    <a:pt x="0" y="2632"/>
                  </a:cubicBezTo>
                  <a:cubicBezTo>
                    <a:pt x="24" y="3489"/>
                    <a:pt x="643" y="4204"/>
                    <a:pt x="1477" y="4347"/>
                  </a:cubicBezTo>
                  <a:lnTo>
                    <a:pt x="1477" y="3418"/>
                  </a:lnTo>
                  <a:cubicBezTo>
                    <a:pt x="1477" y="3251"/>
                    <a:pt x="1596" y="3108"/>
                    <a:pt x="1763" y="3108"/>
                  </a:cubicBezTo>
                  <a:cubicBezTo>
                    <a:pt x="1953" y="3108"/>
                    <a:pt x="2096" y="3251"/>
                    <a:pt x="2096" y="3418"/>
                  </a:cubicBezTo>
                  <a:lnTo>
                    <a:pt x="2096" y="4370"/>
                  </a:lnTo>
                  <a:cubicBezTo>
                    <a:pt x="2096" y="4370"/>
                    <a:pt x="2930" y="4085"/>
                    <a:pt x="3192" y="3727"/>
                  </a:cubicBezTo>
                  <a:cubicBezTo>
                    <a:pt x="3549" y="3299"/>
                    <a:pt x="3668" y="2751"/>
                    <a:pt x="3549" y="2227"/>
                  </a:cubicBezTo>
                  <a:cubicBezTo>
                    <a:pt x="3453" y="1679"/>
                    <a:pt x="3192" y="1155"/>
                    <a:pt x="2787" y="751"/>
                  </a:cubicBezTo>
                  <a:cubicBezTo>
                    <a:pt x="2727" y="676"/>
                    <a:pt x="2649" y="639"/>
                    <a:pt x="2564" y="639"/>
                  </a:cubicBezTo>
                  <a:cubicBezTo>
                    <a:pt x="2513" y="639"/>
                    <a:pt x="2459" y="652"/>
                    <a:pt x="2406" y="679"/>
                  </a:cubicBezTo>
                  <a:lnTo>
                    <a:pt x="2120" y="846"/>
                  </a:lnTo>
                  <a:lnTo>
                    <a:pt x="2120" y="322"/>
                  </a:lnTo>
                  <a:cubicBezTo>
                    <a:pt x="2120" y="203"/>
                    <a:pt x="2072" y="108"/>
                    <a:pt x="1977" y="36"/>
                  </a:cubicBezTo>
                  <a:lnTo>
                    <a:pt x="1953" y="36"/>
                  </a:lnTo>
                  <a:cubicBezTo>
                    <a:pt x="1906" y="12"/>
                    <a:pt x="1852" y="0"/>
                    <a:pt x="1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7" name="Google Shape;11087;p75"/>
          <p:cNvGrpSpPr/>
          <p:nvPr/>
        </p:nvGrpSpPr>
        <p:grpSpPr>
          <a:xfrm>
            <a:off x="6318333" y="2883807"/>
            <a:ext cx="289419" cy="349088"/>
            <a:chOff x="6318333" y="2883807"/>
            <a:chExt cx="289419" cy="349088"/>
          </a:xfrm>
        </p:grpSpPr>
        <p:sp>
          <p:nvSpPr>
            <p:cNvPr id="11088" name="Google Shape;11088;p75"/>
            <p:cNvSpPr/>
            <p:nvPr/>
          </p:nvSpPr>
          <p:spPr>
            <a:xfrm>
              <a:off x="6364886" y="2883807"/>
              <a:ext cx="242865" cy="349088"/>
            </a:xfrm>
            <a:custGeom>
              <a:avLst/>
              <a:gdLst/>
              <a:ahLst/>
              <a:cxnLst/>
              <a:rect l="l" t="t" r="r" b="b"/>
              <a:pathLst>
                <a:path w="7455" h="10700" extrusionOk="0">
                  <a:moveTo>
                    <a:pt x="4080" y="0"/>
                  </a:moveTo>
                  <a:cubicBezTo>
                    <a:pt x="3780" y="0"/>
                    <a:pt x="3621" y="456"/>
                    <a:pt x="3954" y="602"/>
                  </a:cubicBezTo>
                  <a:cubicBezTo>
                    <a:pt x="6074" y="1578"/>
                    <a:pt x="7002" y="4079"/>
                    <a:pt x="6050" y="6222"/>
                  </a:cubicBezTo>
                  <a:cubicBezTo>
                    <a:pt x="5356" y="7824"/>
                    <a:pt x="3783" y="8774"/>
                    <a:pt x="2139" y="8774"/>
                  </a:cubicBezTo>
                  <a:cubicBezTo>
                    <a:pt x="1583" y="8774"/>
                    <a:pt x="1019" y="8666"/>
                    <a:pt x="477" y="8437"/>
                  </a:cubicBezTo>
                  <a:cubicBezTo>
                    <a:pt x="434" y="8418"/>
                    <a:pt x="388" y="8409"/>
                    <a:pt x="344" y="8409"/>
                  </a:cubicBezTo>
                  <a:cubicBezTo>
                    <a:pt x="221" y="8409"/>
                    <a:pt x="107" y="8481"/>
                    <a:pt x="72" y="8604"/>
                  </a:cubicBezTo>
                  <a:cubicBezTo>
                    <a:pt x="1" y="8747"/>
                    <a:pt x="48" y="8937"/>
                    <a:pt x="215" y="9009"/>
                  </a:cubicBezTo>
                  <a:cubicBezTo>
                    <a:pt x="739" y="9247"/>
                    <a:pt x="1311" y="9390"/>
                    <a:pt x="1882" y="9413"/>
                  </a:cubicBezTo>
                  <a:lnTo>
                    <a:pt x="1882" y="10080"/>
                  </a:lnTo>
                  <a:lnTo>
                    <a:pt x="644" y="10080"/>
                  </a:lnTo>
                  <a:cubicBezTo>
                    <a:pt x="477" y="10080"/>
                    <a:pt x="334" y="10175"/>
                    <a:pt x="310" y="10342"/>
                  </a:cubicBezTo>
                  <a:cubicBezTo>
                    <a:pt x="263" y="10533"/>
                    <a:pt x="406" y="10699"/>
                    <a:pt x="620" y="10699"/>
                  </a:cubicBezTo>
                  <a:lnTo>
                    <a:pt x="3740" y="10699"/>
                  </a:lnTo>
                  <a:cubicBezTo>
                    <a:pt x="3906" y="10699"/>
                    <a:pt x="4025" y="10604"/>
                    <a:pt x="4073" y="10461"/>
                  </a:cubicBezTo>
                  <a:cubicBezTo>
                    <a:pt x="4097" y="10271"/>
                    <a:pt x="3954" y="10080"/>
                    <a:pt x="3764" y="10080"/>
                  </a:cubicBezTo>
                  <a:lnTo>
                    <a:pt x="2501" y="10080"/>
                  </a:lnTo>
                  <a:lnTo>
                    <a:pt x="2501" y="9413"/>
                  </a:lnTo>
                  <a:cubicBezTo>
                    <a:pt x="4764" y="9294"/>
                    <a:pt x="6645" y="7627"/>
                    <a:pt x="7050" y="5389"/>
                  </a:cubicBezTo>
                  <a:cubicBezTo>
                    <a:pt x="7455" y="3150"/>
                    <a:pt x="6288" y="935"/>
                    <a:pt x="4216" y="30"/>
                  </a:cubicBezTo>
                  <a:cubicBezTo>
                    <a:pt x="4168" y="10"/>
                    <a:pt x="4123" y="0"/>
                    <a:pt x="40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5"/>
            <p:cNvSpPr/>
            <p:nvPr/>
          </p:nvSpPr>
          <p:spPr>
            <a:xfrm>
              <a:off x="6388179" y="3078252"/>
              <a:ext cx="45022" cy="45871"/>
            </a:xfrm>
            <a:custGeom>
              <a:avLst/>
              <a:gdLst/>
              <a:ahLst/>
              <a:cxnLst/>
              <a:rect l="l" t="t" r="r" b="b"/>
              <a:pathLst>
                <a:path w="1382" h="1406" extrusionOk="0">
                  <a:moveTo>
                    <a:pt x="96" y="0"/>
                  </a:moveTo>
                  <a:lnTo>
                    <a:pt x="96" y="0"/>
                  </a:lnTo>
                  <a:cubicBezTo>
                    <a:pt x="0" y="619"/>
                    <a:pt x="48" y="1120"/>
                    <a:pt x="238" y="1405"/>
                  </a:cubicBezTo>
                  <a:cubicBezTo>
                    <a:pt x="572" y="1381"/>
                    <a:pt x="977" y="1072"/>
                    <a:pt x="1382" y="572"/>
                  </a:cubicBezTo>
                  <a:lnTo>
                    <a:pt x="9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5"/>
            <p:cNvSpPr/>
            <p:nvPr/>
          </p:nvSpPr>
          <p:spPr>
            <a:xfrm>
              <a:off x="6413785" y="2982693"/>
              <a:ext cx="65188" cy="51287"/>
            </a:xfrm>
            <a:custGeom>
              <a:avLst/>
              <a:gdLst/>
              <a:ahLst/>
              <a:cxnLst/>
              <a:rect l="l" t="t" r="r" b="b"/>
              <a:pathLst>
                <a:path w="2001" h="1572" extrusionOk="0">
                  <a:moveTo>
                    <a:pt x="453" y="0"/>
                  </a:moveTo>
                  <a:cubicBezTo>
                    <a:pt x="286" y="262"/>
                    <a:pt x="143" y="548"/>
                    <a:pt x="0" y="834"/>
                  </a:cubicBezTo>
                  <a:lnTo>
                    <a:pt x="1691" y="1572"/>
                  </a:lnTo>
                  <a:cubicBezTo>
                    <a:pt x="1810" y="1286"/>
                    <a:pt x="1905" y="1000"/>
                    <a:pt x="2001" y="691"/>
                  </a:cubicBezTo>
                  <a:lnTo>
                    <a:pt x="45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5"/>
            <p:cNvSpPr/>
            <p:nvPr/>
          </p:nvSpPr>
          <p:spPr>
            <a:xfrm>
              <a:off x="6395933" y="3028531"/>
              <a:ext cx="64406" cy="51287"/>
            </a:xfrm>
            <a:custGeom>
              <a:avLst/>
              <a:gdLst/>
              <a:ahLst/>
              <a:cxnLst/>
              <a:rect l="l" t="t" r="r" b="b"/>
              <a:pathLst>
                <a:path w="1977" h="1572" extrusionOk="0">
                  <a:moveTo>
                    <a:pt x="286" y="0"/>
                  </a:moveTo>
                  <a:cubicBezTo>
                    <a:pt x="167" y="286"/>
                    <a:pt x="72" y="596"/>
                    <a:pt x="0" y="881"/>
                  </a:cubicBezTo>
                  <a:lnTo>
                    <a:pt x="1525" y="1572"/>
                  </a:lnTo>
                  <a:cubicBezTo>
                    <a:pt x="1691" y="1310"/>
                    <a:pt x="1834" y="1024"/>
                    <a:pt x="1977" y="738"/>
                  </a:cubicBezTo>
                  <a:lnTo>
                    <a:pt x="28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5"/>
            <p:cNvSpPr/>
            <p:nvPr/>
          </p:nvSpPr>
          <p:spPr>
            <a:xfrm>
              <a:off x="6333091" y="2948502"/>
              <a:ext cx="76850" cy="52853"/>
            </a:xfrm>
            <a:custGeom>
              <a:avLst/>
              <a:gdLst/>
              <a:ahLst/>
              <a:cxnLst/>
              <a:rect l="l" t="t" r="r" b="b"/>
              <a:pathLst>
                <a:path w="2359" h="1620" extrusionOk="0">
                  <a:moveTo>
                    <a:pt x="572" y="0"/>
                  </a:moveTo>
                  <a:cubicBezTo>
                    <a:pt x="358" y="238"/>
                    <a:pt x="167" y="500"/>
                    <a:pt x="0" y="786"/>
                  </a:cubicBezTo>
                  <a:lnTo>
                    <a:pt x="1906" y="1620"/>
                  </a:lnTo>
                  <a:cubicBezTo>
                    <a:pt x="2048" y="1334"/>
                    <a:pt x="2191" y="1072"/>
                    <a:pt x="2358" y="810"/>
                  </a:cubicBezTo>
                  <a:lnTo>
                    <a:pt x="5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5"/>
            <p:cNvSpPr/>
            <p:nvPr/>
          </p:nvSpPr>
          <p:spPr>
            <a:xfrm>
              <a:off x="6464215" y="3061156"/>
              <a:ext cx="76818" cy="52853"/>
            </a:xfrm>
            <a:custGeom>
              <a:avLst/>
              <a:gdLst/>
              <a:ahLst/>
              <a:cxnLst/>
              <a:rect l="l" t="t" r="r" b="b"/>
              <a:pathLst>
                <a:path w="2358" h="1620" extrusionOk="0">
                  <a:moveTo>
                    <a:pt x="453" y="0"/>
                  </a:moveTo>
                  <a:cubicBezTo>
                    <a:pt x="333" y="286"/>
                    <a:pt x="167" y="572"/>
                    <a:pt x="0" y="834"/>
                  </a:cubicBezTo>
                  <a:lnTo>
                    <a:pt x="1786" y="1620"/>
                  </a:lnTo>
                  <a:cubicBezTo>
                    <a:pt x="2024" y="1405"/>
                    <a:pt x="2215" y="1143"/>
                    <a:pt x="2358" y="858"/>
                  </a:cubicBezTo>
                  <a:lnTo>
                    <a:pt x="45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5"/>
            <p:cNvSpPr/>
            <p:nvPr/>
          </p:nvSpPr>
          <p:spPr>
            <a:xfrm>
              <a:off x="6318333" y="2992774"/>
              <a:ext cx="68315" cy="56767"/>
            </a:xfrm>
            <a:custGeom>
              <a:avLst/>
              <a:gdLst/>
              <a:ahLst/>
              <a:cxnLst/>
              <a:rect l="l" t="t" r="r" b="b"/>
              <a:pathLst>
                <a:path w="2097" h="1740" extrusionOk="0">
                  <a:moveTo>
                    <a:pt x="191" y="1"/>
                  </a:moveTo>
                  <a:cubicBezTo>
                    <a:pt x="72" y="286"/>
                    <a:pt x="25" y="620"/>
                    <a:pt x="1" y="929"/>
                  </a:cubicBezTo>
                  <a:lnTo>
                    <a:pt x="1787" y="1739"/>
                  </a:lnTo>
                  <a:cubicBezTo>
                    <a:pt x="1882" y="1430"/>
                    <a:pt x="1978" y="1144"/>
                    <a:pt x="2097" y="834"/>
                  </a:cubicBez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5"/>
            <p:cNvSpPr/>
            <p:nvPr/>
          </p:nvSpPr>
          <p:spPr>
            <a:xfrm>
              <a:off x="6495229" y="2927524"/>
              <a:ext cx="60562" cy="89360"/>
            </a:xfrm>
            <a:custGeom>
              <a:avLst/>
              <a:gdLst/>
              <a:ahLst/>
              <a:cxnLst/>
              <a:rect l="l" t="t" r="r" b="b"/>
              <a:pathLst>
                <a:path w="1859" h="2739" extrusionOk="0">
                  <a:moveTo>
                    <a:pt x="1" y="0"/>
                  </a:moveTo>
                  <a:cubicBezTo>
                    <a:pt x="263" y="477"/>
                    <a:pt x="358" y="1024"/>
                    <a:pt x="286" y="1572"/>
                  </a:cubicBezTo>
                  <a:cubicBezTo>
                    <a:pt x="286" y="1715"/>
                    <a:pt x="239" y="1858"/>
                    <a:pt x="215" y="2024"/>
                  </a:cubicBezTo>
                  <a:lnTo>
                    <a:pt x="1858" y="2739"/>
                  </a:lnTo>
                  <a:cubicBezTo>
                    <a:pt x="1811" y="2429"/>
                    <a:pt x="1739" y="2144"/>
                    <a:pt x="1620" y="1858"/>
                  </a:cubicBezTo>
                  <a:cubicBezTo>
                    <a:pt x="1334" y="1072"/>
                    <a:pt x="763" y="405"/>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5"/>
            <p:cNvSpPr/>
            <p:nvPr/>
          </p:nvSpPr>
          <p:spPr>
            <a:xfrm>
              <a:off x="6399028" y="3105428"/>
              <a:ext cx="106333" cy="45088"/>
            </a:xfrm>
            <a:custGeom>
              <a:avLst/>
              <a:gdLst/>
              <a:ahLst/>
              <a:cxnLst/>
              <a:rect l="l" t="t" r="r" b="b"/>
              <a:pathLst>
                <a:path w="3264" h="1382" extrusionOk="0">
                  <a:moveTo>
                    <a:pt x="1644" y="1"/>
                  </a:moveTo>
                  <a:cubicBezTo>
                    <a:pt x="1549" y="120"/>
                    <a:pt x="1453" y="239"/>
                    <a:pt x="1334" y="334"/>
                  </a:cubicBezTo>
                  <a:cubicBezTo>
                    <a:pt x="1001" y="763"/>
                    <a:pt x="525" y="1072"/>
                    <a:pt x="1" y="1191"/>
                  </a:cubicBezTo>
                  <a:cubicBezTo>
                    <a:pt x="358" y="1334"/>
                    <a:pt x="763" y="1382"/>
                    <a:pt x="1144" y="1382"/>
                  </a:cubicBezTo>
                  <a:cubicBezTo>
                    <a:pt x="1906" y="1382"/>
                    <a:pt x="2644" y="1144"/>
                    <a:pt x="3263" y="715"/>
                  </a:cubicBezTo>
                  <a:lnTo>
                    <a:pt x="1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5"/>
            <p:cNvSpPr/>
            <p:nvPr/>
          </p:nvSpPr>
          <p:spPr>
            <a:xfrm>
              <a:off x="6319115" y="3045627"/>
              <a:ext cx="59780" cy="90143"/>
            </a:xfrm>
            <a:custGeom>
              <a:avLst/>
              <a:gdLst/>
              <a:ahLst/>
              <a:cxnLst/>
              <a:rect l="l" t="t" r="r" b="b"/>
              <a:pathLst>
                <a:path w="1835" h="2763" extrusionOk="0">
                  <a:moveTo>
                    <a:pt x="1" y="0"/>
                  </a:moveTo>
                  <a:lnTo>
                    <a:pt x="1" y="0"/>
                  </a:lnTo>
                  <a:cubicBezTo>
                    <a:pt x="144" y="1167"/>
                    <a:pt x="810" y="2167"/>
                    <a:pt x="1834" y="2763"/>
                  </a:cubicBezTo>
                  <a:cubicBezTo>
                    <a:pt x="1573" y="2262"/>
                    <a:pt x="1477" y="1715"/>
                    <a:pt x="1573" y="1167"/>
                  </a:cubicBezTo>
                  <a:cubicBezTo>
                    <a:pt x="1573" y="1024"/>
                    <a:pt x="1596" y="881"/>
                    <a:pt x="1620" y="738"/>
                  </a:cubicBez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5"/>
            <p:cNvSpPr/>
            <p:nvPr/>
          </p:nvSpPr>
          <p:spPr>
            <a:xfrm>
              <a:off x="6440922" y="2938388"/>
              <a:ext cx="45022" cy="46654"/>
            </a:xfrm>
            <a:custGeom>
              <a:avLst/>
              <a:gdLst/>
              <a:ahLst/>
              <a:cxnLst/>
              <a:rect l="l" t="t" r="r" b="b"/>
              <a:pathLst>
                <a:path w="1382" h="1430" extrusionOk="0">
                  <a:moveTo>
                    <a:pt x="1144" y="1"/>
                  </a:moveTo>
                  <a:cubicBezTo>
                    <a:pt x="810" y="48"/>
                    <a:pt x="405" y="358"/>
                    <a:pt x="1" y="858"/>
                  </a:cubicBezTo>
                  <a:lnTo>
                    <a:pt x="1287" y="1430"/>
                  </a:lnTo>
                  <a:cubicBezTo>
                    <a:pt x="1382" y="787"/>
                    <a:pt x="1334" y="286"/>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5"/>
            <p:cNvSpPr/>
            <p:nvPr/>
          </p:nvSpPr>
          <p:spPr>
            <a:xfrm>
              <a:off x="6487476" y="3013752"/>
              <a:ext cx="69064" cy="56767"/>
            </a:xfrm>
            <a:custGeom>
              <a:avLst/>
              <a:gdLst/>
              <a:ahLst/>
              <a:cxnLst/>
              <a:rect l="l" t="t" r="r" b="b"/>
              <a:pathLst>
                <a:path w="2120" h="1740" extrusionOk="0">
                  <a:moveTo>
                    <a:pt x="310" y="1"/>
                  </a:moveTo>
                  <a:cubicBezTo>
                    <a:pt x="215" y="286"/>
                    <a:pt x="120" y="596"/>
                    <a:pt x="1" y="882"/>
                  </a:cubicBezTo>
                  <a:lnTo>
                    <a:pt x="1929" y="1739"/>
                  </a:lnTo>
                  <a:cubicBezTo>
                    <a:pt x="2025" y="1430"/>
                    <a:pt x="2096" y="1120"/>
                    <a:pt x="2120" y="787"/>
                  </a:cubicBezTo>
                  <a:lnTo>
                    <a:pt x="3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5"/>
            <p:cNvSpPr/>
            <p:nvPr/>
          </p:nvSpPr>
          <p:spPr>
            <a:xfrm>
              <a:off x="6368763" y="2911864"/>
              <a:ext cx="106333" cy="46001"/>
            </a:xfrm>
            <a:custGeom>
              <a:avLst/>
              <a:gdLst/>
              <a:ahLst/>
              <a:cxnLst/>
              <a:rect l="l" t="t" r="r" b="b"/>
              <a:pathLst>
                <a:path w="3264" h="1410" extrusionOk="0">
                  <a:moveTo>
                    <a:pt x="2109" y="0"/>
                  </a:moveTo>
                  <a:cubicBezTo>
                    <a:pt x="1365" y="0"/>
                    <a:pt x="627" y="233"/>
                    <a:pt x="1" y="671"/>
                  </a:cubicBezTo>
                  <a:lnTo>
                    <a:pt x="1620" y="1409"/>
                  </a:lnTo>
                  <a:cubicBezTo>
                    <a:pt x="1716" y="1266"/>
                    <a:pt x="1811" y="1171"/>
                    <a:pt x="1930" y="1052"/>
                  </a:cubicBezTo>
                  <a:cubicBezTo>
                    <a:pt x="2263" y="623"/>
                    <a:pt x="2740" y="314"/>
                    <a:pt x="3263" y="195"/>
                  </a:cubicBezTo>
                  <a:cubicBezTo>
                    <a:pt x="2888" y="64"/>
                    <a:pt x="2498" y="0"/>
                    <a:pt x="2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5"/>
          <p:cNvGrpSpPr/>
          <p:nvPr/>
        </p:nvGrpSpPr>
        <p:grpSpPr>
          <a:xfrm>
            <a:off x="7099607" y="2884002"/>
            <a:ext cx="225013" cy="348892"/>
            <a:chOff x="7099607" y="2884002"/>
            <a:chExt cx="225013" cy="348892"/>
          </a:xfrm>
        </p:grpSpPr>
        <p:sp>
          <p:nvSpPr>
            <p:cNvPr id="11102" name="Google Shape;11102;p75"/>
            <p:cNvSpPr/>
            <p:nvPr/>
          </p:nvSpPr>
          <p:spPr>
            <a:xfrm>
              <a:off x="7161667" y="2884002"/>
              <a:ext cx="101642" cy="21794"/>
            </a:xfrm>
            <a:custGeom>
              <a:avLst/>
              <a:gdLst/>
              <a:ahLst/>
              <a:cxnLst/>
              <a:rect l="l" t="t" r="r" b="b"/>
              <a:pathLst>
                <a:path w="3120" h="668" extrusionOk="0">
                  <a:moveTo>
                    <a:pt x="500" y="1"/>
                  </a:moveTo>
                  <a:cubicBezTo>
                    <a:pt x="215" y="1"/>
                    <a:pt x="0" y="239"/>
                    <a:pt x="0" y="525"/>
                  </a:cubicBezTo>
                  <a:lnTo>
                    <a:pt x="0" y="667"/>
                  </a:lnTo>
                  <a:lnTo>
                    <a:pt x="3120" y="667"/>
                  </a:lnTo>
                  <a:lnTo>
                    <a:pt x="3120" y="525"/>
                  </a:lnTo>
                  <a:cubicBezTo>
                    <a:pt x="3120" y="239"/>
                    <a:pt x="2882"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5"/>
            <p:cNvSpPr/>
            <p:nvPr/>
          </p:nvSpPr>
          <p:spPr>
            <a:xfrm>
              <a:off x="7099607" y="2925958"/>
              <a:ext cx="225013" cy="122801"/>
            </a:xfrm>
            <a:custGeom>
              <a:avLst/>
              <a:gdLst/>
              <a:ahLst/>
              <a:cxnLst/>
              <a:rect l="l" t="t" r="r" b="b"/>
              <a:pathLst>
                <a:path w="6907" h="3764" extrusionOk="0">
                  <a:moveTo>
                    <a:pt x="3465" y="1287"/>
                  </a:moveTo>
                  <a:cubicBezTo>
                    <a:pt x="3614" y="1287"/>
                    <a:pt x="3763" y="1382"/>
                    <a:pt x="3787" y="1572"/>
                  </a:cubicBezTo>
                  <a:lnTo>
                    <a:pt x="3787" y="1882"/>
                  </a:lnTo>
                  <a:lnTo>
                    <a:pt x="4096" y="1882"/>
                  </a:lnTo>
                  <a:cubicBezTo>
                    <a:pt x="4111" y="1880"/>
                    <a:pt x="4125" y="1880"/>
                    <a:pt x="4139" y="1880"/>
                  </a:cubicBezTo>
                  <a:cubicBezTo>
                    <a:pt x="4541" y="1880"/>
                    <a:pt x="4534" y="2526"/>
                    <a:pt x="4118" y="2526"/>
                  </a:cubicBezTo>
                  <a:cubicBezTo>
                    <a:pt x="4111" y="2526"/>
                    <a:pt x="4104" y="2525"/>
                    <a:pt x="4096" y="2525"/>
                  </a:cubicBezTo>
                  <a:lnTo>
                    <a:pt x="3787" y="2525"/>
                  </a:lnTo>
                  <a:lnTo>
                    <a:pt x="3787" y="2835"/>
                  </a:lnTo>
                  <a:cubicBezTo>
                    <a:pt x="3763" y="3025"/>
                    <a:pt x="3614" y="3120"/>
                    <a:pt x="3465" y="3120"/>
                  </a:cubicBezTo>
                  <a:cubicBezTo>
                    <a:pt x="3316" y="3120"/>
                    <a:pt x="3167" y="3025"/>
                    <a:pt x="3144" y="2835"/>
                  </a:cubicBezTo>
                  <a:lnTo>
                    <a:pt x="3144" y="2525"/>
                  </a:lnTo>
                  <a:lnTo>
                    <a:pt x="2858" y="2525"/>
                  </a:lnTo>
                  <a:cubicBezTo>
                    <a:pt x="2850" y="2525"/>
                    <a:pt x="2842" y="2526"/>
                    <a:pt x="2835" y="2526"/>
                  </a:cubicBezTo>
                  <a:cubicBezTo>
                    <a:pt x="2397" y="2526"/>
                    <a:pt x="2389" y="1880"/>
                    <a:pt x="2813" y="1880"/>
                  </a:cubicBezTo>
                  <a:cubicBezTo>
                    <a:pt x="2828" y="1880"/>
                    <a:pt x="2843" y="1880"/>
                    <a:pt x="2858" y="1882"/>
                  </a:cubicBezTo>
                  <a:lnTo>
                    <a:pt x="3144" y="1882"/>
                  </a:lnTo>
                  <a:lnTo>
                    <a:pt x="3144" y="1572"/>
                  </a:lnTo>
                  <a:cubicBezTo>
                    <a:pt x="3167" y="1382"/>
                    <a:pt x="3316" y="1287"/>
                    <a:pt x="3465" y="1287"/>
                  </a:cubicBezTo>
                  <a:close/>
                  <a:moveTo>
                    <a:pt x="1143" y="1"/>
                  </a:moveTo>
                  <a:cubicBezTo>
                    <a:pt x="524" y="1"/>
                    <a:pt x="0" y="525"/>
                    <a:pt x="0" y="1144"/>
                  </a:cubicBezTo>
                  <a:lnTo>
                    <a:pt x="0" y="3763"/>
                  </a:lnTo>
                  <a:lnTo>
                    <a:pt x="6906" y="3763"/>
                  </a:lnTo>
                  <a:lnTo>
                    <a:pt x="6906" y="1144"/>
                  </a:lnTo>
                  <a:cubicBezTo>
                    <a:pt x="6906" y="525"/>
                    <a:pt x="6382"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5"/>
            <p:cNvSpPr/>
            <p:nvPr/>
          </p:nvSpPr>
          <p:spPr>
            <a:xfrm>
              <a:off x="7099607" y="3069704"/>
              <a:ext cx="225013" cy="163190"/>
            </a:xfrm>
            <a:custGeom>
              <a:avLst/>
              <a:gdLst/>
              <a:ahLst/>
              <a:cxnLst/>
              <a:rect l="l" t="t" r="r" b="b"/>
              <a:pathLst>
                <a:path w="6907" h="5002" extrusionOk="0">
                  <a:moveTo>
                    <a:pt x="4078" y="611"/>
                  </a:moveTo>
                  <a:cubicBezTo>
                    <a:pt x="4317" y="611"/>
                    <a:pt x="4528" y="925"/>
                    <a:pt x="4311" y="1143"/>
                  </a:cubicBezTo>
                  <a:lnTo>
                    <a:pt x="3572" y="1882"/>
                  </a:lnTo>
                  <a:lnTo>
                    <a:pt x="4072" y="1882"/>
                  </a:lnTo>
                  <a:cubicBezTo>
                    <a:pt x="4358" y="1882"/>
                    <a:pt x="4501" y="2215"/>
                    <a:pt x="4311" y="2406"/>
                  </a:cubicBezTo>
                  <a:lnTo>
                    <a:pt x="3048" y="3668"/>
                  </a:lnTo>
                  <a:cubicBezTo>
                    <a:pt x="2977" y="3734"/>
                    <a:pt x="2899" y="3762"/>
                    <a:pt x="2825" y="3762"/>
                  </a:cubicBezTo>
                  <a:cubicBezTo>
                    <a:pt x="2579" y="3762"/>
                    <a:pt x="2376" y="3453"/>
                    <a:pt x="2596" y="3215"/>
                  </a:cubicBezTo>
                  <a:lnTo>
                    <a:pt x="3334" y="2501"/>
                  </a:lnTo>
                  <a:lnTo>
                    <a:pt x="2834" y="2501"/>
                  </a:lnTo>
                  <a:cubicBezTo>
                    <a:pt x="2817" y="2503"/>
                    <a:pt x="2800" y="2505"/>
                    <a:pt x="2784" y="2505"/>
                  </a:cubicBezTo>
                  <a:cubicBezTo>
                    <a:pt x="2507" y="2505"/>
                    <a:pt x="2371" y="2134"/>
                    <a:pt x="2596" y="1977"/>
                  </a:cubicBezTo>
                  <a:lnTo>
                    <a:pt x="3858" y="715"/>
                  </a:lnTo>
                  <a:cubicBezTo>
                    <a:pt x="3926" y="641"/>
                    <a:pt x="4003" y="611"/>
                    <a:pt x="4078" y="611"/>
                  </a:cubicBezTo>
                  <a:close/>
                  <a:moveTo>
                    <a:pt x="0" y="0"/>
                  </a:moveTo>
                  <a:lnTo>
                    <a:pt x="0" y="3858"/>
                  </a:lnTo>
                  <a:cubicBezTo>
                    <a:pt x="0" y="4501"/>
                    <a:pt x="524" y="5001"/>
                    <a:pt x="1143" y="5001"/>
                  </a:cubicBezTo>
                  <a:lnTo>
                    <a:pt x="5763" y="5001"/>
                  </a:lnTo>
                  <a:cubicBezTo>
                    <a:pt x="6406" y="5001"/>
                    <a:pt x="6906" y="4501"/>
                    <a:pt x="6906" y="3858"/>
                  </a:cubicBezTo>
                  <a:lnTo>
                    <a:pt x="69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5" name="Google Shape;11105;p75"/>
          <p:cNvGrpSpPr/>
          <p:nvPr/>
        </p:nvGrpSpPr>
        <p:grpSpPr>
          <a:xfrm>
            <a:off x="7792400" y="2904915"/>
            <a:ext cx="348384" cy="307784"/>
            <a:chOff x="7792400" y="2904915"/>
            <a:chExt cx="348384" cy="307784"/>
          </a:xfrm>
        </p:grpSpPr>
        <p:sp>
          <p:nvSpPr>
            <p:cNvPr id="11106" name="Google Shape;11106;p75"/>
            <p:cNvSpPr/>
            <p:nvPr/>
          </p:nvSpPr>
          <p:spPr>
            <a:xfrm>
              <a:off x="7834295" y="3109311"/>
              <a:ext cx="60529" cy="60258"/>
            </a:xfrm>
            <a:custGeom>
              <a:avLst/>
              <a:gdLst/>
              <a:ahLst/>
              <a:cxnLst/>
              <a:rect l="l" t="t" r="r" b="b"/>
              <a:pathLst>
                <a:path w="1858" h="1847" extrusionOk="0">
                  <a:moveTo>
                    <a:pt x="0" y="1"/>
                  </a:moveTo>
                  <a:lnTo>
                    <a:pt x="0" y="953"/>
                  </a:lnTo>
                  <a:cubicBezTo>
                    <a:pt x="24" y="1549"/>
                    <a:pt x="471" y="1846"/>
                    <a:pt x="920" y="1846"/>
                  </a:cubicBezTo>
                  <a:cubicBezTo>
                    <a:pt x="1370" y="1846"/>
                    <a:pt x="1822" y="1549"/>
                    <a:pt x="1858" y="953"/>
                  </a:cubicBezTo>
                  <a:lnTo>
                    <a:pt x="18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5"/>
            <p:cNvSpPr/>
            <p:nvPr/>
          </p:nvSpPr>
          <p:spPr>
            <a:xfrm>
              <a:off x="7818755" y="2904980"/>
              <a:ext cx="88513" cy="61400"/>
            </a:xfrm>
            <a:custGeom>
              <a:avLst/>
              <a:gdLst/>
              <a:ahLst/>
              <a:cxnLst/>
              <a:rect l="l" t="t" r="r" b="b"/>
              <a:pathLst>
                <a:path w="2717" h="1882" extrusionOk="0">
                  <a:moveTo>
                    <a:pt x="431" y="0"/>
                  </a:moveTo>
                  <a:cubicBezTo>
                    <a:pt x="0" y="0"/>
                    <a:pt x="7" y="625"/>
                    <a:pt x="412" y="625"/>
                  </a:cubicBezTo>
                  <a:cubicBezTo>
                    <a:pt x="433" y="625"/>
                    <a:pt x="455" y="623"/>
                    <a:pt x="477" y="620"/>
                  </a:cubicBezTo>
                  <a:lnTo>
                    <a:pt x="477" y="1882"/>
                  </a:lnTo>
                  <a:lnTo>
                    <a:pt x="2335" y="1882"/>
                  </a:lnTo>
                  <a:lnTo>
                    <a:pt x="2335" y="620"/>
                  </a:lnTo>
                  <a:cubicBezTo>
                    <a:pt x="2716" y="596"/>
                    <a:pt x="2716" y="24"/>
                    <a:pt x="2335" y="1"/>
                  </a:cubicBezTo>
                  <a:lnTo>
                    <a:pt x="454" y="1"/>
                  </a:lnTo>
                  <a:cubicBezTo>
                    <a:pt x="446" y="0"/>
                    <a:pt x="438" y="0"/>
                    <a:pt x="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5"/>
            <p:cNvSpPr/>
            <p:nvPr/>
          </p:nvSpPr>
          <p:spPr>
            <a:xfrm>
              <a:off x="7935936" y="3109311"/>
              <a:ext cx="60529" cy="62020"/>
            </a:xfrm>
            <a:custGeom>
              <a:avLst/>
              <a:gdLst/>
              <a:ahLst/>
              <a:cxnLst/>
              <a:rect l="l" t="t" r="r" b="b"/>
              <a:pathLst>
                <a:path w="1858" h="1901" extrusionOk="0">
                  <a:moveTo>
                    <a:pt x="0" y="1"/>
                  </a:moveTo>
                  <a:lnTo>
                    <a:pt x="0" y="953"/>
                  </a:lnTo>
                  <a:cubicBezTo>
                    <a:pt x="0" y="1584"/>
                    <a:pt x="465" y="1900"/>
                    <a:pt x="929" y="1900"/>
                  </a:cubicBezTo>
                  <a:cubicBezTo>
                    <a:pt x="1393" y="1900"/>
                    <a:pt x="1858" y="1584"/>
                    <a:pt x="1858" y="953"/>
                  </a:cubicBezTo>
                  <a:lnTo>
                    <a:pt x="18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5"/>
            <p:cNvSpPr/>
            <p:nvPr/>
          </p:nvSpPr>
          <p:spPr>
            <a:xfrm>
              <a:off x="7921114" y="2904980"/>
              <a:ext cx="87764" cy="61400"/>
            </a:xfrm>
            <a:custGeom>
              <a:avLst/>
              <a:gdLst/>
              <a:ahLst/>
              <a:cxnLst/>
              <a:rect l="l" t="t" r="r" b="b"/>
              <a:pathLst>
                <a:path w="2694" h="1882" extrusionOk="0">
                  <a:moveTo>
                    <a:pt x="409" y="0"/>
                  </a:moveTo>
                  <a:cubicBezTo>
                    <a:pt x="1" y="0"/>
                    <a:pt x="8" y="625"/>
                    <a:pt x="393" y="625"/>
                  </a:cubicBezTo>
                  <a:cubicBezTo>
                    <a:pt x="413" y="625"/>
                    <a:pt x="434" y="623"/>
                    <a:pt x="455" y="620"/>
                  </a:cubicBezTo>
                  <a:lnTo>
                    <a:pt x="455" y="1882"/>
                  </a:lnTo>
                  <a:lnTo>
                    <a:pt x="2313" y="1882"/>
                  </a:lnTo>
                  <a:lnTo>
                    <a:pt x="2313" y="620"/>
                  </a:lnTo>
                  <a:cubicBezTo>
                    <a:pt x="2694" y="596"/>
                    <a:pt x="2694" y="24"/>
                    <a:pt x="2313" y="1"/>
                  </a:cubicBezTo>
                  <a:lnTo>
                    <a:pt x="431" y="1"/>
                  </a:lnTo>
                  <a:cubicBezTo>
                    <a:pt x="424" y="0"/>
                    <a:pt x="417" y="0"/>
                    <a:pt x="4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5"/>
            <p:cNvSpPr/>
            <p:nvPr/>
          </p:nvSpPr>
          <p:spPr>
            <a:xfrm>
              <a:off x="8038327" y="3107777"/>
              <a:ext cx="60562" cy="61792"/>
            </a:xfrm>
            <a:custGeom>
              <a:avLst/>
              <a:gdLst/>
              <a:ahLst/>
              <a:cxnLst/>
              <a:rect l="l" t="t" r="r" b="b"/>
              <a:pathLst>
                <a:path w="1859" h="1894" extrusionOk="0">
                  <a:moveTo>
                    <a:pt x="1" y="0"/>
                  </a:moveTo>
                  <a:lnTo>
                    <a:pt x="1" y="1000"/>
                  </a:lnTo>
                  <a:cubicBezTo>
                    <a:pt x="36" y="1596"/>
                    <a:pt x="483" y="1893"/>
                    <a:pt x="929" y="1893"/>
                  </a:cubicBezTo>
                  <a:cubicBezTo>
                    <a:pt x="1376" y="1893"/>
                    <a:pt x="1822" y="1596"/>
                    <a:pt x="1858" y="1000"/>
                  </a:cubicBezTo>
                  <a:lnTo>
                    <a:pt x="18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5"/>
            <p:cNvSpPr/>
            <p:nvPr/>
          </p:nvSpPr>
          <p:spPr>
            <a:xfrm>
              <a:off x="8023537" y="2904915"/>
              <a:ext cx="89621" cy="61465"/>
            </a:xfrm>
            <a:custGeom>
              <a:avLst/>
              <a:gdLst/>
              <a:ahLst/>
              <a:cxnLst/>
              <a:rect l="l" t="t" r="r" b="b"/>
              <a:pathLst>
                <a:path w="2751" h="1884" extrusionOk="0">
                  <a:moveTo>
                    <a:pt x="2355" y="0"/>
                  </a:moveTo>
                  <a:cubicBezTo>
                    <a:pt x="2341" y="0"/>
                    <a:pt x="2327" y="1"/>
                    <a:pt x="2312" y="3"/>
                  </a:cubicBezTo>
                  <a:lnTo>
                    <a:pt x="431" y="3"/>
                  </a:lnTo>
                  <a:cubicBezTo>
                    <a:pt x="423" y="2"/>
                    <a:pt x="416" y="2"/>
                    <a:pt x="409" y="2"/>
                  </a:cubicBezTo>
                  <a:cubicBezTo>
                    <a:pt x="0" y="2"/>
                    <a:pt x="8" y="627"/>
                    <a:pt x="393" y="627"/>
                  </a:cubicBezTo>
                  <a:cubicBezTo>
                    <a:pt x="413" y="627"/>
                    <a:pt x="433" y="625"/>
                    <a:pt x="455" y="622"/>
                  </a:cubicBezTo>
                  <a:lnTo>
                    <a:pt x="455" y="1884"/>
                  </a:lnTo>
                  <a:lnTo>
                    <a:pt x="2312" y="1884"/>
                  </a:lnTo>
                  <a:lnTo>
                    <a:pt x="2312" y="622"/>
                  </a:lnTo>
                  <a:cubicBezTo>
                    <a:pt x="2327" y="623"/>
                    <a:pt x="2341" y="624"/>
                    <a:pt x="2355" y="624"/>
                  </a:cubicBezTo>
                  <a:cubicBezTo>
                    <a:pt x="2751" y="624"/>
                    <a:pt x="2751" y="0"/>
                    <a:pt x="23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5"/>
            <p:cNvSpPr/>
            <p:nvPr/>
          </p:nvSpPr>
          <p:spPr>
            <a:xfrm>
              <a:off x="7792400" y="2986575"/>
              <a:ext cx="348384" cy="226124"/>
            </a:xfrm>
            <a:custGeom>
              <a:avLst/>
              <a:gdLst/>
              <a:ahLst/>
              <a:cxnLst/>
              <a:rect l="l" t="t" r="r" b="b"/>
              <a:pathLst>
                <a:path w="10694" h="6931" extrusionOk="0">
                  <a:moveTo>
                    <a:pt x="7550" y="2501"/>
                  </a:moveTo>
                  <a:lnTo>
                    <a:pt x="7550" y="3096"/>
                  </a:lnTo>
                  <a:lnTo>
                    <a:pt x="9431" y="3096"/>
                  </a:lnTo>
                  <a:lnTo>
                    <a:pt x="9431" y="2524"/>
                  </a:lnTo>
                  <a:lnTo>
                    <a:pt x="10074" y="2524"/>
                  </a:lnTo>
                  <a:lnTo>
                    <a:pt x="10050" y="5954"/>
                  </a:lnTo>
                  <a:cubicBezTo>
                    <a:pt x="10072" y="6130"/>
                    <a:pt x="9951" y="6266"/>
                    <a:pt x="9782" y="6266"/>
                  </a:cubicBezTo>
                  <a:cubicBezTo>
                    <a:pt x="9768" y="6266"/>
                    <a:pt x="9755" y="6265"/>
                    <a:pt x="9741" y="6263"/>
                  </a:cubicBezTo>
                  <a:lnTo>
                    <a:pt x="929" y="6263"/>
                  </a:lnTo>
                  <a:cubicBezTo>
                    <a:pt x="739" y="6263"/>
                    <a:pt x="620" y="6120"/>
                    <a:pt x="620" y="5954"/>
                  </a:cubicBezTo>
                  <a:lnTo>
                    <a:pt x="620" y="2501"/>
                  </a:lnTo>
                  <a:lnTo>
                    <a:pt x="1286" y="2501"/>
                  </a:lnTo>
                  <a:lnTo>
                    <a:pt x="1286" y="3144"/>
                  </a:lnTo>
                  <a:lnTo>
                    <a:pt x="3144" y="3144"/>
                  </a:lnTo>
                  <a:lnTo>
                    <a:pt x="3144" y="2501"/>
                  </a:lnTo>
                  <a:lnTo>
                    <a:pt x="4430" y="2501"/>
                  </a:lnTo>
                  <a:lnTo>
                    <a:pt x="4430" y="3144"/>
                  </a:lnTo>
                  <a:lnTo>
                    <a:pt x="6288" y="3144"/>
                  </a:lnTo>
                  <a:lnTo>
                    <a:pt x="6288" y="2501"/>
                  </a:lnTo>
                  <a:close/>
                  <a:moveTo>
                    <a:pt x="286" y="0"/>
                  </a:moveTo>
                  <a:cubicBezTo>
                    <a:pt x="120" y="24"/>
                    <a:pt x="0" y="143"/>
                    <a:pt x="0" y="334"/>
                  </a:cubicBezTo>
                  <a:lnTo>
                    <a:pt x="0" y="5978"/>
                  </a:lnTo>
                  <a:cubicBezTo>
                    <a:pt x="0" y="6501"/>
                    <a:pt x="405" y="6906"/>
                    <a:pt x="929" y="6930"/>
                  </a:cubicBezTo>
                  <a:lnTo>
                    <a:pt x="9764" y="6930"/>
                  </a:lnTo>
                  <a:cubicBezTo>
                    <a:pt x="10288" y="6906"/>
                    <a:pt x="10693" y="6501"/>
                    <a:pt x="10693" y="5978"/>
                  </a:cubicBezTo>
                  <a:lnTo>
                    <a:pt x="10693" y="334"/>
                  </a:lnTo>
                  <a:cubicBezTo>
                    <a:pt x="10693" y="143"/>
                    <a:pt x="10550" y="0"/>
                    <a:pt x="10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5"/>
          <p:cNvGrpSpPr/>
          <p:nvPr/>
        </p:nvGrpSpPr>
        <p:grpSpPr>
          <a:xfrm>
            <a:off x="7791618" y="3462835"/>
            <a:ext cx="349166" cy="309024"/>
            <a:chOff x="7791618" y="3462835"/>
            <a:chExt cx="349166" cy="309024"/>
          </a:xfrm>
        </p:grpSpPr>
        <p:sp>
          <p:nvSpPr>
            <p:cNvPr id="11114" name="Google Shape;11114;p75"/>
            <p:cNvSpPr/>
            <p:nvPr/>
          </p:nvSpPr>
          <p:spPr>
            <a:xfrm>
              <a:off x="7791618" y="3462835"/>
              <a:ext cx="144351" cy="143778"/>
            </a:xfrm>
            <a:custGeom>
              <a:avLst/>
              <a:gdLst/>
              <a:ahLst/>
              <a:cxnLst/>
              <a:rect l="l" t="t" r="r" b="b"/>
              <a:pathLst>
                <a:path w="4431" h="4407" extrusionOk="0">
                  <a:moveTo>
                    <a:pt x="2215" y="0"/>
                  </a:moveTo>
                  <a:cubicBezTo>
                    <a:pt x="1001" y="0"/>
                    <a:pt x="1" y="977"/>
                    <a:pt x="1" y="2191"/>
                  </a:cubicBezTo>
                  <a:lnTo>
                    <a:pt x="1" y="4406"/>
                  </a:lnTo>
                  <a:lnTo>
                    <a:pt x="4406" y="4406"/>
                  </a:lnTo>
                  <a:lnTo>
                    <a:pt x="4406" y="2215"/>
                  </a:lnTo>
                  <a:cubicBezTo>
                    <a:pt x="4430" y="1001"/>
                    <a:pt x="3454" y="0"/>
                    <a:pt x="2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5"/>
            <p:cNvSpPr/>
            <p:nvPr/>
          </p:nvSpPr>
          <p:spPr>
            <a:xfrm>
              <a:off x="7791618" y="3626776"/>
              <a:ext cx="143569" cy="143778"/>
            </a:xfrm>
            <a:custGeom>
              <a:avLst/>
              <a:gdLst/>
              <a:ahLst/>
              <a:cxnLst/>
              <a:rect l="l" t="t" r="r" b="b"/>
              <a:pathLst>
                <a:path w="4407" h="4407" extrusionOk="0">
                  <a:moveTo>
                    <a:pt x="1" y="0"/>
                  </a:moveTo>
                  <a:lnTo>
                    <a:pt x="1" y="2191"/>
                  </a:lnTo>
                  <a:cubicBezTo>
                    <a:pt x="1" y="3406"/>
                    <a:pt x="977" y="4406"/>
                    <a:pt x="2192" y="4406"/>
                  </a:cubicBezTo>
                  <a:cubicBezTo>
                    <a:pt x="2206" y="4406"/>
                    <a:pt x="2220" y="4406"/>
                    <a:pt x="2234" y="4406"/>
                  </a:cubicBezTo>
                  <a:cubicBezTo>
                    <a:pt x="3429" y="4406"/>
                    <a:pt x="4406" y="3415"/>
                    <a:pt x="4406" y="2215"/>
                  </a:cubicBezTo>
                  <a:lnTo>
                    <a:pt x="4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5"/>
            <p:cNvSpPr/>
            <p:nvPr/>
          </p:nvSpPr>
          <p:spPr>
            <a:xfrm>
              <a:off x="7956884" y="3524007"/>
              <a:ext cx="183900" cy="113665"/>
            </a:xfrm>
            <a:custGeom>
              <a:avLst/>
              <a:gdLst/>
              <a:ahLst/>
              <a:cxnLst/>
              <a:rect l="l" t="t" r="r" b="b"/>
              <a:pathLst>
                <a:path w="5645" h="3484" extrusionOk="0">
                  <a:moveTo>
                    <a:pt x="1862" y="1"/>
                  </a:moveTo>
                  <a:cubicBezTo>
                    <a:pt x="1237" y="1"/>
                    <a:pt x="598" y="160"/>
                    <a:pt x="0" y="507"/>
                  </a:cubicBezTo>
                  <a:lnTo>
                    <a:pt x="0" y="3484"/>
                  </a:lnTo>
                  <a:lnTo>
                    <a:pt x="5644" y="3484"/>
                  </a:lnTo>
                  <a:cubicBezTo>
                    <a:pt x="5466" y="1415"/>
                    <a:pt x="3725" y="1"/>
                    <a:pt x="1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5"/>
            <p:cNvSpPr/>
            <p:nvPr/>
          </p:nvSpPr>
          <p:spPr>
            <a:xfrm>
              <a:off x="7942908" y="3657835"/>
              <a:ext cx="197876" cy="114024"/>
            </a:xfrm>
            <a:custGeom>
              <a:avLst/>
              <a:gdLst/>
              <a:ahLst/>
              <a:cxnLst/>
              <a:rect l="l" t="t" r="r" b="b"/>
              <a:pathLst>
                <a:path w="6074" h="3495" extrusionOk="0">
                  <a:moveTo>
                    <a:pt x="405" y="1"/>
                  </a:moveTo>
                  <a:lnTo>
                    <a:pt x="405" y="1287"/>
                  </a:lnTo>
                  <a:cubicBezTo>
                    <a:pt x="405" y="1787"/>
                    <a:pt x="262" y="2287"/>
                    <a:pt x="0" y="2716"/>
                  </a:cubicBezTo>
                  <a:cubicBezTo>
                    <a:pt x="705" y="3251"/>
                    <a:pt x="1503" y="3495"/>
                    <a:pt x="2284" y="3495"/>
                  </a:cubicBezTo>
                  <a:cubicBezTo>
                    <a:pt x="4144" y="3495"/>
                    <a:pt x="5905" y="2114"/>
                    <a:pt x="6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18" name="Google Shape;11118;p75"/>
          <p:cNvSpPr/>
          <p:nvPr/>
        </p:nvSpPr>
        <p:spPr>
          <a:xfrm>
            <a:off x="7058461" y="3442477"/>
            <a:ext cx="310007" cy="349022"/>
          </a:xfrm>
          <a:custGeom>
            <a:avLst/>
            <a:gdLst/>
            <a:ahLst/>
            <a:cxnLst/>
            <a:rect l="l" t="t" r="r" b="b"/>
            <a:pathLst>
              <a:path w="9516" h="10698" extrusionOk="0">
                <a:moveTo>
                  <a:pt x="9175" y="0"/>
                </a:moveTo>
                <a:cubicBezTo>
                  <a:pt x="9158" y="0"/>
                  <a:pt x="9140" y="2"/>
                  <a:pt x="9122" y="5"/>
                </a:cubicBezTo>
                <a:lnTo>
                  <a:pt x="334" y="5"/>
                </a:lnTo>
                <a:cubicBezTo>
                  <a:pt x="320" y="3"/>
                  <a:pt x="307" y="3"/>
                  <a:pt x="293" y="3"/>
                </a:cubicBezTo>
                <a:cubicBezTo>
                  <a:pt x="124" y="3"/>
                  <a:pt x="1" y="138"/>
                  <a:pt x="1" y="315"/>
                </a:cubicBezTo>
                <a:lnTo>
                  <a:pt x="1" y="8721"/>
                </a:lnTo>
                <a:cubicBezTo>
                  <a:pt x="1" y="9817"/>
                  <a:pt x="906" y="10698"/>
                  <a:pt x="2001" y="10698"/>
                </a:cubicBezTo>
                <a:lnTo>
                  <a:pt x="6169" y="10698"/>
                </a:lnTo>
                <a:cubicBezTo>
                  <a:pt x="7264" y="10698"/>
                  <a:pt x="8146" y="9817"/>
                  <a:pt x="8146" y="8721"/>
                </a:cubicBezTo>
                <a:lnTo>
                  <a:pt x="8146" y="8150"/>
                </a:lnTo>
                <a:lnTo>
                  <a:pt x="6359" y="8150"/>
                </a:lnTo>
                <a:cubicBezTo>
                  <a:pt x="5955" y="8150"/>
                  <a:pt x="5955" y="7531"/>
                  <a:pt x="6359" y="7531"/>
                </a:cubicBezTo>
                <a:lnTo>
                  <a:pt x="8146" y="7531"/>
                </a:lnTo>
                <a:lnTo>
                  <a:pt x="8146" y="6888"/>
                </a:lnTo>
                <a:lnTo>
                  <a:pt x="7026" y="6888"/>
                </a:lnTo>
                <a:cubicBezTo>
                  <a:pt x="6645" y="6864"/>
                  <a:pt x="6645" y="6292"/>
                  <a:pt x="7026" y="6268"/>
                </a:cubicBezTo>
                <a:lnTo>
                  <a:pt x="8169" y="6268"/>
                </a:lnTo>
                <a:lnTo>
                  <a:pt x="8169" y="5625"/>
                </a:lnTo>
                <a:lnTo>
                  <a:pt x="6383" y="5625"/>
                </a:lnTo>
                <a:cubicBezTo>
                  <a:pt x="5978" y="5625"/>
                  <a:pt x="5978" y="5006"/>
                  <a:pt x="6383" y="5006"/>
                </a:cubicBezTo>
                <a:lnTo>
                  <a:pt x="8169" y="5006"/>
                </a:lnTo>
                <a:lnTo>
                  <a:pt x="8169" y="4387"/>
                </a:lnTo>
                <a:lnTo>
                  <a:pt x="7026" y="4387"/>
                </a:lnTo>
                <a:cubicBezTo>
                  <a:pt x="6645" y="4339"/>
                  <a:pt x="6645" y="3792"/>
                  <a:pt x="7026" y="3744"/>
                </a:cubicBezTo>
                <a:lnTo>
                  <a:pt x="8169" y="3744"/>
                </a:lnTo>
                <a:lnTo>
                  <a:pt x="8169" y="3125"/>
                </a:lnTo>
                <a:lnTo>
                  <a:pt x="6383" y="3125"/>
                </a:lnTo>
                <a:cubicBezTo>
                  <a:pt x="5978" y="3125"/>
                  <a:pt x="5978" y="2506"/>
                  <a:pt x="6383" y="2506"/>
                </a:cubicBezTo>
                <a:lnTo>
                  <a:pt x="8169" y="2506"/>
                </a:lnTo>
                <a:lnTo>
                  <a:pt x="8169" y="2291"/>
                </a:lnTo>
                <a:lnTo>
                  <a:pt x="9360" y="481"/>
                </a:lnTo>
                <a:cubicBezTo>
                  <a:pt x="9515" y="282"/>
                  <a:pt x="9402" y="0"/>
                  <a:pt x="9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9" name="Google Shape;11119;p75"/>
          <p:cNvGrpSpPr/>
          <p:nvPr/>
        </p:nvGrpSpPr>
        <p:grpSpPr>
          <a:xfrm>
            <a:off x="6284225" y="3452689"/>
            <a:ext cx="370797" cy="327946"/>
            <a:chOff x="6284225" y="3452689"/>
            <a:chExt cx="370797" cy="327946"/>
          </a:xfrm>
        </p:grpSpPr>
        <p:sp>
          <p:nvSpPr>
            <p:cNvPr id="11120" name="Google Shape;11120;p75"/>
            <p:cNvSpPr/>
            <p:nvPr/>
          </p:nvSpPr>
          <p:spPr>
            <a:xfrm>
              <a:off x="6364137" y="3612584"/>
              <a:ext cx="62842" cy="81824"/>
            </a:xfrm>
            <a:custGeom>
              <a:avLst/>
              <a:gdLst/>
              <a:ahLst/>
              <a:cxnLst/>
              <a:rect l="l" t="t" r="r" b="b"/>
              <a:pathLst>
                <a:path w="1929" h="2508" extrusionOk="0">
                  <a:moveTo>
                    <a:pt x="976" y="1"/>
                  </a:moveTo>
                  <a:cubicBezTo>
                    <a:pt x="911" y="1"/>
                    <a:pt x="845" y="18"/>
                    <a:pt x="786" y="54"/>
                  </a:cubicBezTo>
                  <a:cubicBezTo>
                    <a:pt x="333" y="411"/>
                    <a:pt x="71" y="935"/>
                    <a:pt x="24" y="1483"/>
                  </a:cubicBezTo>
                  <a:cubicBezTo>
                    <a:pt x="0" y="2031"/>
                    <a:pt x="429" y="2483"/>
                    <a:pt x="976" y="2507"/>
                  </a:cubicBezTo>
                  <a:cubicBezTo>
                    <a:pt x="1524" y="2483"/>
                    <a:pt x="1929" y="2031"/>
                    <a:pt x="1929" y="1483"/>
                  </a:cubicBezTo>
                  <a:cubicBezTo>
                    <a:pt x="1881" y="935"/>
                    <a:pt x="1596" y="411"/>
                    <a:pt x="1167" y="54"/>
                  </a:cubicBezTo>
                  <a:cubicBezTo>
                    <a:pt x="1107" y="18"/>
                    <a:pt x="1042" y="1"/>
                    <a:pt x="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5"/>
            <p:cNvSpPr/>
            <p:nvPr/>
          </p:nvSpPr>
          <p:spPr>
            <a:xfrm>
              <a:off x="6284225" y="3699660"/>
              <a:ext cx="223449" cy="80975"/>
            </a:xfrm>
            <a:custGeom>
              <a:avLst/>
              <a:gdLst/>
              <a:ahLst/>
              <a:cxnLst/>
              <a:rect l="l" t="t" r="r" b="b"/>
              <a:pathLst>
                <a:path w="6859" h="2482" extrusionOk="0">
                  <a:moveTo>
                    <a:pt x="2213" y="0"/>
                  </a:moveTo>
                  <a:cubicBezTo>
                    <a:pt x="2198" y="0"/>
                    <a:pt x="2183" y="2"/>
                    <a:pt x="2167" y="5"/>
                  </a:cubicBezTo>
                  <a:lnTo>
                    <a:pt x="286" y="5"/>
                  </a:lnTo>
                  <a:cubicBezTo>
                    <a:pt x="119" y="5"/>
                    <a:pt x="0" y="124"/>
                    <a:pt x="0" y="291"/>
                  </a:cubicBezTo>
                  <a:lnTo>
                    <a:pt x="0" y="2172"/>
                  </a:lnTo>
                  <a:cubicBezTo>
                    <a:pt x="0" y="2339"/>
                    <a:pt x="119" y="2481"/>
                    <a:pt x="286" y="2481"/>
                  </a:cubicBezTo>
                  <a:lnTo>
                    <a:pt x="6549" y="2481"/>
                  </a:lnTo>
                  <a:cubicBezTo>
                    <a:pt x="6716" y="2481"/>
                    <a:pt x="6859" y="2339"/>
                    <a:pt x="6859" y="2172"/>
                  </a:cubicBezTo>
                  <a:lnTo>
                    <a:pt x="6859" y="291"/>
                  </a:lnTo>
                  <a:cubicBezTo>
                    <a:pt x="6859" y="136"/>
                    <a:pt x="6736" y="2"/>
                    <a:pt x="6586" y="2"/>
                  </a:cubicBezTo>
                  <a:cubicBezTo>
                    <a:pt x="6574" y="2"/>
                    <a:pt x="6561" y="3"/>
                    <a:pt x="6549" y="5"/>
                  </a:cubicBezTo>
                  <a:lnTo>
                    <a:pt x="4668" y="5"/>
                  </a:lnTo>
                  <a:cubicBezTo>
                    <a:pt x="4652" y="2"/>
                    <a:pt x="4637" y="0"/>
                    <a:pt x="4623" y="0"/>
                  </a:cubicBezTo>
                  <a:cubicBezTo>
                    <a:pt x="4524" y="0"/>
                    <a:pt x="4444" y="68"/>
                    <a:pt x="4382" y="171"/>
                  </a:cubicBezTo>
                  <a:cubicBezTo>
                    <a:pt x="4132" y="469"/>
                    <a:pt x="3775" y="618"/>
                    <a:pt x="3417" y="618"/>
                  </a:cubicBezTo>
                  <a:cubicBezTo>
                    <a:pt x="3060" y="618"/>
                    <a:pt x="2703" y="469"/>
                    <a:pt x="2453" y="171"/>
                  </a:cubicBezTo>
                  <a:cubicBezTo>
                    <a:pt x="2412" y="68"/>
                    <a:pt x="2316" y="0"/>
                    <a:pt x="2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5"/>
            <p:cNvSpPr/>
            <p:nvPr/>
          </p:nvSpPr>
          <p:spPr>
            <a:xfrm>
              <a:off x="6382739" y="3473960"/>
              <a:ext cx="183900" cy="103128"/>
            </a:xfrm>
            <a:custGeom>
              <a:avLst/>
              <a:gdLst/>
              <a:ahLst/>
              <a:cxnLst/>
              <a:rect l="l" t="t" r="r" b="b"/>
              <a:pathLst>
                <a:path w="5645" h="3161" extrusionOk="0">
                  <a:moveTo>
                    <a:pt x="2416" y="1"/>
                  </a:moveTo>
                  <a:cubicBezTo>
                    <a:pt x="2338" y="1"/>
                    <a:pt x="2258" y="34"/>
                    <a:pt x="2191" y="112"/>
                  </a:cubicBezTo>
                  <a:lnTo>
                    <a:pt x="96" y="2446"/>
                  </a:lnTo>
                  <a:cubicBezTo>
                    <a:pt x="1" y="2589"/>
                    <a:pt x="24" y="2755"/>
                    <a:pt x="143" y="2874"/>
                  </a:cubicBezTo>
                  <a:cubicBezTo>
                    <a:pt x="197" y="2928"/>
                    <a:pt x="270" y="2953"/>
                    <a:pt x="345" y="2953"/>
                  </a:cubicBezTo>
                  <a:cubicBezTo>
                    <a:pt x="436" y="2953"/>
                    <a:pt x="530" y="2916"/>
                    <a:pt x="596" y="2850"/>
                  </a:cubicBezTo>
                  <a:lnTo>
                    <a:pt x="906" y="3160"/>
                  </a:lnTo>
                  <a:lnTo>
                    <a:pt x="5645" y="3160"/>
                  </a:lnTo>
                  <a:lnTo>
                    <a:pt x="2668" y="517"/>
                  </a:lnTo>
                  <a:cubicBezTo>
                    <a:pt x="2863" y="285"/>
                    <a:pt x="2647"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5"/>
            <p:cNvSpPr/>
            <p:nvPr/>
          </p:nvSpPr>
          <p:spPr>
            <a:xfrm>
              <a:off x="6435482" y="3596467"/>
              <a:ext cx="219540" cy="113143"/>
            </a:xfrm>
            <a:custGeom>
              <a:avLst/>
              <a:gdLst/>
              <a:ahLst/>
              <a:cxnLst/>
              <a:rect l="l" t="t" r="r" b="b"/>
              <a:pathLst>
                <a:path w="6739" h="3468" extrusionOk="0">
                  <a:moveTo>
                    <a:pt x="3167" y="588"/>
                  </a:moveTo>
                  <a:cubicBezTo>
                    <a:pt x="3330" y="588"/>
                    <a:pt x="3478" y="715"/>
                    <a:pt x="3478" y="905"/>
                  </a:cubicBezTo>
                  <a:cubicBezTo>
                    <a:pt x="3478" y="1072"/>
                    <a:pt x="3359" y="1191"/>
                    <a:pt x="3192" y="1215"/>
                  </a:cubicBezTo>
                  <a:cubicBezTo>
                    <a:pt x="3183" y="1216"/>
                    <a:pt x="3174" y="1216"/>
                    <a:pt x="3165" y="1216"/>
                  </a:cubicBezTo>
                  <a:cubicBezTo>
                    <a:pt x="2896" y="1216"/>
                    <a:pt x="2746" y="875"/>
                    <a:pt x="2930" y="691"/>
                  </a:cubicBezTo>
                  <a:cubicBezTo>
                    <a:pt x="3002" y="620"/>
                    <a:pt x="3086" y="588"/>
                    <a:pt x="3167" y="588"/>
                  </a:cubicBezTo>
                  <a:close/>
                  <a:moveTo>
                    <a:pt x="1" y="0"/>
                  </a:moveTo>
                  <a:lnTo>
                    <a:pt x="3430" y="3049"/>
                  </a:lnTo>
                  <a:cubicBezTo>
                    <a:pt x="3761" y="3343"/>
                    <a:pt x="4116" y="3468"/>
                    <a:pt x="4455" y="3468"/>
                  </a:cubicBezTo>
                  <a:cubicBezTo>
                    <a:pt x="5706" y="3468"/>
                    <a:pt x="6738" y="1777"/>
                    <a:pt x="5502" y="691"/>
                  </a:cubicBezTo>
                  <a:lnTo>
                    <a:pt x="471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5"/>
            <p:cNvSpPr/>
            <p:nvPr/>
          </p:nvSpPr>
          <p:spPr>
            <a:xfrm>
              <a:off x="6367232" y="3494612"/>
              <a:ext cx="22511" cy="19477"/>
            </a:xfrm>
            <a:custGeom>
              <a:avLst/>
              <a:gdLst/>
              <a:ahLst/>
              <a:cxnLst/>
              <a:rect l="l" t="t" r="r" b="b"/>
              <a:pathLst>
                <a:path w="691" h="597" extrusionOk="0">
                  <a:moveTo>
                    <a:pt x="422" y="0"/>
                  </a:moveTo>
                  <a:cubicBezTo>
                    <a:pt x="409" y="0"/>
                    <a:pt x="395" y="1"/>
                    <a:pt x="381" y="3"/>
                  </a:cubicBezTo>
                  <a:cubicBezTo>
                    <a:pt x="119" y="3"/>
                    <a:pt x="0" y="312"/>
                    <a:pt x="167" y="503"/>
                  </a:cubicBezTo>
                  <a:cubicBezTo>
                    <a:pt x="231" y="567"/>
                    <a:pt x="310" y="596"/>
                    <a:pt x="386" y="596"/>
                  </a:cubicBezTo>
                  <a:cubicBezTo>
                    <a:pt x="534" y="596"/>
                    <a:pt x="675" y="486"/>
                    <a:pt x="691" y="312"/>
                  </a:cubicBezTo>
                  <a:cubicBezTo>
                    <a:pt x="691" y="136"/>
                    <a:pt x="589" y="0"/>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5"/>
            <p:cNvSpPr/>
            <p:nvPr/>
          </p:nvSpPr>
          <p:spPr>
            <a:xfrm>
              <a:off x="6375181" y="3452689"/>
              <a:ext cx="24661" cy="20521"/>
            </a:xfrm>
            <a:custGeom>
              <a:avLst/>
              <a:gdLst/>
              <a:ahLst/>
              <a:cxnLst/>
              <a:rect l="l" t="t" r="r" b="b"/>
              <a:pathLst>
                <a:path w="757" h="629" extrusionOk="0">
                  <a:moveTo>
                    <a:pt x="420" y="1"/>
                  </a:moveTo>
                  <a:cubicBezTo>
                    <a:pt x="151" y="1"/>
                    <a:pt x="1" y="341"/>
                    <a:pt x="185" y="526"/>
                  </a:cubicBezTo>
                  <a:cubicBezTo>
                    <a:pt x="256" y="597"/>
                    <a:pt x="341" y="629"/>
                    <a:pt x="422" y="629"/>
                  </a:cubicBezTo>
                  <a:cubicBezTo>
                    <a:pt x="584" y="629"/>
                    <a:pt x="733" y="502"/>
                    <a:pt x="733" y="311"/>
                  </a:cubicBezTo>
                  <a:cubicBezTo>
                    <a:pt x="756" y="145"/>
                    <a:pt x="614" y="2"/>
                    <a:pt x="447" y="2"/>
                  </a:cubicBezTo>
                  <a:cubicBezTo>
                    <a:pt x="438" y="1"/>
                    <a:pt x="429" y="1"/>
                    <a:pt x="4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5"/>
          <p:cNvGrpSpPr/>
          <p:nvPr/>
        </p:nvGrpSpPr>
        <p:grpSpPr>
          <a:xfrm>
            <a:off x="5528557" y="3442640"/>
            <a:ext cx="351479" cy="348924"/>
            <a:chOff x="5528557" y="3442640"/>
            <a:chExt cx="351479" cy="348924"/>
          </a:xfrm>
        </p:grpSpPr>
        <p:sp>
          <p:nvSpPr>
            <p:cNvPr id="11127" name="Google Shape;11127;p75"/>
            <p:cNvSpPr/>
            <p:nvPr/>
          </p:nvSpPr>
          <p:spPr>
            <a:xfrm>
              <a:off x="5734153" y="3448839"/>
              <a:ext cx="55903" cy="55201"/>
            </a:xfrm>
            <a:custGeom>
              <a:avLst/>
              <a:gdLst/>
              <a:ahLst/>
              <a:cxnLst/>
              <a:rect l="l" t="t" r="r" b="b"/>
              <a:pathLst>
                <a:path w="1716" h="1692" extrusionOk="0">
                  <a:moveTo>
                    <a:pt x="1" y="1"/>
                  </a:moveTo>
                  <a:lnTo>
                    <a:pt x="1" y="1692"/>
                  </a:lnTo>
                  <a:lnTo>
                    <a:pt x="1715" y="1692"/>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5"/>
            <p:cNvSpPr/>
            <p:nvPr/>
          </p:nvSpPr>
          <p:spPr>
            <a:xfrm>
              <a:off x="5528557" y="3442640"/>
              <a:ext cx="267689" cy="329447"/>
            </a:xfrm>
            <a:custGeom>
              <a:avLst/>
              <a:gdLst/>
              <a:ahLst/>
              <a:cxnLst/>
              <a:rect l="l" t="t" r="r" b="b"/>
              <a:pathLst>
                <a:path w="8217" h="10098" extrusionOk="0">
                  <a:moveTo>
                    <a:pt x="5978" y="3168"/>
                  </a:moveTo>
                  <a:cubicBezTo>
                    <a:pt x="6121" y="3168"/>
                    <a:pt x="6264" y="3287"/>
                    <a:pt x="6288" y="3429"/>
                  </a:cubicBezTo>
                  <a:cubicBezTo>
                    <a:pt x="6288" y="3620"/>
                    <a:pt x="6169" y="3763"/>
                    <a:pt x="6002" y="3763"/>
                  </a:cubicBezTo>
                  <a:lnTo>
                    <a:pt x="6002" y="3787"/>
                  </a:lnTo>
                  <a:lnTo>
                    <a:pt x="4740" y="3787"/>
                  </a:lnTo>
                  <a:cubicBezTo>
                    <a:pt x="4573" y="3787"/>
                    <a:pt x="4454" y="3668"/>
                    <a:pt x="4430" y="3501"/>
                  </a:cubicBezTo>
                  <a:cubicBezTo>
                    <a:pt x="4383" y="3334"/>
                    <a:pt x="4526" y="3168"/>
                    <a:pt x="4716" y="3168"/>
                  </a:cubicBezTo>
                  <a:close/>
                  <a:moveTo>
                    <a:pt x="3477" y="2978"/>
                  </a:moveTo>
                  <a:cubicBezTo>
                    <a:pt x="3718" y="2978"/>
                    <a:pt x="3930" y="3287"/>
                    <a:pt x="3692" y="3525"/>
                  </a:cubicBezTo>
                  <a:lnTo>
                    <a:pt x="2906" y="4311"/>
                  </a:lnTo>
                  <a:cubicBezTo>
                    <a:pt x="2847" y="4370"/>
                    <a:pt x="2763" y="4400"/>
                    <a:pt x="2680" y="4400"/>
                  </a:cubicBezTo>
                  <a:cubicBezTo>
                    <a:pt x="2597" y="4400"/>
                    <a:pt x="2513" y="4370"/>
                    <a:pt x="2454" y="4311"/>
                  </a:cubicBezTo>
                  <a:lnTo>
                    <a:pt x="2001" y="3834"/>
                  </a:lnTo>
                  <a:cubicBezTo>
                    <a:pt x="1882" y="3715"/>
                    <a:pt x="1882" y="3501"/>
                    <a:pt x="2001" y="3382"/>
                  </a:cubicBezTo>
                  <a:lnTo>
                    <a:pt x="2001" y="3406"/>
                  </a:lnTo>
                  <a:cubicBezTo>
                    <a:pt x="2061" y="3346"/>
                    <a:pt x="2138" y="3316"/>
                    <a:pt x="2219" y="3316"/>
                  </a:cubicBezTo>
                  <a:cubicBezTo>
                    <a:pt x="2299" y="3316"/>
                    <a:pt x="2382" y="3346"/>
                    <a:pt x="2454" y="3406"/>
                  </a:cubicBezTo>
                  <a:lnTo>
                    <a:pt x="2692" y="3644"/>
                  </a:lnTo>
                  <a:lnTo>
                    <a:pt x="3263" y="3072"/>
                  </a:lnTo>
                  <a:cubicBezTo>
                    <a:pt x="3329" y="3006"/>
                    <a:pt x="3404" y="2978"/>
                    <a:pt x="3477" y="2978"/>
                  </a:cubicBezTo>
                  <a:close/>
                  <a:moveTo>
                    <a:pt x="5335" y="5049"/>
                  </a:moveTo>
                  <a:cubicBezTo>
                    <a:pt x="5502" y="5049"/>
                    <a:pt x="5645" y="5168"/>
                    <a:pt x="5669" y="5335"/>
                  </a:cubicBezTo>
                  <a:cubicBezTo>
                    <a:pt x="5669" y="5501"/>
                    <a:pt x="5526" y="5644"/>
                    <a:pt x="5359" y="5644"/>
                  </a:cubicBezTo>
                  <a:lnTo>
                    <a:pt x="5359" y="5668"/>
                  </a:lnTo>
                  <a:lnTo>
                    <a:pt x="4740" y="5668"/>
                  </a:lnTo>
                  <a:cubicBezTo>
                    <a:pt x="4573" y="5668"/>
                    <a:pt x="4454" y="5549"/>
                    <a:pt x="4430" y="5382"/>
                  </a:cubicBezTo>
                  <a:cubicBezTo>
                    <a:pt x="4383" y="5216"/>
                    <a:pt x="4526" y="5049"/>
                    <a:pt x="4716" y="5049"/>
                  </a:cubicBezTo>
                  <a:close/>
                  <a:moveTo>
                    <a:pt x="3470" y="4839"/>
                  </a:moveTo>
                  <a:cubicBezTo>
                    <a:pt x="3714" y="4839"/>
                    <a:pt x="3932" y="5161"/>
                    <a:pt x="3692" y="5382"/>
                  </a:cubicBezTo>
                  <a:lnTo>
                    <a:pt x="2906" y="6168"/>
                  </a:lnTo>
                  <a:cubicBezTo>
                    <a:pt x="2847" y="6228"/>
                    <a:pt x="2769" y="6257"/>
                    <a:pt x="2689" y="6257"/>
                  </a:cubicBezTo>
                  <a:cubicBezTo>
                    <a:pt x="2608" y="6257"/>
                    <a:pt x="2525" y="6228"/>
                    <a:pt x="2454" y="6168"/>
                  </a:cubicBezTo>
                  <a:lnTo>
                    <a:pt x="2001" y="5716"/>
                  </a:lnTo>
                  <a:cubicBezTo>
                    <a:pt x="1858" y="5597"/>
                    <a:pt x="1858" y="5382"/>
                    <a:pt x="2001" y="5239"/>
                  </a:cubicBezTo>
                  <a:lnTo>
                    <a:pt x="2001" y="5263"/>
                  </a:lnTo>
                  <a:cubicBezTo>
                    <a:pt x="2061" y="5204"/>
                    <a:pt x="2138" y="5174"/>
                    <a:pt x="2219" y="5174"/>
                  </a:cubicBezTo>
                  <a:cubicBezTo>
                    <a:pt x="2299" y="5174"/>
                    <a:pt x="2382" y="5204"/>
                    <a:pt x="2454" y="5263"/>
                  </a:cubicBezTo>
                  <a:lnTo>
                    <a:pt x="2692" y="5501"/>
                  </a:lnTo>
                  <a:lnTo>
                    <a:pt x="3263" y="4930"/>
                  </a:lnTo>
                  <a:cubicBezTo>
                    <a:pt x="3328" y="4866"/>
                    <a:pt x="3400" y="4839"/>
                    <a:pt x="3470" y="4839"/>
                  </a:cubicBezTo>
                  <a:close/>
                  <a:moveTo>
                    <a:pt x="4697" y="6952"/>
                  </a:moveTo>
                  <a:cubicBezTo>
                    <a:pt x="4711" y="6952"/>
                    <a:pt x="4725" y="6952"/>
                    <a:pt x="4740" y="6954"/>
                  </a:cubicBezTo>
                  <a:lnTo>
                    <a:pt x="5359" y="6954"/>
                  </a:lnTo>
                  <a:cubicBezTo>
                    <a:pt x="5526" y="6954"/>
                    <a:pt x="5669" y="7073"/>
                    <a:pt x="5692" y="7216"/>
                  </a:cubicBezTo>
                  <a:cubicBezTo>
                    <a:pt x="5692" y="7406"/>
                    <a:pt x="5550" y="7549"/>
                    <a:pt x="5359" y="7549"/>
                  </a:cubicBezTo>
                  <a:lnTo>
                    <a:pt x="5359" y="7573"/>
                  </a:lnTo>
                  <a:lnTo>
                    <a:pt x="4740" y="7573"/>
                  </a:lnTo>
                  <a:cubicBezTo>
                    <a:pt x="4725" y="7575"/>
                    <a:pt x="4711" y="7575"/>
                    <a:pt x="4697" y="7575"/>
                  </a:cubicBezTo>
                  <a:cubicBezTo>
                    <a:pt x="4302" y="7575"/>
                    <a:pt x="4302" y="6952"/>
                    <a:pt x="4697" y="6952"/>
                  </a:cubicBezTo>
                  <a:close/>
                  <a:moveTo>
                    <a:pt x="3502" y="6728"/>
                  </a:moveTo>
                  <a:cubicBezTo>
                    <a:pt x="3579" y="6728"/>
                    <a:pt x="3656" y="6763"/>
                    <a:pt x="3716" y="6835"/>
                  </a:cubicBezTo>
                  <a:cubicBezTo>
                    <a:pt x="3835" y="6954"/>
                    <a:pt x="3835" y="7168"/>
                    <a:pt x="3716" y="7287"/>
                  </a:cubicBezTo>
                  <a:lnTo>
                    <a:pt x="2906" y="8073"/>
                  </a:lnTo>
                  <a:cubicBezTo>
                    <a:pt x="2847" y="8133"/>
                    <a:pt x="2769" y="8163"/>
                    <a:pt x="2689" y="8163"/>
                  </a:cubicBezTo>
                  <a:cubicBezTo>
                    <a:pt x="2608" y="8163"/>
                    <a:pt x="2525" y="8133"/>
                    <a:pt x="2454" y="8073"/>
                  </a:cubicBezTo>
                  <a:lnTo>
                    <a:pt x="2001" y="7621"/>
                  </a:lnTo>
                  <a:cubicBezTo>
                    <a:pt x="1882" y="7478"/>
                    <a:pt x="1882" y="7287"/>
                    <a:pt x="2001" y="7168"/>
                  </a:cubicBezTo>
                  <a:cubicBezTo>
                    <a:pt x="2061" y="7097"/>
                    <a:pt x="2144" y="7061"/>
                    <a:pt x="2227" y="7061"/>
                  </a:cubicBezTo>
                  <a:cubicBezTo>
                    <a:pt x="2311" y="7061"/>
                    <a:pt x="2394" y="7097"/>
                    <a:pt x="2454" y="7168"/>
                  </a:cubicBezTo>
                  <a:lnTo>
                    <a:pt x="2692" y="7406"/>
                  </a:lnTo>
                  <a:lnTo>
                    <a:pt x="3287" y="6835"/>
                  </a:lnTo>
                  <a:cubicBezTo>
                    <a:pt x="3347" y="6763"/>
                    <a:pt x="3424" y="6728"/>
                    <a:pt x="3502" y="6728"/>
                  </a:cubicBezTo>
                  <a:close/>
                  <a:moveTo>
                    <a:pt x="953" y="0"/>
                  </a:moveTo>
                  <a:cubicBezTo>
                    <a:pt x="429" y="0"/>
                    <a:pt x="1" y="429"/>
                    <a:pt x="1" y="953"/>
                  </a:cubicBezTo>
                  <a:lnTo>
                    <a:pt x="1" y="9097"/>
                  </a:lnTo>
                  <a:cubicBezTo>
                    <a:pt x="1" y="9621"/>
                    <a:pt x="429" y="10050"/>
                    <a:pt x="953" y="10050"/>
                  </a:cubicBezTo>
                  <a:lnTo>
                    <a:pt x="4478" y="10050"/>
                  </a:lnTo>
                  <a:cubicBezTo>
                    <a:pt x="4526" y="9931"/>
                    <a:pt x="4430" y="10097"/>
                    <a:pt x="6002" y="7549"/>
                  </a:cubicBezTo>
                  <a:lnTo>
                    <a:pt x="6002" y="6049"/>
                  </a:lnTo>
                  <a:cubicBezTo>
                    <a:pt x="5383" y="5478"/>
                    <a:pt x="5788" y="4406"/>
                    <a:pt x="6645" y="4406"/>
                  </a:cubicBezTo>
                  <a:lnTo>
                    <a:pt x="8217" y="4406"/>
                  </a:lnTo>
                  <a:lnTo>
                    <a:pt x="8217" y="2525"/>
                  </a:lnTo>
                  <a:lnTo>
                    <a:pt x="6002" y="2525"/>
                  </a:lnTo>
                  <a:cubicBezTo>
                    <a:pt x="5812" y="2525"/>
                    <a:pt x="5692" y="2382"/>
                    <a:pt x="5692" y="2191"/>
                  </a:cubicBezTo>
                  <a:lnTo>
                    <a:pt x="56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5"/>
            <p:cNvSpPr/>
            <p:nvPr/>
          </p:nvSpPr>
          <p:spPr>
            <a:xfrm>
              <a:off x="5734935" y="3606581"/>
              <a:ext cx="101674" cy="102573"/>
            </a:xfrm>
            <a:custGeom>
              <a:avLst/>
              <a:gdLst/>
              <a:ahLst/>
              <a:cxnLst/>
              <a:rect l="l" t="t" r="r" b="b"/>
              <a:pathLst>
                <a:path w="3121" h="3144" extrusionOk="0">
                  <a:moveTo>
                    <a:pt x="334" y="0"/>
                  </a:moveTo>
                  <a:cubicBezTo>
                    <a:pt x="143" y="0"/>
                    <a:pt x="0" y="143"/>
                    <a:pt x="0" y="310"/>
                  </a:cubicBezTo>
                  <a:cubicBezTo>
                    <a:pt x="0" y="476"/>
                    <a:pt x="143" y="619"/>
                    <a:pt x="310" y="619"/>
                  </a:cubicBezTo>
                  <a:lnTo>
                    <a:pt x="310" y="2667"/>
                  </a:lnTo>
                  <a:lnTo>
                    <a:pt x="24" y="3144"/>
                  </a:lnTo>
                  <a:lnTo>
                    <a:pt x="3073" y="3144"/>
                  </a:lnTo>
                  <a:lnTo>
                    <a:pt x="2787" y="2691"/>
                  </a:lnTo>
                  <a:lnTo>
                    <a:pt x="2787" y="643"/>
                  </a:lnTo>
                  <a:cubicBezTo>
                    <a:pt x="2977" y="643"/>
                    <a:pt x="3120" y="476"/>
                    <a:pt x="3096" y="310"/>
                  </a:cubicBezTo>
                  <a:cubicBezTo>
                    <a:pt x="3096" y="143"/>
                    <a:pt x="2953" y="0"/>
                    <a:pt x="2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5"/>
            <p:cNvSpPr/>
            <p:nvPr/>
          </p:nvSpPr>
          <p:spPr>
            <a:xfrm>
              <a:off x="5690141" y="3730099"/>
              <a:ext cx="189894" cy="61465"/>
            </a:xfrm>
            <a:custGeom>
              <a:avLst/>
              <a:gdLst/>
              <a:ahLst/>
              <a:cxnLst/>
              <a:rect l="l" t="t" r="r" b="b"/>
              <a:pathLst>
                <a:path w="5829" h="1884" extrusionOk="0">
                  <a:moveTo>
                    <a:pt x="1018" y="1"/>
                  </a:moveTo>
                  <a:lnTo>
                    <a:pt x="161" y="1406"/>
                  </a:lnTo>
                  <a:cubicBezTo>
                    <a:pt x="0" y="1589"/>
                    <a:pt x="149" y="1883"/>
                    <a:pt x="394" y="1883"/>
                  </a:cubicBezTo>
                  <a:cubicBezTo>
                    <a:pt x="404" y="1883"/>
                    <a:pt x="413" y="1883"/>
                    <a:pt x="423" y="1882"/>
                  </a:cubicBezTo>
                  <a:lnTo>
                    <a:pt x="5424" y="1882"/>
                  </a:lnTo>
                  <a:cubicBezTo>
                    <a:pt x="5662" y="1882"/>
                    <a:pt x="5829" y="1596"/>
                    <a:pt x="5686" y="1406"/>
                  </a:cubicBezTo>
                  <a:lnTo>
                    <a:pt x="482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1" name="Google Shape;11131;p75"/>
          <p:cNvGrpSpPr/>
          <p:nvPr/>
        </p:nvGrpSpPr>
        <p:grpSpPr>
          <a:xfrm>
            <a:off x="4800091" y="3442314"/>
            <a:ext cx="301602" cy="349185"/>
            <a:chOff x="4800091" y="3442314"/>
            <a:chExt cx="301602" cy="349185"/>
          </a:xfrm>
        </p:grpSpPr>
        <p:sp>
          <p:nvSpPr>
            <p:cNvPr id="11132" name="Google Shape;11132;p75"/>
            <p:cNvSpPr/>
            <p:nvPr/>
          </p:nvSpPr>
          <p:spPr>
            <a:xfrm>
              <a:off x="5035920" y="3504008"/>
              <a:ext cx="63656" cy="21011"/>
            </a:xfrm>
            <a:custGeom>
              <a:avLst/>
              <a:gdLst/>
              <a:ahLst/>
              <a:cxnLst/>
              <a:rect l="l" t="t" r="r" b="b"/>
              <a:pathLst>
                <a:path w="1954" h="644" extrusionOk="0">
                  <a:moveTo>
                    <a:pt x="1" y="1"/>
                  </a:moveTo>
                  <a:lnTo>
                    <a:pt x="1" y="644"/>
                  </a:lnTo>
                  <a:lnTo>
                    <a:pt x="1572" y="644"/>
                  </a:lnTo>
                  <a:cubicBezTo>
                    <a:pt x="1953" y="596"/>
                    <a:pt x="1953" y="48"/>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5"/>
            <p:cNvSpPr/>
            <p:nvPr/>
          </p:nvSpPr>
          <p:spPr>
            <a:xfrm>
              <a:off x="4913331" y="3626776"/>
              <a:ext cx="142787" cy="82378"/>
            </a:xfrm>
            <a:custGeom>
              <a:avLst/>
              <a:gdLst/>
              <a:ahLst/>
              <a:cxnLst/>
              <a:rect l="l" t="t" r="r" b="b"/>
              <a:pathLst>
                <a:path w="4383" h="2525" extrusionOk="0">
                  <a:moveTo>
                    <a:pt x="1" y="0"/>
                  </a:moveTo>
                  <a:lnTo>
                    <a:pt x="1" y="2525"/>
                  </a:lnTo>
                  <a:lnTo>
                    <a:pt x="4383" y="2525"/>
                  </a:lnTo>
                  <a:lnTo>
                    <a:pt x="4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5"/>
            <p:cNvSpPr/>
            <p:nvPr/>
          </p:nvSpPr>
          <p:spPr>
            <a:xfrm>
              <a:off x="4836546" y="3442314"/>
              <a:ext cx="265148" cy="164300"/>
            </a:xfrm>
            <a:custGeom>
              <a:avLst/>
              <a:gdLst/>
              <a:ahLst/>
              <a:cxnLst/>
              <a:rect l="l" t="t" r="r" b="b"/>
              <a:pathLst>
                <a:path w="8139" h="5036" extrusionOk="0">
                  <a:moveTo>
                    <a:pt x="7703" y="0"/>
                  </a:moveTo>
                  <a:cubicBezTo>
                    <a:pt x="7677" y="0"/>
                    <a:pt x="7650" y="3"/>
                    <a:pt x="7621" y="10"/>
                  </a:cubicBezTo>
                  <a:lnTo>
                    <a:pt x="3858" y="772"/>
                  </a:lnTo>
                  <a:cubicBezTo>
                    <a:pt x="3715" y="820"/>
                    <a:pt x="3620" y="939"/>
                    <a:pt x="3620" y="1082"/>
                  </a:cubicBezTo>
                  <a:lnTo>
                    <a:pt x="3620" y="1892"/>
                  </a:lnTo>
                  <a:lnTo>
                    <a:pt x="2668" y="1892"/>
                  </a:lnTo>
                  <a:cubicBezTo>
                    <a:pt x="1477" y="1892"/>
                    <a:pt x="405" y="2654"/>
                    <a:pt x="0" y="3773"/>
                  </a:cubicBezTo>
                  <a:lnTo>
                    <a:pt x="691" y="3773"/>
                  </a:lnTo>
                  <a:cubicBezTo>
                    <a:pt x="1048" y="3011"/>
                    <a:pt x="1810" y="2511"/>
                    <a:pt x="2668" y="2511"/>
                  </a:cubicBezTo>
                  <a:lnTo>
                    <a:pt x="3620" y="2511"/>
                  </a:lnTo>
                  <a:lnTo>
                    <a:pt x="3620" y="3154"/>
                  </a:lnTo>
                  <a:lnTo>
                    <a:pt x="3501" y="3154"/>
                  </a:lnTo>
                  <a:cubicBezTo>
                    <a:pt x="2858" y="3154"/>
                    <a:pt x="2358" y="3654"/>
                    <a:pt x="2358" y="4297"/>
                  </a:cubicBezTo>
                  <a:lnTo>
                    <a:pt x="2358" y="5035"/>
                  </a:lnTo>
                  <a:lnTo>
                    <a:pt x="6740" y="5035"/>
                  </a:lnTo>
                  <a:lnTo>
                    <a:pt x="6740" y="4321"/>
                  </a:lnTo>
                  <a:cubicBezTo>
                    <a:pt x="6740" y="3678"/>
                    <a:pt x="6240" y="3154"/>
                    <a:pt x="5597" y="3154"/>
                  </a:cubicBezTo>
                  <a:lnTo>
                    <a:pt x="5501" y="3154"/>
                  </a:lnTo>
                  <a:lnTo>
                    <a:pt x="5501" y="1082"/>
                  </a:lnTo>
                  <a:lnTo>
                    <a:pt x="7740" y="629"/>
                  </a:lnTo>
                  <a:cubicBezTo>
                    <a:pt x="8138" y="541"/>
                    <a:pt x="8043" y="0"/>
                    <a:pt x="7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5"/>
            <p:cNvSpPr/>
            <p:nvPr/>
          </p:nvSpPr>
          <p:spPr>
            <a:xfrm>
              <a:off x="4913331" y="3729316"/>
              <a:ext cx="142787" cy="62183"/>
            </a:xfrm>
            <a:custGeom>
              <a:avLst/>
              <a:gdLst/>
              <a:ahLst/>
              <a:cxnLst/>
              <a:rect l="l" t="t" r="r" b="b"/>
              <a:pathLst>
                <a:path w="4383" h="1906" extrusionOk="0">
                  <a:moveTo>
                    <a:pt x="1" y="1"/>
                  </a:moveTo>
                  <a:lnTo>
                    <a:pt x="1" y="763"/>
                  </a:lnTo>
                  <a:cubicBezTo>
                    <a:pt x="1" y="1382"/>
                    <a:pt x="501" y="1906"/>
                    <a:pt x="1144" y="1906"/>
                  </a:cubicBezTo>
                  <a:lnTo>
                    <a:pt x="3240" y="1906"/>
                  </a:lnTo>
                  <a:cubicBezTo>
                    <a:pt x="3859" y="1906"/>
                    <a:pt x="4383" y="1382"/>
                    <a:pt x="4383" y="763"/>
                  </a:cubicBezTo>
                  <a:lnTo>
                    <a:pt x="43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5"/>
            <p:cNvSpPr/>
            <p:nvPr/>
          </p:nvSpPr>
          <p:spPr>
            <a:xfrm>
              <a:off x="4800091" y="3585603"/>
              <a:ext cx="83040" cy="143746"/>
            </a:xfrm>
            <a:custGeom>
              <a:avLst/>
              <a:gdLst/>
              <a:ahLst/>
              <a:cxnLst/>
              <a:rect l="l" t="t" r="r" b="b"/>
              <a:pathLst>
                <a:path w="2549" h="4406" extrusionOk="0">
                  <a:moveTo>
                    <a:pt x="643" y="0"/>
                  </a:moveTo>
                  <a:cubicBezTo>
                    <a:pt x="476" y="0"/>
                    <a:pt x="333" y="143"/>
                    <a:pt x="333" y="310"/>
                  </a:cubicBezTo>
                  <a:lnTo>
                    <a:pt x="24" y="4072"/>
                  </a:lnTo>
                  <a:cubicBezTo>
                    <a:pt x="0" y="4239"/>
                    <a:pt x="143" y="4406"/>
                    <a:pt x="333" y="4406"/>
                  </a:cubicBezTo>
                  <a:lnTo>
                    <a:pt x="2239" y="4406"/>
                  </a:lnTo>
                  <a:cubicBezTo>
                    <a:pt x="2405" y="4406"/>
                    <a:pt x="2548" y="4239"/>
                    <a:pt x="2524" y="4072"/>
                  </a:cubicBezTo>
                  <a:lnTo>
                    <a:pt x="2239" y="310"/>
                  </a:lnTo>
                  <a:cubicBezTo>
                    <a:pt x="2215" y="143"/>
                    <a:pt x="2072"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7" name="Google Shape;11137;p75"/>
          <p:cNvSpPr/>
          <p:nvPr/>
        </p:nvSpPr>
        <p:spPr>
          <a:xfrm>
            <a:off x="4170108" y="3442542"/>
            <a:ext cx="137347" cy="143844"/>
          </a:xfrm>
          <a:custGeom>
            <a:avLst/>
            <a:gdLst/>
            <a:ahLst/>
            <a:cxnLst/>
            <a:rect l="l" t="t" r="r" b="b"/>
            <a:pathLst>
              <a:path w="4216" h="4409" extrusionOk="0">
                <a:moveTo>
                  <a:pt x="3942" y="1"/>
                </a:moveTo>
                <a:cubicBezTo>
                  <a:pt x="3931" y="1"/>
                  <a:pt x="3918" y="1"/>
                  <a:pt x="3906" y="3"/>
                </a:cubicBezTo>
                <a:lnTo>
                  <a:pt x="2525" y="3"/>
                </a:lnTo>
                <a:cubicBezTo>
                  <a:pt x="2511" y="3"/>
                  <a:pt x="2497" y="3"/>
                  <a:pt x="2483" y="3"/>
                </a:cubicBezTo>
                <a:cubicBezTo>
                  <a:pt x="1693" y="3"/>
                  <a:pt x="1072" y="660"/>
                  <a:pt x="1072" y="1456"/>
                </a:cubicBezTo>
                <a:lnTo>
                  <a:pt x="1072" y="2670"/>
                </a:lnTo>
                <a:lnTo>
                  <a:pt x="2430" y="1337"/>
                </a:lnTo>
                <a:cubicBezTo>
                  <a:pt x="2497" y="1264"/>
                  <a:pt x="2574" y="1233"/>
                  <a:pt x="2648" y="1233"/>
                </a:cubicBezTo>
                <a:cubicBezTo>
                  <a:pt x="2887" y="1233"/>
                  <a:pt x="3095" y="1553"/>
                  <a:pt x="2858" y="1789"/>
                </a:cubicBezTo>
                <a:lnTo>
                  <a:pt x="1525" y="3123"/>
                </a:lnTo>
                <a:lnTo>
                  <a:pt x="2763" y="3123"/>
                </a:lnTo>
                <a:cubicBezTo>
                  <a:pt x="3549" y="3123"/>
                  <a:pt x="4216" y="2480"/>
                  <a:pt x="4216" y="1670"/>
                </a:cubicBezTo>
                <a:lnTo>
                  <a:pt x="4216" y="313"/>
                </a:lnTo>
                <a:cubicBezTo>
                  <a:pt x="4216" y="136"/>
                  <a:pt x="4093" y="1"/>
                  <a:pt x="3942" y="1"/>
                </a:cubicBezTo>
                <a:close/>
                <a:moveTo>
                  <a:pt x="453" y="2670"/>
                </a:moveTo>
                <a:lnTo>
                  <a:pt x="1" y="3123"/>
                </a:lnTo>
                <a:lnTo>
                  <a:pt x="453" y="3575"/>
                </a:lnTo>
                <a:lnTo>
                  <a:pt x="453" y="4409"/>
                </a:lnTo>
                <a:lnTo>
                  <a:pt x="1072" y="4409"/>
                </a:lnTo>
                <a:lnTo>
                  <a:pt x="1072" y="3575"/>
                </a:lnTo>
                <a:lnTo>
                  <a:pt x="1525" y="3123"/>
                </a:lnTo>
                <a:lnTo>
                  <a:pt x="1072" y="2670"/>
                </a:lnTo>
                <a:lnTo>
                  <a:pt x="763" y="3004"/>
                </a:lnTo>
                <a:lnTo>
                  <a:pt x="453" y="267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5"/>
          <p:cNvSpPr/>
          <p:nvPr/>
        </p:nvSpPr>
        <p:spPr>
          <a:xfrm>
            <a:off x="4081660" y="3441857"/>
            <a:ext cx="102456" cy="102573"/>
          </a:xfrm>
          <a:custGeom>
            <a:avLst/>
            <a:gdLst/>
            <a:ahLst/>
            <a:cxnLst/>
            <a:rect l="l" t="t" r="r" b="b"/>
            <a:pathLst>
              <a:path w="3145" h="3144" extrusionOk="0">
                <a:moveTo>
                  <a:pt x="334" y="0"/>
                </a:moveTo>
                <a:cubicBezTo>
                  <a:pt x="144" y="0"/>
                  <a:pt x="1" y="143"/>
                  <a:pt x="25" y="310"/>
                </a:cubicBezTo>
                <a:lnTo>
                  <a:pt x="25" y="1691"/>
                </a:lnTo>
                <a:cubicBezTo>
                  <a:pt x="25" y="2477"/>
                  <a:pt x="668" y="3144"/>
                  <a:pt x="1477" y="3144"/>
                </a:cubicBezTo>
                <a:lnTo>
                  <a:pt x="2716" y="3144"/>
                </a:lnTo>
                <a:lnTo>
                  <a:pt x="1358" y="1810"/>
                </a:lnTo>
                <a:cubicBezTo>
                  <a:pt x="1239" y="1667"/>
                  <a:pt x="1239" y="1477"/>
                  <a:pt x="1358" y="1358"/>
                </a:cubicBezTo>
                <a:cubicBezTo>
                  <a:pt x="1418" y="1286"/>
                  <a:pt x="1495" y="1251"/>
                  <a:pt x="1576" y="1251"/>
                </a:cubicBezTo>
                <a:cubicBezTo>
                  <a:pt x="1656" y="1251"/>
                  <a:pt x="1739" y="1286"/>
                  <a:pt x="1811" y="1358"/>
                </a:cubicBezTo>
                <a:lnTo>
                  <a:pt x="3144" y="2691"/>
                </a:lnTo>
                <a:lnTo>
                  <a:pt x="3144" y="1453"/>
                </a:lnTo>
                <a:cubicBezTo>
                  <a:pt x="3144" y="643"/>
                  <a:pt x="2501" y="0"/>
                  <a:pt x="1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5"/>
          <p:cNvSpPr/>
          <p:nvPr/>
        </p:nvSpPr>
        <p:spPr>
          <a:xfrm>
            <a:off x="4128213" y="3586353"/>
            <a:ext cx="55903" cy="102606"/>
          </a:xfrm>
          <a:custGeom>
            <a:avLst/>
            <a:gdLst/>
            <a:ahLst/>
            <a:cxnLst/>
            <a:rect l="l" t="t" r="r" b="b"/>
            <a:pathLst>
              <a:path w="1716" h="3145" extrusionOk="0">
                <a:moveTo>
                  <a:pt x="477" y="1"/>
                </a:moveTo>
                <a:cubicBezTo>
                  <a:pt x="310" y="1"/>
                  <a:pt x="191" y="120"/>
                  <a:pt x="167" y="263"/>
                </a:cubicBezTo>
                <a:cubicBezTo>
                  <a:pt x="144" y="453"/>
                  <a:pt x="286" y="620"/>
                  <a:pt x="477" y="620"/>
                </a:cubicBezTo>
                <a:lnTo>
                  <a:pt x="477" y="2358"/>
                </a:lnTo>
                <a:lnTo>
                  <a:pt x="1" y="3144"/>
                </a:lnTo>
                <a:lnTo>
                  <a:pt x="1715" y="3144"/>
                </a:lnTo>
                <a:lnTo>
                  <a:pt x="17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5"/>
          <p:cNvSpPr/>
          <p:nvPr/>
        </p:nvSpPr>
        <p:spPr>
          <a:xfrm>
            <a:off x="4205031" y="3586353"/>
            <a:ext cx="55870" cy="102606"/>
          </a:xfrm>
          <a:custGeom>
            <a:avLst/>
            <a:gdLst/>
            <a:ahLst/>
            <a:cxnLst/>
            <a:rect l="l" t="t" r="r" b="b"/>
            <a:pathLst>
              <a:path w="1715" h="3145" extrusionOk="0">
                <a:moveTo>
                  <a:pt x="0" y="1"/>
                </a:moveTo>
                <a:lnTo>
                  <a:pt x="0" y="3144"/>
                </a:lnTo>
                <a:lnTo>
                  <a:pt x="1715" y="3144"/>
                </a:lnTo>
                <a:lnTo>
                  <a:pt x="1262" y="2358"/>
                </a:lnTo>
                <a:lnTo>
                  <a:pt x="1262" y="620"/>
                </a:lnTo>
                <a:cubicBezTo>
                  <a:pt x="1453" y="620"/>
                  <a:pt x="1596" y="453"/>
                  <a:pt x="1572" y="263"/>
                </a:cubicBezTo>
                <a:cubicBezTo>
                  <a:pt x="1548" y="120"/>
                  <a:pt x="1405"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5"/>
          <p:cNvSpPr/>
          <p:nvPr/>
        </p:nvSpPr>
        <p:spPr>
          <a:xfrm>
            <a:off x="4079347" y="3709121"/>
            <a:ext cx="230453" cy="82378"/>
          </a:xfrm>
          <a:custGeom>
            <a:avLst/>
            <a:gdLst/>
            <a:ahLst/>
            <a:cxnLst/>
            <a:rect l="l" t="t" r="r" b="b"/>
            <a:pathLst>
              <a:path w="7074" h="2525" extrusionOk="0">
                <a:moveTo>
                  <a:pt x="1143" y="1"/>
                </a:moveTo>
                <a:lnTo>
                  <a:pt x="286" y="1429"/>
                </a:lnTo>
                <a:cubicBezTo>
                  <a:pt x="0" y="1906"/>
                  <a:pt x="358" y="2525"/>
                  <a:pt x="929" y="2525"/>
                </a:cubicBezTo>
                <a:lnTo>
                  <a:pt x="6144" y="2525"/>
                </a:lnTo>
                <a:cubicBezTo>
                  <a:pt x="6716" y="2525"/>
                  <a:pt x="7073" y="1906"/>
                  <a:pt x="6787" y="1429"/>
                </a:cubicBezTo>
                <a:lnTo>
                  <a:pt x="59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5"/>
          <p:cNvSpPr/>
          <p:nvPr/>
        </p:nvSpPr>
        <p:spPr>
          <a:xfrm>
            <a:off x="3278690" y="3442542"/>
            <a:ext cx="321214" cy="349740"/>
          </a:xfrm>
          <a:custGeom>
            <a:avLst/>
            <a:gdLst/>
            <a:ahLst/>
            <a:cxnLst/>
            <a:rect l="l" t="t" r="r" b="b"/>
            <a:pathLst>
              <a:path w="9860" h="10720" extrusionOk="0">
                <a:moveTo>
                  <a:pt x="8692" y="5031"/>
                </a:moveTo>
                <a:cubicBezTo>
                  <a:pt x="8854" y="5031"/>
                  <a:pt x="9003" y="5147"/>
                  <a:pt x="9003" y="5338"/>
                </a:cubicBezTo>
                <a:cubicBezTo>
                  <a:pt x="9003" y="5504"/>
                  <a:pt x="8860" y="5647"/>
                  <a:pt x="8693" y="5647"/>
                </a:cubicBezTo>
                <a:lnTo>
                  <a:pt x="8717" y="5647"/>
                </a:lnTo>
                <a:cubicBezTo>
                  <a:pt x="8707" y="5648"/>
                  <a:pt x="8698" y="5648"/>
                  <a:pt x="8688" y="5648"/>
                </a:cubicBezTo>
                <a:cubicBezTo>
                  <a:pt x="8420" y="5648"/>
                  <a:pt x="8271" y="5330"/>
                  <a:pt x="8455" y="5123"/>
                </a:cubicBezTo>
                <a:cubicBezTo>
                  <a:pt x="8526" y="5060"/>
                  <a:pt x="8611" y="5031"/>
                  <a:pt x="8692" y="5031"/>
                </a:cubicBezTo>
                <a:close/>
                <a:moveTo>
                  <a:pt x="1192" y="5028"/>
                </a:moveTo>
                <a:cubicBezTo>
                  <a:pt x="1453" y="5028"/>
                  <a:pt x="1596" y="5361"/>
                  <a:pt x="1406" y="5576"/>
                </a:cubicBezTo>
                <a:cubicBezTo>
                  <a:pt x="1339" y="5636"/>
                  <a:pt x="1260" y="5663"/>
                  <a:pt x="1183" y="5663"/>
                </a:cubicBezTo>
                <a:cubicBezTo>
                  <a:pt x="1015" y="5663"/>
                  <a:pt x="858" y="5534"/>
                  <a:pt x="858" y="5338"/>
                </a:cubicBezTo>
                <a:cubicBezTo>
                  <a:pt x="858" y="5171"/>
                  <a:pt x="1001" y="5028"/>
                  <a:pt x="1168" y="5028"/>
                </a:cubicBezTo>
                <a:close/>
                <a:moveTo>
                  <a:pt x="8384" y="1861"/>
                </a:moveTo>
                <a:lnTo>
                  <a:pt x="8384" y="4456"/>
                </a:lnTo>
                <a:cubicBezTo>
                  <a:pt x="7526" y="4742"/>
                  <a:pt x="7526" y="5957"/>
                  <a:pt x="8384" y="6243"/>
                </a:cubicBezTo>
                <a:lnTo>
                  <a:pt x="8384" y="8815"/>
                </a:lnTo>
                <a:lnTo>
                  <a:pt x="7764" y="8815"/>
                </a:lnTo>
                <a:lnTo>
                  <a:pt x="7764" y="7862"/>
                </a:lnTo>
                <a:cubicBezTo>
                  <a:pt x="7764" y="7028"/>
                  <a:pt x="7407" y="6243"/>
                  <a:pt x="6764" y="5695"/>
                </a:cubicBezTo>
                <a:lnTo>
                  <a:pt x="5264" y="5695"/>
                </a:lnTo>
                <a:lnTo>
                  <a:pt x="5264" y="7124"/>
                </a:lnTo>
                <a:lnTo>
                  <a:pt x="6669" y="8815"/>
                </a:lnTo>
                <a:lnTo>
                  <a:pt x="5859" y="8815"/>
                </a:lnTo>
                <a:lnTo>
                  <a:pt x="4954" y="7719"/>
                </a:lnTo>
                <a:lnTo>
                  <a:pt x="4025" y="8815"/>
                </a:lnTo>
                <a:lnTo>
                  <a:pt x="3216" y="8815"/>
                </a:lnTo>
                <a:lnTo>
                  <a:pt x="4621" y="7124"/>
                </a:lnTo>
                <a:lnTo>
                  <a:pt x="4621" y="5695"/>
                </a:lnTo>
                <a:lnTo>
                  <a:pt x="3097" y="5695"/>
                </a:lnTo>
                <a:cubicBezTo>
                  <a:pt x="2454" y="6243"/>
                  <a:pt x="2096" y="7028"/>
                  <a:pt x="2096" y="7862"/>
                </a:cubicBezTo>
                <a:lnTo>
                  <a:pt x="2096" y="8815"/>
                </a:lnTo>
                <a:lnTo>
                  <a:pt x="1477" y="8815"/>
                </a:lnTo>
                <a:lnTo>
                  <a:pt x="1477" y="6243"/>
                </a:lnTo>
                <a:cubicBezTo>
                  <a:pt x="2335" y="5957"/>
                  <a:pt x="2335" y="4718"/>
                  <a:pt x="1477" y="4456"/>
                </a:cubicBezTo>
                <a:lnTo>
                  <a:pt x="1477" y="1861"/>
                </a:lnTo>
                <a:lnTo>
                  <a:pt x="2096" y="1861"/>
                </a:lnTo>
                <a:lnTo>
                  <a:pt x="2096" y="2528"/>
                </a:lnTo>
                <a:lnTo>
                  <a:pt x="7764" y="2528"/>
                </a:lnTo>
                <a:lnTo>
                  <a:pt x="7764" y="1861"/>
                </a:lnTo>
                <a:close/>
                <a:moveTo>
                  <a:pt x="507" y="1"/>
                </a:moveTo>
                <a:cubicBezTo>
                  <a:pt x="338" y="1"/>
                  <a:pt x="217" y="136"/>
                  <a:pt x="239" y="313"/>
                </a:cubicBezTo>
                <a:lnTo>
                  <a:pt x="239" y="1551"/>
                </a:lnTo>
                <a:cubicBezTo>
                  <a:pt x="215" y="1742"/>
                  <a:pt x="358" y="1885"/>
                  <a:pt x="549" y="1885"/>
                </a:cubicBezTo>
                <a:lnTo>
                  <a:pt x="858" y="1885"/>
                </a:lnTo>
                <a:lnTo>
                  <a:pt x="858" y="4456"/>
                </a:lnTo>
                <a:cubicBezTo>
                  <a:pt x="1" y="4742"/>
                  <a:pt x="1" y="5957"/>
                  <a:pt x="858" y="6243"/>
                </a:cubicBezTo>
                <a:lnTo>
                  <a:pt x="858" y="8838"/>
                </a:lnTo>
                <a:lnTo>
                  <a:pt x="549" y="8838"/>
                </a:lnTo>
                <a:cubicBezTo>
                  <a:pt x="535" y="8837"/>
                  <a:pt x="521" y="8836"/>
                  <a:pt x="507" y="8836"/>
                </a:cubicBezTo>
                <a:cubicBezTo>
                  <a:pt x="338" y="8836"/>
                  <a:pt x="217" y="8971"/>
                  <a:pt x="239" y="9148"/>
                </a:cubicBezTo>
                <a:lnTo>
                  <a:pt x="239" y="10386"/>
                </a:lnTo>
                <a:cubicBezTo>
                  <a:pt x="215" y="10577"/>
                  <a:pt x="358" y="10720"/>
                  <a:pt x="549" y="10720"/>
                </a:cubicBezTo>
                <a:lnTo>
                  <a:pt x="9336" y="10720"/>
                </a:lnTo>
                <a:cubicBezTo>
                  <a:pt x="9503" y="10720"/>
                  <a:pt x="9669" y="10577"/>
                  <a:pt x="9646" y="10386"/>
                </a:cubicBezTo>
                <a:lnTo>
                  <a:pt x="9646" y="9148"/>
                </a:lnTo>
                <a:cubicBezTo>
                  <a:pt x="9646" y="8971"/>
                  <a:pt x="9523" y="8836"/>
                  <a:pt x="9372" y="8836"/>
                </a:cubicBezTo>
                <a:cubicBezTo>
                  <a:pt x="9360" y="8836"/>
                  <a:pt x="9348" y="8837"/>
                  <a:pt x="9336" y="8838"/>
                </a:cubicBezTo>
                <a:lnTo>
                  <a:pt x="9003" y="8838"/>
                </a:lnTo>
                <a:lnTo>
                  <a:pt x="9003" y="6243"/>
                </a:lnTo>
                <a:cubicBezTo>
                  <a:pt x="9860" y="5957"/>
                  <a:pt x="9860" y="4742"/>
                  <a:pt x="9003" y="4456"/>
                </a:cubicBezTo>
                <a:lnTo>
                  <a:pt x="9003" y="1885"/>
                </a:lnTo>
                <a:lnTo>
                  <a:pt x="9336" y="1885"/>
                </a:lnTo>
                <a:cubicBezTo>
                  <a:pt x="9503" y="1885"/>
                  <a:pt x="9646" y="1742"/>
                  <a:pt x="9646" y="1551"/>
                </a:cubicBezTo>
                <a:lnTo>
                  <a:pt x="9646" y="313"/>
                </a:lnTo>
                <a:cubicBezTo>
                  <a:pt x="9668" y="136"/>
                  <a:pt x="9526" y="1"/>
                  <a:pt x="9373" y="1"/>
                </a:cubicBezTo>
                <a:cubicBezTo>
                  <a:pt x="9361" y="1"/>
                  <a:pt x="9348" y="1"/>
                  <a:pt x="9336" y="3"/>
                </a:cubicBezTo>
                <a:lnTo>
                  <a:pt x="549" y="3"/>
                </a:lnTo>
                <a:cubicBezTo>
                  <a:pt x="535" y="1"/>
                  <a:pt x="521" y="1"/>
                  <a:pt x="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5"/>
          <p:cNvSpPr/>
          <p:nvPr/>
        </p:nvSpPr>
        <p:spPr>
          <a:xfrm>
            <a:off x="3347754" y="3545181"/>
            <a:ext cx="183118" cy="62966"/>
          </a:xfrm>
          <a:custGeom>
            <a:avLst/>
            <a:gdLst/>
            <a:ahLst/>
            <a:cxnLst/>
            <a:rect l="l" t="t" r="r" b="b"/>
            <a:pathLst>
              <a:path w="5621" h="1930" extrusionOk="0">
                <a:moveTo>
                  <a:pt x="0" y="1"/>
                </a:moveTo>
                <a:cubicBezTo>
                  <a:pt x="96" y="763"/>
                  <a:pt x="477" y="1453"/>
                  <a:pt x="1072" y="1930"/>
                </a:cubicBezTo>
                <a:lnTo>
                  <a:pt x="4549" y="1930"/>
                </a:lnTo>
                <a:cubicBezTo>
                  <a:pt x="5144" y="1453"/>
                  <a:pt x="5525" y="763"/>
                  <a:pt x="5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4" name="Google Shape;11144;p75"/>
          <p:cNvGrpSpPr/>
          <p:nvPr/>
        </p:nvGrpSpPr>
        <p:grpSpPr>
          <a:xfrm>
            <a:off x="2505202" y="3441890"/>
            <a:ext cx="362360" cy="349414"/>
            <a:chOff x="2505202" y="3441890"/>
            <a:chExt cx="362360" cy="349414"/>
          </a:xfrm>
        </p:grpSpPr>
        <p:sp>
          <p:nvSpPr>
            <p:cNvPr id="11145" name="Google Shape;11145;p75"/>
            <p:cNvSpPr/>
            <p:nvPr/>
          </p:nvSpPr>
          <p:spPr>
            <a:xfrm>
              <a:off x="2505202" y="3441890"/>
              <a:ext cx="362360" cy="348663"/>
            </a:xfrm>
            <a:custGeom>
              <a:avLst/>
              <a:gdLst/>
              <a:ahLst/>
              <a:cxnLst/>
              <a:rect l="l" t="t" r="r" b="b"/>
              <a:pathLst>
                <a:path w="11123" h="10687" extrusionOk="0">
                  <a:moveTo>
                    <a:pt x="9877" y="0"/>
                  </a:moveTo>
                  <a:cubicBezTo>
                    <a:pt x="9494" y="0"/>
                    <a:pt x="9077" y="147"/>
                    <a:pt x="8717" y="285"/>
                  </a:cubicBezTo>
                  <a:cubicBezTo>
                    <a:pt x="8931" y="428"/>
                    <a:pt x="9146" y="571"/>
                    <a:pt x="9336" y="738"/>
                  </a:cubicBezTo>
                  <a:cubicBezTo>
                    <a:pt x="9552" y="669"/>
                    <a:pt x="9730" y="639"/>
                    <a:pt x="9870" y="639"/>
                  </a:cubicBezTo>
                  <a:cubicBezTo>
                    <a:pt x="10023" y="639"/>
                    <a:pt x="10131" y="675"/>
                    <a:pt x="10193" y="738"/>
                  </a:cubicBezTo>
                  <a:cubicBezTo>
                    <a:pt x="10598" y="1142"/>
                    <a:pt x="9646" y="3500"/>
                    <a:pt x="6669" y="6477"/>
                  </a:cubicBezTo>
                  <a:cubicBezTo>
                    <a:pt x="4138" y="9007"/>
                    <a:pt x="2055" y="10075"/>
                    <a:pt x="1239" y="10075"/>
                  </a:cubicBezTo>
                  <a:cubicBezTo>
                    <a:pt x="1095" y="10075"/>
                    <a:pt x="990" y="10042"/>
                    <a:pt x="930" y="9978"/>
                  </a:cubicBezTo>
                  <a:cubicBezTo>
                    <a:pt x="810" y="9859"/>
                    <a:pt x="810" y="9573"/>
                    <a:pt x="930" y="9144"/>
                  </a:cubicBezTo>
                  <a:cubicBezTo>
                    <a:pt x="763" y="8930"/>
                    <a:pt x="620" y="8739"/>
                    <a:pt x="477" y="8525"/>
                  </a:cubicBezTo>
                  <a:cubicBezTo>
                    <a:pt x="239" y="9120"/>
                    <a:pt x="1" y="9954"/>
                    <a:pt x="477" y="10430"/>
                  </a:cubicBezTo>
                  <a:cubicBezTo>
                    <a:pt x="661" y="10604"/>
                    <a:pt x="918" y="10687"/>
                    <a:pt x="1231" y="10687"/>
                  </a:cubicBezTo>
                  <a:cubicBezTo>
                    <a:pt x="1731" y="10687"/>
                    <a:pt x="2370" y="10477"/>
                    <a:pt x="3073" y="10097"/>
                  </a:cubicBezTo>
                  <a:cubicBezTo>
                    <a:pt x="3478" y="10287"/>
                    <a:pt x="3906" y="10454"/>
                    <a:pt x="4335" y="10549"/>
                  </a:cubicBezTo>
                  <a:lnTo>
                    <a:pt x="7097" y="7810"/>
                  </a:lnTo>
                  <a:cubicBezTo>
                    <a:pt x="7764" y="7144"/>
                    <a:pt x="8764" y="7025"/>
                    <a:pt x="9312" y="6477"/>
                  </a:cubicBezTo>
                  <a:lnTo>
                    <a:pt x="10884" y="4905"/>
                  </a:lnTo>
                  <a:cubicBezTo>
                    <a:pt x="10836" y="4191"/>
                    <a:pt x="10622" y="3500"/>
                    <a:pt x="10289" y="2881"/>
                  </a:cubicBezTo>
                  <a:cubicBezTo>
                    <a:pt x="10908" y="1738"/>
                    <a:pt x="11122" y="785"/>
                    <a:pt x="10622" y="285"/>
                  </a:cubicBezTo>
                  <a:cubicBezTo>
                    <a:pt x="10413" y="76"/>
                    <a:pt x="10154" y="0"/>
                    <a:pt x="9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5"/>
            <p:cNvSpPr/>
            <p:nvPr/>
          </p:nvSpPr>
          <p:spPr>
            <a:xfrm>
              <a:off x="2671249" y="3630658"/>
              <a:ext cx="188526" cy="160646"/>
            </a:xfrm>
            <a:custGeom>
              <a:avLst/>
              <a:gdLst/>
              <a:ahLst/>
              <a:cxnLst/>
              <a:rect l="l" t="t" r="r" b="b"/>
              <a:pathLst>
                <a:path w="5787" h="4924" extrusionOk="0">
                  <a:moveTo>
                    <a:pt x="5787" y="0"/>
                  </a:moveTo>
                  <a:lnTo>
                    <a:pt x="4644" y="1143"/>
                  </a:lnTo>
                  <a:cubicBezTo>
                    <a:pt x="4001" y="1810"/>
                    <a:pt x="3001" y="1905"/>
                    <a:pt x="2453" y="2453"/>
                  </a:cubicBezTo>
                  <a:lnTo>
                    <a:pt x="0" y="4906"/>
                  </a:lnTo>
                  <a:cubicBezTo>
                    <a:pt x="147" y="4918"/>
                    <a:pt x="294" y="4924"/>
                    <a:pt x="439" y="4924"/>
                  </a:cubicBezTo>
                  <a:cubicBezTo>
                    <a:pt x="3206" y="4924"/>
                    <a:pt x="5561" y="2806"/>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5"/>
            <p:cNvSpPr/>
            <p:nvPr/>
          </p:nvSpPr>
          <p:spPr>
            <a:xfrm>
              <a:off x="2505202" y="3443423"/>
              <a:ext cx="166829" cy="188050"/>
            </a:xfrm>
            <a:custGeom>
              <a:avLst/>
              <a:gdLst/>
              <a:ahLst/>
              <a:cxnLst/>
              <a:rect l="l" t="t" r="r" b="b"/>
              <a:pathLst>
                <a:path w="5121" h="5764" extrusionOk="0">
                  <a:moveTo>
                    <a:pt x="5121" y="0"/>
                  </a:moveTo>
                  <a:lnTo>
                    <a:pt x="5121" y="0"/>
                  </a:lnTo>
                  <a:cubicBezTo>
                    <a:pt x="2192" y="238"/>
                    <a:pt x="1" y="2810"/>
                    <a:pt x="239" y="5763"/>
                  </a:cubicBezTo>
                  <a:lnTo>
                    <a:pt x="1787" y="4215"/>
                  </a:lnTo>
                  <a:cubicBezTo>
                    <a:pt x="2358" y="3644"/>
                    <a:pt x="2454" y="2643"/>
                    <a:pt x="3120" y="2000"/>
                  </a:cubicBezTo>
                  <a:lnTo>
                    <a:pt x="512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5"/>
            <p:cNvSpPr/>
            <p:nvPr/>
          </p:nvSpPr>
          <p:spPr>
            <a:xfrm>
              <a:off x="2516832" y="3443423"/>
              <a:ext cx="209506" cy="272712"/>
            </a:xfrm>
            <a:custGeom>
              <a:avLst/>
              <a:gdLst/>
              <a:ahLst/>
              <a:cxnLst/>
              <a:rect l="l" t="t" r="r" b="b"/>
              <a:pathLst>
                <a:path w="6431" h="8359" extrusionOk="0">
                  <a:moveTo>
                    <a:pt x="5645" y="0"/>
                  </a:moveTo>
                  <a:lnTo>
                    <a:pt x="3216" y="2453"/>
                  </a:lnTo>
                  <a:cubicBezTo>
                    <a:pt x="2668" y="3001"/>
                    <a:pt x="2549" y="3977"/>
                    <a:pt x="1882" y="4644"/>
                  </a:cubicBezTo>
                  <a:lnTo>
                    <a:pt x="1" y="6525"/>
                  </a:lnTo>
                  <a:cubicBezTo>
                    <a:pt x="144" y="7192"/>
                    <a:pt x="430" y="7811"/>
                    <a:pt x="811" y="8359"/>
                  </a:cubicBezTo>
                  <a:lnTo>
                    <a:pt x="3192" y="5977"/>
                  </a:lnTo>
                  <a:cubicBezTo>
                    <a:pt x="4169" y="5025"/>
                    <a:pt x="2859" y="3667"/>
                    <a:pt x="4097" y="2453"/>
                  </a:cubicBezTo>
                  <a:lnTo>
                    <a:pt x="6431" y="119"/>
                  </a:lnTo>
                  <a:cubicBezTo>
                    <a:pt x="6169" y="71"/>
                    <a:pt x="5907" y="24"/>
                    <a:pt x="5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5"/>
            <p:cNvSpPr/>
            <p:nvPr/>
          </p:nvSpPr>
          <p:spPr>
            <a:xfrm>
              <a:off x="2696823" y="3588768"/>
              <a:ext cx="20231" cy="17846"/>
            </a:xfrm>
            <a:custGeom>
              <a:avLst/>
              <a:gdLst/>
              <a:ahLst/>
              <a:cxnLst/>
              <a:rect l="l" t="t" r="r" b="b"/>
              <a:pathLst>
                <a:path w="621" h="547" extrusionOk="0">
                  <a:moveTo>
                    <a:pt x="259" y="0"/>
                  </a:moveTo>
                  <a:cubicBezTo>
                    <a:pt x="126" y="0"/>
                    <a:pt x="1" y="111"/>
                    <a:pt x="1" y="284"/>
                  </a:cubicBezTo>
                  <a:cubicBezTo>
                    <a:pt x="1" y="427"/>
                    <a:pt x="120" y="546"/>
                    <a:pt x="263" y="546"/>
                  </a:cubicBezTo>
                  <a:cubicBezTo>
                    <a:pt x="501" y="546"/>
                    <a:pt x="620" y="260"/>
                    <a:pt x="453" y="94"/>
                  </a:cubicBezTo>
                  <a:cubicBezTo>
                    <a:pt x="397" y="29"/>
                    <a:pt x="327" y="0"/>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5"/>
            <p:cNvSpPr/>
            <p:nvPr/>
          </p:nvSpPr>
          <p:spPr>
            <a:xfrm>
              <a:off x="2556414" y="3453504"/>
              <a:ext cx="256841" cy="290624"/>
            </a:xfrm>
            <a:custGeom>
              <a:avLst/>
              <a:gdLst/>
              <a:ahLst/>
              <a:cxnLst/>
              <a:rect l="l" t="t" r="r" b="b"/>
              <a:pathLst>
                <a:path w="7884" h="8908" extrusionOk="0">
                  <a:moveTo>
                    <a:pt x="4573" y="3525"/>
                  </a:moveTo>
                  <a:cubicBezTo>
                    <a:pt x="5359" y="3525"/>
                    <a:pt x="5764" y="4478"/>
                    <a:pt x="5216" y="5049"/>
                  </a:cubicBezTo>
                  <a:cubicBezTo>
                    <a:pt x="5030" y="5235"/>
                    <a:pt x="4804" y="5318"/>
                    <a:pt x="4584" y="5318"/>
                  </a:cubicBezTo>
                  <a:cubicBezTo>
                    <a:pt x="4126" y="5318"/>
                    <a:pt x="3692" y="4961"/>
                    <a:pt x="3692" y="4430"/>
                  </a:cubicBezTo>
                  <a:cubicBezTo>
                    <a:pt x="3692" y="3930"/>
                    <a:pt x="4073" y="3525"/>
                    <a:pt x="4573" y="3525"/>
                  </a:cubicBezTo>
                  <a:close/>
                  <a:moveTo>
                    <a:pt x="5883" y="1"/>
                  </a:moveTo>
                  <a:lnTo>
                    <a:pt x="3335" y="2573"/>
                  </a:lnTo>
                  <a:cubicBezTo>
                    <a:pt x="2358" y="3525"/>
                    <a:pt x="3668" y="4883"/>
                    <a:pt x="2430" y="6121"/>
                  </a:cubicBezTo>
                  <a:lnTo>
                    <a:pt x="1" y="8550"/>
                  </a:lnTo>
                  <a:cubicBezTo>
                    <a:pt x="120" y="8693"/>
                    <a:pt x="215" y="8788"/>
                    <a:pt x="334" y="8907"/>
                  </a:cubicBezTo>
                  <a:cubicBezTo>
                    <a:pt x="2834" y="7859"/>
                    <a:pt x="6835" y="3859"/>
                    <a:pt x="7883" y="1358"/>
                  </a:cubicBezTo>
                  <a:cubicBezTo>
                    <a:pt x="7788" y="1239"/>
                    <a:pt x="7669" y="1120"/>
                    <a:pt x="7550" y="1001"/>
                  </a:cubicBezTo>
                  <a:lnTo>
                    <a:pt x="5573" y="2977"/>
                  </a:lnTo>
                  <a:cubicBezTo>
                    <a:pt x="5509" y="3042"/>
                    <a:pt x="5436" y="3068"/>
                    <a:pt x="5366" y="3068"/>
                  </a:cubicBezTo>
                  <a:cubicBezTo>
                    <a:pt x="5123" y="3068"/>
                    <a:pt x="4904" y="2747"/>
                    <a:pt x="5144" y="2525"/>
                  </a:cubicBezTo>
                  <a:lnTo>
                    <a:pt x="7050" y="620"/>
                  </a:lnTo>
                  <a:cubicBezTo>
                    <a:pt x="6692" y="382"/>
                    <a:pt x="6288" y="167"/>
                    <a:pt x="58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1" name="Google Shape;11151;p75"/>
          <p:cNvSpPr/>
          <p:nvPr/>
        </p:nvSpPr>
        <p:spPr>
          <a:xfrm>
            <a:off x="1941970" y="3585603"/>
            <a:ext cx="82258" cy="41205"/>
          </a:xfrm>
          <a:custGeom>
            <a:avLst/>
            <a:gdLst/>
            <a:ahLst/>
            <a:cxnLst/>
            <a:rect l="l" t="t" r="r" b="b"/>
            <a:pathLst>
              <a:path w="2525" h="1263" extrusionOk="0">
                <a:moveTo>
                  <a:pt x="0" y="0"/>
                </a:moveTo>
                <a:lnTo>
                  <a:pt x="0" y="1262"/>
                </a:lnTo>
                <a:lnTo>
                  <a:pt x="2525" y="1262"/>
                </a:lnTo>
                <a:lnTo>
                  <a:pt x="25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5"/>
          <p:cNvSpPr/>
          <p:nvPr/>
        </p:nvSpPr>
        <p:spPr>
          <a:xfrm>
            <a:off x="1941970" y="3647754"/>
            <a:ext cx="81476" cy="80812"/>
          </a:xfrm>
          <a:custGeom>
            <a:avLst/>
            <a:gdLst/>
            <a:ahLst/>
            <a:cxnLst/>
            <a:rect l="l" t="t" r="r" b="b"/>
            <a:pathLst>
              <a:path w="2501" h="2477" extrusionOk="0">
                <a:moveTo>
                  <a:pt x="0" y="0"/>
                </a:moveTo>
                <a:lnTo>
                  <a:pt x="0" y="1215"/>
                </a:lnTo>
                <a:cubicBezTo>
                  <a:pt x="0" y="1905"/>
                  <a:pt x="572" y="2453"/>
                  <a:pt x="1263" y="2477"/>
                </a:cubicBezTo>
                <a:cubicBezTo>
                  <a:pt x="1953" y="2477"/>
                  <a:pt x="2501" y="1905"/>
                  <a:pt x="2501" y="1215"/>
                </a:cubicBezTo>
                <a:lnTo>
                  <a:pt x="25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5"/>
          <p:cNvSpPr/>
          <p:nvPr/>
        </p:nvSpPr>
        <p:spPr>
          <a:xfrm>
            <a:off x="1928776" y="3442640"/>
            <a:ext cx="108646" cy="40422"/>
          </a:xfrm>
          <a:custGeom>
            <a:avLst/>
            <a:gdLst/>
            <a:ahLst/>
            <a:cxnLst/>
            <a:rect l="l" t="t" r="r" b="b"/>
            <a:pathLst>
              <a:path w="3335" h="1239" extrusionOk="0">
                <a:moveTo>
                  <a:pt x="405" y="0"/>
                </a:moveTo>
                <a:cubicBezTo>
                  <a:pt x="1" y="0"/>
                  <a:pt x="1" y="619"/>
                  <a:pt x="405" y="619"/>
                </a:cubicBezTo>
                <a:lnTo>
                  <a:pt x="405" y="1239"/>
                </a:lnTo>
                <a:lnTo>
                  <a:pt x="2930" y="1239"/>
                </a:lnTo>
                <a:lnTo>
                  <a:pt x="2930" y="619"/>
                </a:lnTo>
                <a:cubicBezTo>
                  <a:pt x="3335" y="619"/>
                  <a:pt x="3335"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5"/>
          <p:cNvSpPr/>
          <p:nvPr/>
        </p:nvSpPr>
        <p:spPr>
          <a:xfrm>
            <a:off x="1860493" y="3443423"/>
            <a:ext cx="20231" cy="39639"/>
          </a:xfrm>
          <a:custGeom>
            <a:avLst/>
            <a:gdLst/>
            <a:ahLst/>
            <a:cxnLst/>
            <a:rect l="l" t="t" r="r" b="b"/>
            <a:pathLst>
              <a:path w="621" h="1215" extrusionOk="0">
                <a:moveTo>
                  <a:pt x="311" y="0"/>
                </a:moveTo>
                <a:cubicBezTo>
                  <a:pt x="162" y="0"/>
                  <a:pt x="13" y="95"/>
                  <a:pt x="1" y="286"/>
                </a:cubicBezTo>
                <a:lnTo>
                  <a:pt x="1" y="1215"/>
                </a:lnTo>
                <a:lnTo>
                  <a:pt x="620" y="1215"/>
                </a:lnTo>
                <a:lnTo>
                  <a:pt x="620" y="286"/>
                </a:lnTo>
                <a:cubicBezTo>
                  <a:pt x="608" y="95"/>
                  <a:pt x="459" y="0"/>
                  <a:pt x="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5"/>
          <p:cNvSpPr/>
          <p:nvPr/>
        </p:nvSpPr>
        <p:spPr>
          <a:xfrm>
            <a:off x="1798433" y="3503910"/>
            <a:ext cx="266158" cy="287002"/>
          </a:xfrm>
          <a:custGeom>
            <a:avLst/>
            <a:gdLst/>
            <a:ahLst/>
            <a:cxnLst/>
            <a:rect l="l" t="t" r="r" b="b"/>
            <a:pathLst>
              <a:path w="8170" h="8797" extrusionOk="0">
                <a:moveTo>
                  <a:pt x="4061" y="1"/>
                </a:moveTo>
                <a:cubicBezTo>
                  <a:pt x="3910" y="1"/>
                  <a:pt x="3787" y="137"/>
                  <a:pt x="3787" y="313"/>
                </a:cubicBezTo>
                <a:lnTo>
                  <a:pt x="3787" y="647"/>
                </a:lnTo>
                <a:lnTo>
                  <a:pt x="3168" y="647"/>
                </a:lnTo>
                <a:lnTo>
                  <a:pt x="3168" y="313"/>
                </a:lnTo>
                <a:cubicBezTo>
                  <a:pt x="3168" y="146"/>
                  <a:pt x="3025" y="4"/>
                  <a:pt x="2835" y="4"/>
                </a:cubicBezTo>
                <a:lnTo>
                  <a:pt x="1596" y="4"/>
                </a:lnTo>
                <a:cubicBezTo>
                  <a:pt x="1406" y="4"/>
                  <a:pt x="1263" y="146"/>
                  <a:pt x="1287" y="313"/>
                </a:cubicBezTo>
                <a:lnTo>
                  <a:pt x="1287" y="647"/>
                </a:lnTo>
                <a:lnTo>
                  <a:pt x="953" y="647"/>
                </a:lnTo>
                <a:cubicBezTo>
                  <a:pt x="548" y="647"/>
                  <a:pt x="548" y="1266"/>
                  <a:pt x="953" y="1266"/>
                </a:cubicBezTo>
                <a:lnTo>
                  <a:pt x="1287" y="1266"/>
                </a:lnTo>
                <a:lnTo>
                  <a:pt x="1287" y="1575"/>
                </a:lnTo>
                <a:cubicBezTo>
                  <a:pt x="1263" y="1742"/>
                  <a:pt x="1406" y="1885"/>
                  <a:pt x="1596" y="1885"/>
                </a:cubicBezTo>
                <a:lnTo>
                  <a:pt x="1882" y="1885"/>
                </a:lnTo>
                <a:lnTo>
                  <a:pt x="1882" y="7576"/>
                </a:lnTo>
                <a:lnTo>
                  <a:pt x="310" y="7576"/>
                </a:lnTo>
                <a:cubicBezTo>
                  <a:pt x="144" y="7576"/>
                  <a:pt x="1" y="7719"/>
                  <a:pt x="1" y="7886"/>
                </a:cubicBezTo>
                <a:lnTo>
                  <a:pt x="1" y="8529"/>
                </a:lnTo>
                <a:cubicBezTo>
                  <a:pt x="25" y="8708"/>
                  <a:pt x="173" y="8797"/>
                  <a:pt x="322" y="8797"/>
                </a:cubicBezTo>
                <a:cubicBezTo>
                  <a:pt x="471" y="8797"/>
                  <a:pt x="620" y="8708"/>
                  <a:pt x="644" y="8529"/>
                </a:cubicBezTo>
                <a:lnTo>
                  <a:pt x="644" y="8196"/>
                </a:lnTo>
                <a:lnTo>
                  <a:pt x="7526" y="8196"/>
                </a:lnTo>
                <a:lnTo>
                  <a:pt x="7526" y="8529"/>
                </a:lnTo>
                <a:cubicBezTo>
                  <a:pt x="7550" y="8708"/>
                  <a:pt x="7699" y="8797"/>
                  <a:pt x="7848" y="8797"/>
                </a:cubicBezTo>
                <a:cubicBezTo>
                  <a:pt x="7996" y="8797"/>
                  <a:pt x="8145" y="8708"/>
                  <a:pt x="8169" y="8529"/>
                </a:cubicBezTo>
                <a:lnTo>
                  <a:pt x="8169" y="7886"/>
                </a:lnTo>
                <a:cubicBezTo>
                  <a:pt x="8169" y="7719"/>
                  <a:pt x="8026" y="7576"/>
                  <a:pt x="7860" y="7553"/>
                </a:cubicBezTo>
                <a:lnTo>
                  <a:pt x="2525" y="7553"/>
                </a:lnTo>
                <a:lnTo>
                  <a:pt x="2525" y="1885"/>
                </a:lnTo>
                <a:lnTo>
                  <a:pt x="2835" y="1885"/>
                </a:lnTo>
                <a:cubicBezTo>
                  <a:pt x="3025" y="1885"/>
                  <a:pt x="3168" y="1742"/>
                  <a:pt x="3168" y="1551"/>
                </a:cubicBezTo>
                <a:lnTo>
                  <a:pt x="3168" y="1242"/>
                </a:lnTo>
                <a:lnTo>
                  <a:pt x="3787" y="1242"/>
                </a:lnTo>
                <a:lnTo>
                  <a:pt x="3787" y="1551"/>
                </a:lnTo>
                <a:cubicBezTo>
                  <a:pt x="3787" y="1742"/>
                  <a:pt x="3930" y="1885"/>
                  <a:pt x="4097" y="1885"/>
                </a:cubicBezTo>
                <a:lnTo>
                  <a:pt x="7240" y="1885"/>
                </a:lnTo>
                <a:cubicBezTo>
                  <a:pt x="7407" y="1885"/>
                  <a:pt x="7550" y="1742"/>
                  <a:pt x="7550" y="1551"/>
                </a:cubicBezTo>
                <a:lnTo>
                  <a:pt x="7550" y="313"/>
                </a:lnTo>
                <a:cubicBezTo>
                  <a:pt x="7550" y="137"/>
                  <a:pt x="7427" y="1"/>
                  <a:pt x="7277" y="1"/>
                </a:cubicBezTo>
                <a:cubicBezTo>
                  <a:pt x="7265" y="1"/>
                  <a:pt x="7253" y="2"/>
                  <a:pt x="7240" y="4"/>
                </a:cubicBezTo>
                <a:lnTo>
                  <a:pt x="4097" y="4"/>
                </a:lnTo>
                <a:cubicBezTo>
                  <a:pt x="4085" y="2"/>
                  <a:pt x="4073" y="1"/>
                  <a:pt x="4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6" name="Google Shape;11156;p75"/>
          <p:cNvGrpSpPr/>
          <p:nvPr/>
        </p:nvGrpSpPr>
        <p:grpSpPr>
          <a:xfrm>
            <a:off x="1003216" y="3452689"/>
            <a:ext cx="358483" cy="328729"/>
            <a:chOff x="1003216" y="3452689"/>
            <a:chExt cx="358483" cy="328729"/>
          </a:xfrm>
        </p:grpSpPr>
        <p:sp>
          <p:nvSpPr>
            <p:cNvPr id="11157" name="Google Shape;11157;p75"/>
            <p:cNvSpPr/>
            <p:nvPr/>
          </p:nvSpPr>
          <p:spPr>
            <a:xfrm>
              <a:off x="1017192" y="3636857"/>
              <a:ext cx="81509" cy="144170"/>
            </a:xfrm>
            <a:custGeom>
              <a:avLst/>
              <a:gdLst/>
              <a:ahLst/>
              <a:cxnLst/>
              <a:rect l="l" t="t" r="r" b="b"/>
              <a:pathLst>
                <a:path w="2502" h="4419" extrusionOk="0">
                  <a:moveTo>
                    <a:pt x="1" y="1"/>
                  </a:moveTo>
                  <a:lnTo>
                    <a:pt x="1" y="3168"/>
                  </a:lnTo>
                  <a:cubicBezTo>
                    <a:pt x="1" y="4002"/>
                    <a:pt x="626" y="4418"/>
                    <a:pt x="1251" y="4418"/>
                  </a:cubicBezTo>
                  <a:cubicBezTo>
                    <a:pt x="1876" y="4418"/>
                    <a:pt x="2501" y="4002"/>
                    <a:pt x="2501" y="3168"/>
                  </a:cubicBezTo>
                  <a:lnTo>
                    <a:pt x="25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5"/>
            <p:cNvSpPr/>
            <p:nvPr/>
          </p:nvSpPr>
          <p:spPr>
            <a:xfrm>
              <a:off x="1045925" y="3452689"/>
              <a:ext cx="224198" cy="82443"/>
            </a:xfrm>
            <a:custGeom>
              <a:avLst/>
              <a:gdLst/>
              <a:ahLst/>
              <a:cxnLst/>
              <a:rect l="l" t="t" r="r" b="b"/>
              <a:pathLst>
                <a:path w="6882" h="2527" extrusionOk="0">
                  <a:moveTo>
                    <a:pt x="934" y="1"/>
                  </a:moveTo>
                  <a:cubicBezTo>
                    <a:pt x="428" y="1"/>
                    <a:pt x="1" y="421"/>
                    <a:pt x="47" y="954"/>
                  </a:cubicBezTo>
                  <a:lnTo>
                    <a:pt x="47" y="2526"/>
                  </a:lnTo>
                  <a:lnTo>
                    <a:pt x="667" y="2526"/>
                  </a:lnTo>
                  <a:lnTo>
                    <a:pt x="667" y="954"/>
                  </a:lnTo>
                  <a:cubicBezTo>
                    <a:pt x="643" y="764"/>
                    <a:pt x="786" y="621"/>
                    <a:pt x="976" y="621"/>
                  </a:cubicBezTo>
                  <a:cubicBezTo>
                    <a:pt x="1452" y="621"/>
                    <a:pt x="1333" y="1883"/>
                    <a:pt x="2214" y="1883"/>
                  </a:cubicBezTo>
                  <a:cubicBezTo>
                    <a:pt x="3072" y="1883"/>
                    <a:pt x="3143" y="621"/>
                    <a:pt x="3429" y="621"/>
                  </a:cubicBezTo>
                  <a:cubicBezTo>
                    <a:pt x="3739" y="621"/>
                    <a:pt x="3881" y="1883"/>
                    <a:pt x="4691" y="1883"/>
                  </a:cubicBezTo>
                  <a:cubicBezTo>
                    <a:pt x="5548" y="1883"/>
                    <a:pt x="5477" y="621"/>
                    <a:pt x="5930" y="621"/>
                  </a:cubicBezTo>
                  <a:cubicBezTo>
                    <a:pt x="6096" y="621"/>
                    <a:pt x="6263" y="764"/>
                    <a:pt x="6239" y="954"/>
                  </a:cubicBezTo>
                  <a:lnTo>
                    <a:pt x="6239" y="2502"/>
                  </a:lnTo>
                  <a:lnTo>
                    <a:pt x="6858" y="2502"/>
                  </a:lnTo>
                  <a:lnTo>
                    <a:pt x="6858" y="954"/>
                  </a:lnTo>
                  <a:cubicBezTo>
                    <a:pt x="6881" y="421"/>
                    <a:pt x="6476" y="1"/>
                    <a:pt x="5971" y="1"/>
                  </a:cubicBezTo>
                  <a:cubicBezTo>
                    <a:pt x="5957" y="1"/>
                    <a:pt x="5943" y="1"/>
                    <a:pt x="5930" y="2"/>
                  </a:cubicBezTo>
                  <a:cubicBezTo>
                    <a:pt x="5001" y="2"/>
                    <a:pt x="4953" y="1264"/>
                    <a:pt x="4691" y="1264"/>
                  </a:cubicBezTo>
                  <a:cubicBezTo>
                    <a:pt x="4429" y="1264"/>
                    <a:pt x="4263" y="2"/>
                    <a:pt x="3453" y="2"/>
                  </a:cubicBezTo>
                  <a:cubicBezTo>
                    <a:pt x="2619" y="2"/>
                    <a:pt x="2524" y="1264"/>
                    <a:pt x="2214" y="1264"/>
                  </a:cubicBezTo>
                  <a:cubicBezTo>
                    <a:pt x="1976" y="1264"/>
                    <a:pt x="1929" y="2"/>
                    <a:pt x="976" y="2"/>
                  </a:cubicBezTo>
                  <a:cubicBezTo>
                    <a:pt x="962" y="1"/>
                    <a:pt x="948" y="1"/>
                    <a:pt x="9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5"/>
            <p:cNvSpPr/>
            <p:nvPr/>
          </p:nvSpPr>
          <p:spPr>
            <a:xfrm>
              <a:off x="1198746" y="3555294"/>
              <a:ext cx="121058" cy="122768"/>
            </a:xfrm>
            <a:custGeom>
              <a:avLst/>
              <a:gdLst/>
              <a:ahLst/>
              <a:cxnLst/>
              <a:rect l="l" t="t" r="r" b="b"/>
              <a:pathLst>
                <a:path w="3716" h="3763" extrusionOk="0">
                  <a:moveTo>
                    <a:pt x="429" y="0"/>
                  </a:moveTo>
                  <a:cubicBezTo>
                    <a:pt x="381" y="0"/>
                    <a:pt x="334" y="24"/>
                    <a:pt x="286" y="72"/>
                  </a:cubicBezTo>
                  <a:cubicBezTo>
                    <a:pt x="72" y="262"/>
                    <a:pt x="214" y="619"/>
                    <a:pt x="500" y="619"/>
                  </a:cubicBezTo>
                  <a:lnTo>
                    <a:pt x="596" y="619"/>
                  </a:lnTo>
                  <a:lnTo>
                    <a:pt x="596" y="2715"/>
                  </a:lnTo>
                  <a:lnTo>
                    <a:pt x="0" y="3763"/>
                  </a:lnTo>
                  <a:lnTo>
                    <a:pt x="1548" y="3763"/>
                  </a:lnTo>
                  <a:cubicBezTo>
                    <a:pt x="1524" y="3537"/>
                    <a:pt x="1691" y="3424"/>
                    <a:pt x="1858" y="3424"/>
                  </a:cubicBezTo>
                  <a:cubicBezTo>
                    <a:pt x="2024" y="3424"/>
                    <a:pt x="2191" y="3537"/>
                    <a:pt x="2167" y="3763"/>
                  </a:cubicBezTo>
                  <a:lnTo>
                    <a:pt x="3715" y="3763"/>
                  </a:lnTo>
                  <a:lnTo>
                    <a:pt x="3096" y="2715"/>
                  </a:lnTo>
                  <a:lnTo>
                    <a:pt x="3096" y="643"/>
                  </a:lnTo>
                  <a:lnTo>
                    <a:pt x="3287" y="643"/>
                  </a:lnTo>
                  <a:cubicBezTo>
                    <a:pt x="3334" y="643"/>
                    <a:pt x="3382" y="619"/>
                    <a:pt x="3406" y="572"/>
                  </a:cubicBezTo>
                  <a:cubicBezTo>
                    <a:pt x="3620" y="381"/>
                    <a:pt x="3501" y="24"/>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5"/>
            <p:cNvSpPr/>
            <p:nvPr/>
          </p:nvSpPr>
          <p:spPr>
            <a:xfrm>
              <a:off x="1158383" y="3698257"/>
              <a:ext cx="203316" cy="83161"/>
            </a:xfrm>
            <a:custGeom>
              <a:avLst/>
              <a:gdLst/>
              <a:ahLst/>
              <a:cxnLst/>
              <a:rect l="l" t="t" r="r" b="b"/>
              <a:pathLst>
                <a:path w="6241" h="2549" extrusionOk="0">
                  <a:moveTo>
                    <a:pt x="2462" y="628"/>
                  </a:moveTo>
                  <a:cubicBezTo>
                    <a:pt x="2630" y="628"/>
                    <a:pt x="2787" y="757"/>
                    <a:pt x="2787" y="953"/>
                  </a:cubicBezTo>
                  <a:cubicBezTo>
                    <a:pt x="2787" y="1119"/>
                    <a:pt x="2644" y="1262"/>
                    <a:pt x="2478" y="1262"/>
                  </a:cubicBezTo>
                  <a:cubicBezTo>
                    <a:pt x="2192" y="1262"/>
                    <a:pt x="2049" y="929"/>
                    <a:pt x="2239" y="715"/>
                  </a:cubicBezTo>
                  <a:cubicBezTo>
                    <a:pt x="2307" y="655"/>
                    <a:pt x="2386" y="628"/>
                    <a:pt x="2462" y="628"/>
                  </a:cubicBezTo>
                  <a:close/>
                  <a:moveTo>
                    <a:pt x="906" y="0"/>
                  </a:moveTo>
                  <a:lnTo>
                    <a:pt x="429" y="810"/>
                  </a:lnTo>
                  <a:cubicBezTo>
                    <a:pt x="1" y="1572"/>
                    <a:pt x="549" y="2524"/>
                    <a:pt x="1430" y="2548"/>
                  </a:cubicBezTo>
                  <a:lnTo>
                    <a:pt x="4788" y="2548"/>
                  </a:lnTo>
                  <a:cubicBezTo>
                    <a:pt x="5669" y="2524"/>
                    <a:pt x="6240" y="1572"/>
                    <a:pt x="5788" y="810"/>
                  </a:cubicBezTo>
                  <a:lnTo>
                    <a:pt x="533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5"/>
            <p:cNvSpPr/>
            <p:nvPr/>
          </p:nvSpPr>
          <p:spPr>
            <a:xfrm>
              <a:off x="1003216" y="3555294"/>
              <a:ext cx="108646" cy="61400"/>
            </a:xfrm>
            <a:custGeom>
              <a:avLst/>
              <a:gdLst/>
              <a:ahLst/>
              <a:cxnLst/>
              <a:rect l="l" t="t" r="r" b="b"/>
              <a:pathLst>
                <a:path w="3335" h="1882" extrusionOk="0">
                  <a:moveTo>
                    <a:pt x="311" y="0"/>
                  </a:moveTo>
                  <a:cubicBezTo>
                    <a:pt x="144" y="0"/>
                    <a:pt x="1" y="143"/>
                    <a:pt x="25" y="310"/>
                  </a:cubicBezTo>
                  <a:cubicBezTo>
                    <a:pt x="25" y="477"/>
                    <a:pt x="311" y="643"/>
                    <a:pt x="311" y="643"/>
                  </a:cubicBezTo>
                  <a:lnTo>
                    <a:pt x="430" y="643"/>
                  </a:lnTo>
                  <a:lnTo>
                    <a:pt x="430" y="1882"/>
                  </a:lnTo>
                  <a:lnTo>
                    <a:pt x="2930" y="1882"/>
                  </a:lnTo>
                  <a:lnTo>
                    <a:pt x="2930" y="619"/>
                  </a:lnTo>
                  <a:lnTo>
                    <a:pt x="3025" y="619"/>
                  </a:lnTo>
                  <a:cubicBezTo>
                    <a:pt x="3192" y="619"/>
                    <a:pt x="3335" y="500"/>
                    <a:pt x="3335" y="334"/>
                  </a:cubicBezTo>
                  <a:cubicBezTo>
                    <a:pt x="3335" y="143"/>
                    <a:pt x="3216" y="0"/>
                    <a:pt x="3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2" name="Google Shape;11162;p75"/>
          <p:cNvGrpSpPr/>
          <p:nvPr/>
        </p:nvGrpSpPr>
        <p:grpSpPr>
          <a:xfrm>
            <a:off x="995463" y="4021440"/>
            <a:ext cx="360014" cy="307327"/>
            <a:chOff x="995463" y="4021440"/>
            <a:chExt cx="360014" cy="307327"/>
          </a:xfrm>
        </p:grpSpPr>
        <p:sp>
          <p:nvSpPr>
            <p:cNvPr id="11163" name="Google Shape;11163;p75"/>
            <p:cNvSpPr/>
            <p:nvPr/>
          </p:nvSpPr>
          <p:spPr>
            <a:xfrm>
              <a:off x="1089351" y="4021440"/>
              <a:ext cx="200971" cy="83194"/>
            </a:xfrm>
            <a:custGeom>
              <a:avLst/>
              <a:gdLst/>
              <a:ahLst/>
              <a:cxnLst/>
              <a:rect l="l" t="t" r="r" b="b"/>
              <a:pathLst>
                <a:path w="6169" h="2550" extrusionOk="0">
                  <a:moveTo>
                    <a:pt x="334" y="1"/>
                  </a:moveTo>
                  <a:cubicBezTo>
                    <a:pt x="167" y="1"/>
                    <a:pt x="0" y="144"/>
                    <a:pt x="24" y="310"/>
                  </a:cubicBezTo>
                  <a:lnTo>
                    <a:pt x="24" y="1906"/>
                  </a:lnTo>
                  <a:lnTo>
                    <a:pt x="667" y="1906"/>
                  </a:lnTo>
                  <a:lnTo>
                    <a:pt x="667" y="644"/>
                  </a:lnTo>
                  <a:lnTo>
                    <a:pt x="2620" y="644"/>
                  </a:lnTo>
                  <a:lnTo>
                    <a:pt x="5525" y="2382"/>
                  </a:lnTo>
                  <a:lnTo>
                    <a:pt x="5525" y="2549"/>
                  </a:lnTo>
                  <a:lnTo>
                    <a:pt x="6168" y="2549"/>
                  </a:lnTo>
                  <a:lnTo>
                    <a:pt x="6168" y="2192"/>
                  </a:lnTo>
                  <a:cubicBezTo>
                    <a:pt x="6168" y="2097"/>
                    <a:pt x="6097" y="1977"/>
                    <a:pt x="6002" y="1930"/>
                  </a:cubicBezTo>
                  <a:lnTo>
                    <a:pt x="2882" y="49"/>
                  </a:lnTo>
                  <a:cubicBezTo>
                    <a:pt x="2834" y="25"/>
                    <a:pt x="2763"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5"/>
            <p:cNvSpPr/>
            <p:nvPr/>
          </p:nvSpPr>
          <p:spPr>
            <a:xfrm>
              <a:off x="1204936" y="4124796"/>
              <a:ext cx="150541" cy="142212"/>
            </a:xfrm>
            <a:custGeom>
              <a:avLst/>
              <a:gdLst/>
              <a:ahLst/>
              <a:cxnLst/>
              <a:rect l="l" t="t" r="r" b="b"/>
              <a:pathLst>
                <a:path w="4621" h="4359" extrusionOk="0">
                  <a:moveTo>
                    <a:pt x="1358" y="0"/>
                  </a:moveTo>
                  <a:cubicBezTo>
                    <a:pt x="1191" y="0"/>
                    <a:pt x="1049" y="119"/>
                    <a:pt x="1025" y="286"/>
                  </a:cubicBezTo>
                  <a:cubicBezTo>
                    <a:pt x="1001" y="453"/>
                    <a:pt x="1144" y="619"/>
                    <a:pt x="1334" y="619"/>
                  </a:cubicBezTo>
                  <a:lnTo>
                    <a:pt x="1334" y="2072"/>
                  </a:lnTo>
                  <a:cubicBezTo>
                    <a:pt x="477" y="2501"/>
                    <a:pt x="1" y="3429"/>
                    <a:pt x="144" y="4358"/>
                  </a:cubicBezTo>
                  <a:lnTo>
                    <a:pt x="4478" y="4358"/>
                  </a:lnTo>
                  <a:cubicBezTo>
                    <a:pt x="4621" y="3406"/>
                    <a:pt x="4121" y="2477"/>
                    <a:pt x="3239" y="2072"/>
                  </a:cubicBezTo>
                  <a:lnTo>
                    <a:pt x="3239" y="619"/>
                  </a:lnTo>
                  <a:cubicBezTo>
                    <a:pt x="3430" y="619"/>
                    <a:pt x="3549" y="453"/>
                    <a:pt x="3549" y="286"/>
                  </a:cubicBezTo>
                  <a:cubicBezTo>
                    <a:pt x="3525" y="119"/>
                    <a:pt x="3382" y="0"/>
                    <a:pt x="3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5"/>
            <p:cNvSpPr/>
            <p:nvPr/>
          </p:nvSpPr>
          <p:spPr>
            <a:xfrm>
              <a:off x="1215817" y="4287954"/>
              <a:ext cx="129593" cy="40814"/>
            </a:xfrm>
            <a:custGeom>
              <a:avLst/>
              <a:gdLst/>
              <a:ahLst/>
              <a:cxnLst/>
              <a:rect l="l" t="t" r="r" b="b"/>
              <a:pathLst>
                <a:path w="3978" h="1251" extrusionOk="0">
                  <a:moveTo>
                    <a:pt x="0" y="0"/>
                  </a:moveTo>
                  <a:cubicBezTo>
                    <a:pt x="393" y="834"/>
                    <a:pt x="1185" y="1250"/>
                    <a:pt x="1980" y="1250"/>
                  </a:cubicBezTo>
                  <a:cubicBezTo>
                    <a:pt x="2774" y="1250"/>
                    <a:pt x="3572" y="834"/>
                    <a:pt x="3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5"/>
            <p:cNvSpPr/>
            <p:nvPr/>
          </p:nvSpPr>
          <p:spPr>
            <a:xfrm>
              <a:off x="1030386" y="4103786"/>
              <a:ext cx="135034" cy="144561"/>
            </a:xfrm>
            <a:custGeom>
              <a:avLst/>
              <a:gdLst/>
              <a:ahLst/>
              <a:cxnLst/>
              <a:rect l="l" t="t" r="r" b="b"/>
              <a:pathLst>
                <a:path w="4145" h="4431" extrusionOk="0">
                  <a:moveTo>
                    <a:pt x="1192" y="1"/>
                  </a:moveTo>
                  <a:cubicBezTo>
                    <a:pt x="754" y="1"/>
                    <a:pt x="746" y="646"/>
                    <a:pt x="1170" y="646"/>
                  </a:cubicBezTo>
                  <a:cubicBezTo>
                    <a:pt x="1185" y="646"/>
                    <a:pt x="1200" y="646"/>
                    <a:pt x="1215" y="644"/>
                  </a:cubicBezTo>
                  <a:lnTo>
                    <a:pt x="1215" y="2121"/>
                  </a:lnTo>
                  <a:lnTo>
                    <a:pt x="0" y="4264"/>
                  </a:lnTo>
                  <a:cubicBezTo>
                    <a:pt x="358" y="4383"/>
                    <a:pt x="739" y="4431"/>
                    <a:pt x="1120" y="4431"/>
                  </a:cubicBezTo>
                  <a:cubicBezTo>
                    <a:pt x="2466" y="4431"/>
                    <a:pt x="2500" y="3928"/>
                    <a:pt x="3947" y="3928"/>
                  </a:cubicBezTo>
                  <a:cubicBezTo>
                    <a:pt x="4010" y="3928"/>
                    <a:pt x="4076" y="3929"/>
                    <a:pt x="4144" y="3931"/>
                  </a:cubicBezTo>
                  <a:cubicBezTo>
                    <a:pt x="3644" y="3097"/>
                    <a:pt x="3144" y="2216"/>
                    <a:pt x="3096" y="2121"/>
                  </a:cubicBezTo>
                  <a:lnTo>
                    <a:pt x="3096" y="644"/>
                  </a:lnTo>
                  <a:cubicBezTo>
                    <a:pt x="3287" y="644"/>
                    <a:pt x="3430" y="478"/>
                    <a:pt x="3406" y="287"/>
                  </a:cubicBezTo>
                  <a:cubicBezTo>
                    <a:pt x="3382" y="120"/>
                    <a:pt x="3239" y="1"/>
                    <a:pt x="3072" y="1"/>
                  </a:cubicBezTo>
                  <a:lnTo>
                    <a:pt x="1215" y="1"/>
                  </a:lnTo>
                  <a:cubicBezTo>
                    <a:pt x="1207" y="1"/>
                    <a:pt x="1199" y="1"/>
                    <a:pt x="1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5"/>
            <p:cNvSpPr/>
            <p:nvPr/>
          </p:nvSpPr>
          <p:spPr>
            <a:xfrm>
              <a:off x="995463" y="4252295"/>
              <a:ext cx="211070" cy="76082"/>
            </a:xfrm>
            <a:custGeom>
              <a:avLst/>
              <a:gdLst/>
              <a:ahLst/>
              <a:cxnLst/>
              <a:rect l="l" t="t" r="r" b="b"/>
              <a:pathLst>
                <a:path w="6479" h="2332" extrusionOk="0">
                  <a:moveTo>
                    <a:pt x="4935" y="0"/>
                  </a:moveTo>
                  <a:cubicBezTo>
                    <a:pt x="3770" y="0"/>
                    <a:pt x="3625" y="498"/>
                    <a:pt x="2216" y="498"/>
                  </a:cubicBezTo>
                  <a:cubicBezTo>
                    <a:pt x="2164" y="500"/>
                    <a:pt x="2113" y="501"/>
                    <a:pt x="2062" y="501"/>
                  </a:cubicBezTo>
                  <a:cubicBezTo>
                    <a:pt x="1614" y="501"/>
                    <a:pt x="1169" y="409"/>
                    <a:pt x="763" y="260"/>
                  </a:cubicBezTo>
                  <a:lnTo>
                    <a:pt x="382" y="927"/>
                  </a:lnTo>
                  <a:cubicBezTo>
                    <a:pt x="1" y="1570"/>
                    <a:pt x="453" y="2332"/>
                    <a:pt x="1191" y="2332"/>
                  </a:cubicBezTo>
                  <a:lnTo>
                    <a:pt x="5311" y="2332"/>
                  </a:lnTo>
                  <a:cubicBezTo>
                    <a:pt x="6026" y="2332"/>
                    <a:pt x="6478" y="1570"/>
                    <a:pt x="6121" y="927"/>
                  </a:cubicBezTo>
                  <a:lnTo>
                    <a:pt x="5597" y="45"/>
                  </a:lnTo>
                  <a:cubicBezTo>
                    <a:pt x="5526" y="22"/>
                    <a:pt x="5454" y="22"/>
                    <a:pt x="5383" y="22"/>
                  </a:cubicBezTo>
                  <a:cubicBezTo>
                    <a:pt x="5218" y="7"/>
                    <a:pt x="5070" y="0"/>
                    <a:pt x="4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8" name="Google Shape;11168;p75"/>
          <p:cNvGrpSpPr/>
          <p:nvPr/>
        </p:nvGrpSpPr>
        <p:grpSpPr>
          <a:xfrm>
            <a:off x="1769732" y="4000397"/>
            <a:ext cx="325091" cy="349740"/>
            <a:chOff x="1769732" y="4000397"/>
            <a:chExt cx="325091" cy="349740"/>
          </a:xfrm>
        </p:grpSpPr>
        <p:sp>
          <p:nvSpPr>
            <p:cNvPr id="11169" name="Google Shape;11169;p75"/>
            <p:cNvSpPr/>
            <p:nvPr/>
          </p:nvSpPr>
          <p:spPr>
            <a:xfrm>
              <a:off x="1866455" y="4000397"/>
              <a:ext cx="125977" cy="19542"/>
            </a:xfrm>
            <a:custGeom>
              <a:avLst/>
              <a:gdLst/>
              <a:ahLst/>
              <a:cxnLst/>
              <a:rect l="l" t="t" r="r" b="b"/>
              <a:pathLst>
                <a:path w="3867" h="599" extrusionOk="0">
                  <a:moveTo>
                    <a:pt x="418" y="0"/>
                  </a:moveTo>
                  <a:cubicBezTo>
                    <a:pt x="73" y="0"/>
                    <a:pt x="0" y="552"/>
                    <a:pt x="389" y="598"/>
                  </a:cubicBezTo>
                  <a:lnTo>
                    <a:pt x="3652" y="598"/>
                  </a:lnTo>
                  <a:cubicBezTo>
                    <a:pt x="3771" y="574"/>
                    <a:pt x="3866" y="432"/>
                    <a:pt x="3866" y="312"/>
                  </a:cubicBezTo>
                  <a:cubicBezTo>
                    <a:pt x="3866" y="122"/>
                    <a:pt x="3724" y="3"/>
                    <a:pt x="3557" y="3"/>
                  </a:cubicBezTo>
                  <a:lnTo>
                    <a:pt x="461" y="3"/>
                  </a:lnTo>
                  <a:cubicBezTo>
                    <a:pt x="446" y="1"/>
                    <a:pt x="432"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5"/>
            <p:cNvSpPr/>
            <p:nvPr/>
          </p:nvSpPr>
          <p:spPr>
            <a:xfrm>
              <a:off x="1848081" y="4040885"/>
              <a:ext cx="166862" cy="145312"/>
            </a:xfrm>
            <a:custGeom>
              <a:avLst/>
              <a:gdLst/>
              <a:ahLst/>
              <a:cxnLst/>
              <a:rect l="l" t="t" r="r" b="b"/>
              <a:pathLst>
                <a:path w="5122" h="4454" extrusionOk="0">
                  <a:moveTo>
                    <a:pt x="1001" y="0"/>
                  </a:moveTo>
                  <a:lnTo>
                    <a:pt x="1001" y="2787"/>
                  </a:lnTo>
                  <a:lnTo>
                    <a:pt x="1" y="4454"/>
                  </a:lnTo>
                  <a:lnTo>
                    <a:pt x="5121" y="4454"/>
                  </a:lnTo>
                  <a:lnTo>
                    <a:pt x="4145" y="2787"/>
                  </a:lnTo>
                  <a:lnTo>
                    <a:pt x="414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5"/>
            <p:cNvSpPr/>
            <p:nvPr/>
          </p:nvSpPr>
          <p:spPr>
            <a:xfrm>
              <a:off x="1886881" y="4246781"/>
              <a:ext cx="24075" cy="20913"/>
            </a:xfrm>
            <a:custGeom>
              <a:avLst/>
              <a:gdLst/>
              <a:ahLst/>
              <a:cxnLst/>
              <a:rect l="l" t="t" r="r" b="b"/>
              <a:pathLst>
                <a:path w="739" h="641" extrusionOk="0">
                  <a:moveTo>
                    <a:pt x="453" y="0"/>
                  </a:moveTo>
                  <a:cubicBezTo>
                    <a:pt x="167" y="0"/>
                    <a:pt x="1" y="333"/>
                    <a:pt x="191" y="548"/>
                  </a:cubicBezTo>
                  <a:cubicBezTo>
                    <a:pt x="255" y="611"/>
                    <a:pt x="337" y="640"/>
                    <a:pt x="418" y="640"/>
                  </a:cubicBezTo>
                  <a:cubicBezTo>
                    <a:pt x="580" y="640"/>
                    <a:pt x="739" y="524"/>
                    <a:pt x="739" y="333"/>
                  </a:cubicBezTo>
                  <a:cubicBezTo>
                    <a:pt x="739" y="167"/>
                    <a:pt x="620" y="24"/>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5"/>
            <p:cNvSpPr/>
            <p:nvPr/>
          </p:nvSpPr>
          <p:spPr>
            <a:xfrm>
              <a:off x="1769732" y="4206359"/>
              <a:ext cx="325091" cy="143778"/>
            </a:xfrm>
            <a:custGeom>
              <a:avLst/>
              <a:gdLst/>
              <a:ahLst/>
              <a:cxnLst/>
              <a:rect l="l" t="t" r="r" b="b"/>
              <a:pathLst>
                <a:path w="9979" h="4407" extrusionOk="0">
                  <a:moveTo>
                    <a:pt x="6282" y="618"/>
                  </a:moveTo>
                  <a:cubicBezTo>
                    <a:pt x="6678" y="618"/>
                    <a:pt x="6678" y="1241"/>
                    <a:pt x="6282" y="1241"/>
                  </a:cubicBezTo>
                  <a:cubicBezTo>
                    <a:pt x="6269" y="1241"/>
                    <a:pt x="6255" y="1241"/>
                    <a:pt x="6240" y="1239"/>
                  </a:cubicBezTo>
                  <a:cubicBezTo>
                    <a:pt x="5859" y="1215"/>
                    <a:pt x="5859" y="668"/>
                    <a:pt x="6240" y="620"/>
                  </a:cubicBezTo>
                  <a:cubicBezTo>
                    <a:pt x="6255" y="618"/>
                    <a:pt x="6269" y="618"/>
                    <a:pt x="6282" y="618"/>
                  </a:cubicBezTo>
                  <a:close/>
                  <a:moveTo>
                    <a:pt x="4033" y="605"/>
                  </a:moveTo>
                  <a:cubicBezTo>
                    <a:pt x="4516" y="605"/>
                    <a:pt x="4978" y="990"/>
                    <a:pt x="4978" y="1572"/>
                  </a:cubicBezTo>
                  <a:cubicBezTo>
                    <a:pt x="4978" y="2096"/>
                    <a:pt x="4573" y="2501"/>
                    <a:pt x="4049" y="2501"/>
                  </a:cubicBezTo>
                  <a:cubicBezTo>
                    <a:pt x="3216" y="2501"/>
                    <a:pt x="2787" y="1477"/>
                    <a:pt x="3382" y="882"/>
                  </a:cubicBezTo>
                  <a:cubicBezTo>
                    <a:pt x="3573" y="691"/>
                    <a:pt x="3806" y="605"/>
                    <a:pt x="4033" y="605"/>
                  </a:cubicBezTo>
                  <a:close/>
                  <a:moveTo>
                    <a:pt x="5613" y="2510"/>
                  </a:moveTo>
                  <a:cubicBezTo>
                    <a:pt x="5773" y="2510"/>
                    <a:pt x="5930" y="2639"/>
                    <a:pt x="5930" y="2835"/>
                  </a:cubicBezTo>
                  <a:cubicBezTo>
                    <a:pt x="5930" y="2989"/>
                    <a:pt x="5808" y="3123"/>
                    <a:pt x="5638" y="3123"/>
                  </a:cubicBezTo>
                  <a:cubicBezTo>
                    <a:pt x="5625" y="3123"/>
                    <a:pt x="5611" y="3122"/>
                    <a:pt x="5597" y="3120"/>
                  </a:cubicBezTo>
                  <a:lnTo>
                    <a:pt x="5621" y="3120"/>
                  </a:lnTo>
                  <a:cubicBezTo>
                    <a:pt x="5335" y="3120"/>
                    <a:pt x="5192" y="2787"/>
                    <a:pt x="5407" y="2596"/>
                  </a:cubicBezTo>
                  <a:cubicBezTo>
                    <a:pt x="5466" y="2537"/>
                    <a:pt x="5540" y="2510"/>
                    <a:pt x="5613" y="2510"/>
                  </a:cubicBezTo>
                  <a:close/>
                  <a:moveTo>
                    <a:pt x="2049" y="1"/>
                  </a:moveTo>
                  <a:lnTo>
                    <a:pt x="453" y="2668"/>
                  </a:lnTo>
                  <a:cubicBezTo>
                    <a:pt x="1" y="3430"/>
                    <a:pt x="548" y="4406"/>
                    <a:pt x="1429" y="4406"/>
                  </a:cubicBezTo>
                  <a:lnTo>
                    <a:pt x="8526" y="4406"/>
                  </a:lnTo>
                  <a:cubicBezTo>
                    <a:pt x="9407" y="4406"/>
                    <a:pt x="9979" y="3430"/>
                    <a:pt x="9526" y="2668"/>
                  </a:cubicBezTo>
                  <a:lnTo>
                    <a:pt x="79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3" name="Google Shape;11173;p75"/>
          <p:cNvGrpSpPr/>
          <p:nvPr/>
        </p:nvGrpSpPr>
        <p:grpSpPr>
          <a:xfrm>
            <a:off x="2514519" y="4000463"/>
            <a:ext cx="344507" cy="349675"/>
            <a:chOff x="2514519" y="4000463"/>
            <a:chExt cx="344507" cy="349675"/>
          </a:xfrm>
        </p:grpSpPr>
        <p:sp>
          <p:nvSpPr>
            <p:cNvPr id="11174" name="Google Shape;11174;p75"/>
            <p:cNvSpPr/>
            <p:nvPr/>
          </p:nvSpPr>
          <p:spPr>
            <a:xfrm>
              <a:off x="2530808" y="4000463"/>
              <a:ext cx="328218" cy="102606"/>
            </a:xfrm>
            <a:custGeom>
              <a:avLst/>
              <a:gdLst/>
              <a:ahLst/>
              <a:cxnLst/>
              <a:rect l="l" t="t" r="r" b="b"/>
              <a:pathLst>
                <a:path w="10075" h="3145" extrusionOk="0">
                  <a:moveTo>
                    <a:pt x="382" y="1"/>
                  </a:moveTo>
                  <a:cubicBezTo>
                    <a:pt x="1" y="49"/>
                    <a:pt x="1" y="596"/>
                    <a:pt x="382" y="620"/>
                  </a:cubicBezTo>
                  <a:lnTo>
                    <a:pt x="691" y="620"/>
                  </a:lnTo>
                  <a:lnTo>
                    <a:pt x="691" y="2501"/>
                  </a:lnTo>
                  <a:lnTo>
                    <a:pt x="382" y="2501"/>
                  </a:lnTo>
                  <a:cubicBezTo>
                    <a:pt x="1" y="2549"/>
                    <a:pt x="1" y="3097"/>
                    <a:pt x="382" y="3144"/>
                  </a:cubicBezTo>
                  <a:lnTo>
                    <a:pt x="4454" y="3144"/>
                  </a:lnTo>
                  <a:lnTo>
                    <a:pt x="4454" y="2192"/>
                  </a:lnTo>
                  <a:cubicBezTo>
                    <a:pt x="4454" y="1668"/>
                    <a:pt x="4883" y="1263"/>
                    <a:pt x="5407" y="1263"/>
                  </a:cubicBezTo>
                  <a:lnTo>
                    <a:pt x="7288" y="1263"/>
                  </a:lnTo>
                  <a:cubicBezTo>
                    <a:pt x="7812" y="1263"/>
                    <a:pt x="8240" y="1668"/>
                    <a:pt x="8240" y="2192"/>
                  </a:cubicBezTo>
                  <a:lnTo>
                    <a:pt x="8240" y="3097"/>
                  </a:lnTo>
                  <a:cubicBezTo>
                    <a:pt x="10074" y="2716"/>
                    <a:pt x="9788" y="1"/>
                    <a:pt x="79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5"/>
            <p:cNvSpPr/>
            <p:nvPr/>
          </p:nvSpPr>
          <p:spPr>
            <a:xfrm>
              <a:off x="2514519" y="4124013"/>
              <a:ext cx="165298" cy="101823"/>
            </a:xfrm>
            <a:custGeom>
              <a:avLst/>
              <a:gdLst/>
              <a:ahLst/>
              <a:cxnLst/>
              <a:rect l="l" t="t" r="r" b="b"/>
              <a:pathLst>
                <a:path w="5074" h="3121" extrusionOk="0">
                  <a:moveTo>
                    <a:pt x="2144" y="0"/>
                  </a:moveTo>
                  <a:cubicBezTo>
                    <a:pt x="239" y="24"/>
                    <a:pt x="1" y="2739"/>
                    <a:pt x="1834" y="3120"/>
                  </a:cubicBezTo>
                  <a:lnTo>
                    <a:pt x="1834" y="2215"/>
                  </a:lnTo>
                  <a:cubicBezTo>
                    <a:pt x="1834" y="1691"/>
                    <a:pt x="2263" y="1263"/>
                    <a:pt x="2787" y="1263"/>
                  </a:cubicBezTo>
                  <a:cubicBezTo>
                    <a:pt x="3372" y="1263"/>
                    <a:pt x="3788" y="1261"/>
                    <a:pt x="4090" y="1261"/>
                  </a:cubicBezTo>
                  <a:cubicBezTo>
                    <a:pt x="4845" y="1261"/>
                    <a:pt x="4886" y="1273"/>
                    <a:pt x="5073" y="1358"/>
                  </a:cubicBezTo>
                  <a:cubicBezTo>
                    <a:pt x="4954" y="1096"/>
                    <a:pt x="4978" y="1001"/>
                    <a:pt x="4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5"/>
            <p:cNvSpPr/>
            <p:nvPr/>
          </p:nvSpPr>
          <p:spPr>
            <a:xfrm>
              <a:off x="2693728" y="4124013"/>
              <a:ext cx="149009" cy="102573"/>
            </a:xfrm>
            <a:custGeom>
              <a:avLst/>
              <a:gdLst/>
              <a:ahLst/>
              <a:cxnLst/>
              <a:rect l="l" t="t" r="r" b="b"/>
              <a:pathLst>
                <a:path w="4574" h="3144" extrusionOk="0">
                  <a:moveTo>
                    <a:pt x="3216" y="0"/>
                  </a:moveTo>
                  <a:lnTo>
                    <a:pt x="3216" y="953"/>
                  </a:lnTo>
                  <a:cubicBezTo>
                    <a:pt x="3216" y="1469"/>
                    <a:pt x="2785" y="1886"/>
                    <a:pt x="2283" y="1886"/>
                  </a:cubicBezTo>
                  <a:cubicBezTo>
                    <a:pt x="2183" y="1886"/>
                    <a:pt x="2080" y="1870"/>
                    <a:pt x="1977" y="1834"/>
                  </a:cubicBezTo>
                  <a:lnTo>
                    <a:pt x="1334" y="1620"/>
                  </a:lnTo>
                  <a:lnTo>
                    <a:pt x="691" y="1834"/>
                  </a:lnTo>
                  <a:cubicBezTo>
                    <a:pt x="598" y="1865"/>
                    <a:pt x="495" y="1883"/>
                    <a:pt x="391" y="1883"/>
                  </a:cubicBezTo>
                  <a:cubicBezTo>
                    <a:pt x="257" y="1883"/>
                    <a:pt x="121" y="1854"/>
                    <a:pt x="1" y="1786"/>
                  </a:cubicBezTo>
                  <a:lnTo>
                    <a:pt x="1" y="1786"/>
                  </a:lnTo>
                  <a:cubicBezTo>
                    <a:pt x="120" y="2025"/>
                    <a:pt x="96" y="2120"/>
                    <a:pt x="96" y="3144"/>
                  </a:cubicBezTo>
                  <a:lnTo>
                    <a:pt x="4168" y="3144"/>
                  </a:lnTo>
                  <a:cubicBezTo>
                    <a:pt x="4573" y="3144"/>
                    <a:pt x="4573" y="2501"/>
                    <a:pt x="4168" y="2501"/>
                  </a:cubicBezTo>
                  <a:lnTo>
                    <a:pt x="3859" y="2501"/>
                  </a:lnTo>
                  <a:lnTo>
                    <a:pt x="3859" y="620"/>
                  </a:lnTo>
                  <a:lnTo>
                    <a:pt x="4168" y="620"/>
                  </a:lnTo>
                  <a:cubicBezTo>
                    <a:pt x="4573" y="620"/>
                    <a:pt x="4573"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5"/>
            <p:cNvSpPr/>
            <p:nvPr/>
          </p:nvSpPr>
          <p:spPr>
            <a:xfrm>
              <a:off x="2530808" y="4246781"/>
              <a:ext cx="323560" cy="103356"/>
            </a:xfrm>
            <a:custGeom>
              <a:avLst/>
              <a:gdLst/>
              <a:ahLst/>
              <a:cxnLst/>
              <a:rect l="l" t="t" r="r" b="b"/>
              <a:pathLst>
                <a:path w="9932" h="3168" extrusionOk="0">
                  <a:moveTo>
                    <a:pt x="382" y="0"/>
                  </a:moveTo>
                  <a:cubicBezTo>
                    <a:pt x="1" y="48"/>
                    <a:pt x="1" y="595"/>
                    <a:pt x="382" y="619"/>
                  </a:cubicBezTo>
                  <a:lnTo>
                    <a:pt x="691" y="619"/>
                  </a:lnTo>
                  <a:lnTo>
                    <a:pt x="691" y="2524"/>
                  </a:lnTo>
                  <a:lnTo>
                    <a:pt x="382" y="2524"/>
                  </a:lnTo>
                  <a:cubicBezTo>
                    <a:pt x="1" y="2572"/>
                    <a:pt x="1" y="3120"/>
                    <a:pt x="382" y="3167"/>
                  </a:cubicBezTo>
                  <a:lnTo>
                    <a:pt x="7907" y="3167"/>
                  </a:lnTo>
                  <a:cubicBezTo>
                    <a:pt x="9931" y="3072"/>
                    <a:pt x="9931" y="95"/>
                    <a:pt x="7907" y="0"/>
                  </a:cubicBezTo>
                  <a:lnTo>
                    <a:pt x="5097" y="0"/>
                  </a:lnTo>
                  <a:lnTo>
                    <a:pt x="5097" y="953"/>
                  </a:lnTo>
                  <a:cubicBezTo>
                    <a:pt x="5097" y="1486"/>
                    <a:pt x="4655" y="1888"/>
                    <a:pt x="4165" y="1888"/>
                  </a:cubicBezTo>
                  <a:cubicBezTo>
                    <a:pt x="4064" y="1888"/>
                    <a:pt x="3961" y="1870"/>
                    <a:pt x="3859" y="1834"/>
                  </a:cubicBezTo>
                  <a:lnTo>
                    <a:pt x="3216" y="1619"/>
                  </a:lnTo>
                  <a:lnTo>
                    <a:pt x="2573" y="1834"/>
                  </a:lnTo>
                  <a:cubicBezTo>
                    <a:pt x="2467" y="1870"/>
                    <a:pt x="2361" y="1888"/>
                    <a:pt x="2258" y="1888"/>
                  </a:cubicBezTo>
                  <a:cubicBezTo>
                    <a:pt x="1759" y="1888"/>
                    <a:pt x="1330" y="1486"/>
                    <a:pt x="1310" y="953"/>
                  </a:cubicBezTo>
                  <a:lnTo>
                    <a:pt x="13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5"/>
            <p:cNvSpPr/>
            <p:nvPr/>
          </p:nvSpPr>
          <p:spPr>
            <a:xfrm>
              <a:off x="2594432" y="4185316"/>
              <a:ext cx="81476" cy="102475"/>
            </a:xfrm>
            <a:custGeom>
              <a:avLst/>
              <a:gdLst/>
              <a:ahLst/>
              <a:cxnLst/>
              <a:rect l="l" t="t" r="r" b="b"/>
              <a:pathLst>
                <a:path w="2501" h="3141" extrusionOk="0">
                  <a:moveTo>
                    <a:pt x="274" y="0"/>
                  </a:moveTo>
                  <a:cubicBezTo>
                    <a:pt x="123" y="0"/>
                    <a:pt x="0" y="136"/>
                    <a:pt x="0" y="312"/>
                  </a:cubicBezTo>
                  <a:lnTo>
                    <a:pt x="0" y="2837"/>
                  </a:lnTo>
                  <a:cubicBezTo>
                    <a:pt x="0" y="2996"/>
                    <a:pt x="151" y="3139"/>
                    <a:pt x="312" y="3139"/>
                  </a:cubicBezTo>
                  <a:cubicBezTo>
                    <a:pt x="343" y="3139"/>
                    <a:pt x="374" y="3134"/>
                    <a:pt x="405" y="3122"/>
                  </a:cubicBezTo>
                  <a:lnTo>
                    <a:pt x="1263" y="2837"/>
                  </a:lnTo>
                  <a:lnTo>
                    <a:pt x="2096" y="3122"/>
                  </a:lnTo>
                  <a:cubicBezTo>
                    <a:pt x="2130" y="3135"/>
                    <a:pt x="2164" y="3141"/>
                    <a:pt x="2198" y="3141"/>
                  </a:cubicBezTo>
                  <a:cubicBezTo>
                    <a:pt x="2356" y="3141"/>
                    <a:pt x="2501" y="3013"/>
                    <a:pt x="2501" y="2837"/>
                  </a:cubicBezTo>
                  <a:lnTo>
                    <a:pt x="2501" y="312"/>
                  </a:lnTo>
                  <a:cubicBezTo>
                    <a:pt x="2501" y="146"/>
                    <a:pt x="2358" y="3"/>
                    <a:pt x="2191" y="3"/>
                  </a:cubicBezTo>
                  <a:lnTo>
                    <a:pt x="310" y="3"/>
                  </a:lnTo>
                  <a:cubicBezTo>
                    <a:pt x="298" y="1"/>
                    <a:pt x="286"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5"/>
            <p:cNvSpPr/>
            <p:nvPr/>
          </p:nvSpPr>
          <p:spPr>
            <a:xfrm>
              <a:off x="2696823" y="4061863"/>
              <a:ext cx="81509" cy="102867"/>
            </a:xfrm>
            <a:custGeom>
              <a:avLst/>
              <a:gdLst/>
              <a:ahLst/>
              <a:cxnLst/>
              <a:rect l="l" t="t" r="r" b="b"/>
              <a:pathLst>
                <a:path w="2502" h="3153" extrusionOk="0">
                  <a:moveTo>
                    <a:pt x="311" y="0"/>
                  </a:moveTo>
                  <a:cubicBezTo>
                    <a:pt x="120" y="0"/>
                    <a:pt x="1" y="143"/>
                    <a:pt x="1" y="310"/>
                  </a:cubicBezTo>
                  <a:lnTo>
                    <a:pt x="1" y="2834"/>
                  </a:lnTo>
                  <a:cubicBezTo>
                    <a:pt x="1" y="3021"/>
                    <a:pt x="145" y="3153"/>
                    <a:pt x="324" y="3153"/>
                  </a:cubicBezTo>
                  <a:cubicBezTo>
                    <a:pt x="350" y="3153"/>
                    <a:pt x="378" y="3150"/>
                    <a:pt x="406" y="3144"/>
                  </a:cubicBezTo>
                  <a:lnTo>
                    <a:pt x="1239" y="2834"/>
                  </a:lnTo>
                  <a:lnTo>
                    <a:pt x="2097" y="3144"/>
                  </a:lnTo>
                  <a:cubicBezTo>
                    <a:pt x="2121" y="3150"/>
                    <a:pt x="2147" y="3153"/>
                    <a:pt x="2172" y="3153"/>
                  </a:cubicBezTo>
                  <a:cubicBezTo>
                    <a:pt x="2339" y="3153"/>
                    <a:pt x="2501" y="3021"/>
                    <a:pt x="2501" y="2834"/>
                  </a:cubicBezTo>
                  <a:lnTo>
                    <a:pt x="2501" y="310"/>
                  </a:lnTo>
                  <a:cubicBezTo>
                    <a:pt x="2501" y="143"/>
                    <a:pt x="2359"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0" name="Google Shape;11180;p75"/>
          <p:cNvGrpSpPr/>
          <p:nvPr/>
        </p:nvGrpSpPr>
        <p:grpSpPr>
          <a:xfrm>
            <a:off x="3205781" y="4000463"/>
            <a:ext cx="408098" cy="349968"/>
            <a:chOff x="3205781" y="4000463"/>
            <a:chExt cx="408098" cy="349968"/>
          </a:xfrm>
        </p:grpSpPr>
        <p:sp>
          <p:nvSpPr>
            <p:cNvPr id="11181" name="Google Shape;11181;p75"/>
            <p:cNvSpPr/>
            <p:nvPr/>
          </p:nvSpPr>
          <p:spPr>
            <a:xfrm>
              <a:off x="3442391" y="4082841"/>
              <a:ext cx="48150" cy="41205"/>
            </a:xfrm>
            <a:custGeom>
              <a:avLst/>
              <a:gdLst/>
              <a:ahLst/>
              <a:cxnLst/>
              <a:rect l="l" t="t" r="r" b="b"/>
              <a:pathLst>
                <a:path w="1478" h="1263" extrusionOk="0">
                  <a:moveTo>
                    <a:pt x="839" y="1"/>
                  </a:moveTo>
                  <a:cubicBezTo>
                    <a:pt x="685" y="1"/>
                    <a:pt x="529" y="60"/>
                    <a:pt x="406" y="191"/>
                  </a:cubicBezTo>
                  <a:cubicBezTo>
                    <a:pt x="1" y="596"/>
                    <a:pt x="286" y="1262"/>
                    <a:pt x="858" y="1262"/>
                  </a:cubicBezTo>
                  <a:cubicBezTo>
                    <a:pt x="1191" y="1262"/>
                    <a:pt x="1477" y="977"/>
                    <a:pt x="1477" y="643"/>
                  </a:cubicBezTo>
                  <a:cubicBezTo>
                    <a:pt x="1477" y="257"/>
                    <a:pt x="1161" y="1"/>
                    <a:pt x="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5"/>
            <p:cNvSpPr/>
            <p:nvPr/>
          </p:nvSpPr>
          <p:spPr>
            <a:xfrm>
              <a:off x="3375673" y="4227272"/>
              <a:ext cx="27495" cy="20391"/>
            </a:xfrm>
            <a:custGeom>
              <a:avLst/>
              <a:gdLst/>
              <a:ahLst/>
              <a:cxnLst/>
              <a:rect l="l" t="t" r="r" b="b"/>
              <a:pathLst>
                <a:path w="844" h="625" extrusionOk="0">
                  <a:moveTo>
                    <a:pt x="426" y="0"/>
                  </a:moveTo>
                  <a:cubicBezTo>
                    <a:pt x="412" y="0"/>
                    <a:pt x="397" y="1"/>
                    <a:pt x="382" y="3"/>
                  </a:cubicBezTo>
                  <a:cubicBezTo>
                    <a:pt x="1" y="27"/>
                    <a:pt x="1" y="598"/>
                    <a:pt x="382" y="622"/>
                  </a:cubicBezTo>
                  <a:cubicBezTo>
                    <a:pt x="397" y="623"/>
                    <a:pt x="412" y="624"/>
                    <a:pt x="426" y="624"/>
                  </a:cubicBezTo>
                  <a:cubicBezTo>
                    <a:pt x="843" y="624"/>
                    <a:pt x="843" y="0"/>
                    <a:pt x="4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5"/>
            <p:cNvSpPr/>
            <p:nvPr/>
          </p:nvSpPr>
          <p:spPr>
            <a:xfrm>
              <a:off x="3260870" y="4041635"/>
              <a:ext cx="312679" cy="267656"/>
            </a:xfrm>
            <a:custGeom>
              <a:avLst/>
              <a:gdLst/>
              <a:ahLst/>
              <a:cxnLst/>
              <a:rect l="l" t="t" r="r" b="b"/>
              <a:pathLst>
                <a:path w="9598" h="8204" extrusionOk="0">
                  <a:moveTo>
                    <a:pt x="3263" y="1573"/>
                  </a:moveTo>
                  <a:cubicBezTo>
                    <a:pt x="3548" y="1573"/>
                    <a:pt x="3691" y="1930"/>
                    <a:pt x="3501" y="2121"/>
                  </a:cubicBezTo>
                  <a:cubicBezTo>
                    <a:pt x="3433" y="2181"/>
                    <a:pt x="3352" y="2208"/>
                    <a:pt x="3275" y="2208"/>
                  </a:cubicBezTo>
                  <a:cubicBezTo>
                    <a:pt x="3108" y="2208"/>
                    <a:pt x="2953" y="2085"/>
                    <a:pt x="2953" y="1906"/>
                  </a:cubicBezTo>
                  <a:cubicBezTo>
                    <a:pt x="2953" y="1716"/>
                    <a:pt x="3096" y="1573"/>
                    <a:pt x="3263" y="1573"/>
                  </a:cubicBezTo>
                  <a:close/>
                  <a:moveTo>
                    <a:pt x="6430" y="239"/>
                  </a:moveTo>
                  <a:cubicBezTo>
                    <a:pt x="6597" y="239"/>
                    <a:pt x="6763" y="358"/>
                    <a:pt x="6740" y="596"/>
                  </a:cubicBezTo>
                  <a:lnTo>
                    <a:pt x="6740" y="692"/>
                  </a:lnTo>
                  <a:cubicBezTo>
                    <a:pt x="6859" y="716"/>
                    <a:pt x="6954" y="763"/>
                    <a:pt x="7073" y="811"/>
                  </a:cubicBezTo>
                  <a:lnTo>
                    <a:pt x="7121" y="763"/>
                  </a:lnTo>
                  <a:cubicBezTo>
                    <a:pt x="7194" y="690"/>
                    <a:pt x="7274" y="659"/>
                    <a:pt x="7350" y="659"/>
                  </a:cubicBezTo>
                  <a:cubicBezTo>
                    <a:pt x="7594" y="659"/>
                    <a:pt x="7791" y="974"/>
                    <a:pt x="7573" y="1192"/>
                  </a:cubicBezTo>
                  <a:lnTo>
                    <a:pt x="7502" y="1263"/>
                  </a:lnTo>
                  <a:cubicBezTo>
                    <a:pt x="7573" y="1358"/>
                    <a:pt x="7621" y="1478"/>
                    <a:pt x="7645" y="1573"/>
                  </a:cubicBezTo>
                  <a:lnTo>
                    <a:pt x="7740" y="1573"/>
                  </a:lnTo>
                  <a:cubicBezTo>
                    <a:pt x="7754" y="1571"/>
                    <a:pt x="7768" y="1571"/>
                    <a:pt x="7781" y="1571"/>
                  </a:cubicBezTo>
                  <a:cubicBezTo>
                    <a:pt x="8179" y="1571"/>
                    <a:pt x="8179" y="2218"/>
                    <a:pt x="7781" y="2218"/>
                  </a:cubicBezTo>
                  <a:cubicBezTo>
                    <a:pt x="7768" y="2218"/>
                    <a:pt x="7754" y="2217"/>
                    <a:pt x="7740" y="2216"/>
                  </a:cubicBezTo>
                  <a:lnTo>
                    <a:pt x="7645" y="2216"/>
                  </a:lnTo>
                  <a:cubicBezTo>
                    <a:pt x="7621" y="2335"/>
                    <a:pt x="7573" y="2430"/>
                    <a:pt x="7502" y="2525"/>
                  </a:cubicBezTo>
                  <a:lnTo>
                    <a:pt x="7573" y="2597"/>
                  </a:lnTo>
                  <a:cubicBezTo>
                    <a:pt x="7793" y="2835"/>
                    <a:pt x="7590" y="3143"/>
                    <a:pt x="7344" y="3143"/>
                  </a:cubicBezTo>
                  <a:cubicBezTo>
                    <a:pt x="7270" y="3143"/>
                    <a:pt x="7192" y="3115"/>
                    <a:pt x="7121" y="3049"/>
                  </a:cubicBezTo>
                  <a:lnTo>
                    <a:pt x="7073" y="2978"/>
                  </a:lnTo>
                  <a:cubicBezTo>
                    <a:pt x="6954" y="3049"/>
                    <a:pt x="6859" y="3073"/>
                    <a:pt x="6740" y="3121"/>
                  </a:cubicBezTo>
                  <a:lnTo>
                    <a:pt x="6740" y="3216"/>
                  </a:lnTo>
                  <a:cubicBezTo>
                    <a:pt x="6740" y="3383"/>
                    <a:pt x="6597" y="3526"/>
                    <a:pt x="6406" y="3526"/>
                  </a:cubicBezTo>
                  <a:cubicBezTo>
                    <a:pt x="6239" y="3526"/>
                    <a:pt x="6097" y="3383"/>
                    <a:pt x="6097" y="3216"/>
                  </a:cubicBezTo>
                  <a:lnTo>
                    <a:pt x="6097" y="3121"/>
                  </a:lnTo>
                  <a:cubicBezTo>
                    <a:pt x="6001" y="3073"/>
                    <a:pt x="5882" y="3049"/>
                    <a:pt x="5787" y="2978"/>
                  </a:cubicBezTo>
                  <a:lnTo>
                    <a:pt x="5716" y="3049"/>
                  </a:lnTo>
                  <a:cubicBezTo>
                    <a:pt x="5656" y="3109"/>
                    <a:pt x="5579" y="3139"/>
                    <a:pt x="5501" y="3139"/>
                  </a:cubicBezTo>
                  <a:cubicBezTo>
                    <a:pt x="5424" y="3139"/>
                    <a:pt x="5346" y="3109"/>
                    <a:pt x="5287" y="3049"/>
                  </a:cubicBezTo>
                  <a:cubicBezTo>
                    <a:pt x="5144" y="2930"/>
                    <a:pt x="5144" y="2716"/>
                    <a:pt x="5287" y="2597"/>
                  </a:cubicBezTo>
                  <a:lnTo>
                    <a:pt x="5335" y="2525"/>
                  </a:lnTo>
                  <a:cubicBezTo>
                    <a:pt x="5287" y="2430"/>
                    <a:pt x="5239" y="2335"/>
                    <a:pt x="5215" y="2216"/>
                  </a:cubicBezTo>
                  <a:lnTo>
                    <a:pt x="5120" y="2216"/>
                  </a:lnTo>
                  <a:cubicBezTo>
                    <a:pt x="4739" y="2168"/>
                    <a:pt x="4739" y="1620"/>
                    <a:pt x="5120" y="1573"/>
                  </a:cubicBezTo>
                  <a:lnTo>
                    <a:pt x="5215" y="1573"/>
                  </a:lnTo>
                  <a:cubicBezTo>
                    <a:pt x="5239" y="1478"/>
                    <a:pt x="5287" y="1358"/>
                    <a:pt x="5358" y="1263"/>
                  </a:cubicBezTo>
                  <a:lnTo>
                    <a:pt x="5287" y="1192"/>
                  </a:lnTo>
                  <a:cubicBezTo>
                    <a:pt x="5144" y="1073"/>
                    <a:pt x="5144" y="858"/>
                    <a:pt x="5287" y="763"/>
                  </a:cubicBezTo>
                  <a:cubicBezTo>
                    <a:pt x="5346" y="692"/>
                    <a:pt x="5424" y="656"/>
                    <a:pt x="5504" y="656"/>
                  </a:cubicBezTo>
                  <a:cubicBezTo>
                    <a:pt x="5585" y="656"/>
                    <a:pt x="5668" y="692"/>
                    <a:pt x="5739" y="763"/>
                  </a:cubicBezTo>
                  <a:lnTo>
                    <a:pt x="5787" y="811"/>
                  </a:lnTo>
                  <a:cubicBezTo>
                    <a:pt x="5882" y="763"/>
                    <a:pt x="6001" y="716"/>
                    <a:pt x="6120" y="692"/>
                  </a:cubicBezTo>
                  <a:lnTo>
                    <a:pt x="6120" y="596"/>
                  </a:lnTo>
                  <a:cubicBezTo>
                    <a:pt x="6097" y="358"/>
                    <a:pt x="6263" y="239"/>
                    <a:pt x="6430" y="239"/>
                  </a:cubicBezTo>
                  <a:close/>
                  <a:moveTo>
                    <a:pt x="8613" y="3463"/>
                  </a:moveTo>
                  <a:cubicBezTo>
                    <a:pt x="8774" y="3463"/>
                    <a:pt x="8931" y="3591"/>
                    <a:pt x="8931" y="3788"/>
                  </a:cubicBezTo>
                  <a:cubicBezTo>
                    <a:pt x="8954" y="3954"/>
                    <a:pt x="8788" y="4097"/>
                    <a:pt x="8621" y="4097"/>
                  </a:cubicBezTo>
                  <a:cubicBezTo>
                    <a:pt x="8335" y="4097"/>
                    <a:pt x="8192" y="3764"/>
                    <a:pt x="8407" y="3549"/>
                  </a:cubicBezTo>
                  <a:cubicBezTo>
                    <a:pt x="8466" y="3490"/>
                    <a:pt x="8540" y="3463"/>
                    <a:pt x="8613" y="3463"/>
                  </a:cubicBezTo>
                  <a:close/>
                  <a:moveTo>
                    <a:pt x="3024" y="3154"/>
                  </a:moveTo>
                  <a:cubicBezTo>
                    <a:pt x="3163" y="3154"/>
                    <a:pt x="3305" y="3196"/>
                    <a:pt x="3429" y="3287"/>
                  </a:cubicBezTo>
                  <a:cubicBezTo>
                    <a:pt x="3735" y="3450"/>
                    <a:pt x="3570" y="3875"/>
                    <a:pt x="3277" y="3875"/>
                  </a:cubicBezTo>
                  <a:cubicBezTo>
                    <a:pt x="3228" y="3875"/>
                    <a:pt x="3175" y="3863"/>
                    <a:pt x="3120" y="3835"/>
                  </a:cubicBezTo>
                  <a:cubicBezTo>
                    <a:pt x="3065" y="3802"/>
                    <a:pt x="3035" y="3784"/>
                    <a:pt x="3012" y="3784"/>
                  </a:cubicBezTo>
                  <a:cubicBezTo>
                    <a:pt x="2985" y="3784"/>
                    <a:pt x="2968" y="3808"/>
                    <a:pt x="2929" y="3859"/>
                  </a:cubicBezTo>
                  <a:cubicBezTo>
                    <a:pt x="2858" y="4050"/>
                    <a:pt x="2691" y="4169"/>
                    <a:pt x="2501" y="4240"/>
                  </a:cubicBezTo>
                  <a:cubicBezTo>
                    <a:pt x="2450" y="4253"/>
                    <a:pt x="2397" y="4259"/>
                    <a:pt x="2343" y="4259"/>
                  </a:cubicBezTo>
                  <a:cubicBezTo>
                    <a:pt x="2197" y="4259"/>
                    <a:pt x="2045" y="4215"/>
                    <a:pt x="1905" y="4145"/>
                  </a:cubicBezTo>
                  <a:cubicBezTo>
                    <a:pt x="1598" y="3981"/>
                    <a:pt x="1749" y="3535"/>
                    <a:pt x="2040" y="3535"/>
                  </a:cubicBezTo>
                  <a:cubicBezTo>
                    <a:pt x="2087" y="3535"/>
                    <a:pt x="2138" y="3547"/>
                    <a:pt x="2191" y="3573"/>
                  </a:cubicBezTo>
                  <a:cubicBezTo>
                    <a:pt x="2262" y="3609"/>
                    <a:pt x="2298" y="3633"/>
                    <a:pt x="2325" y="3633"/>
                  </a:cubicBezTo>
                  <a:cubicBezTo>
                    <a:pt x="2352" y="3633"/>
                    <a:pt x="2370" y="3609"/>
                    <a:pt x="2405" y="3549"/>
                  </a:cubicBezTo>
                  <a:cubicBezTo>
                    <a:pt x="2514" y="3301"/>
                    <a:pt x="2764" y="3154"/>
                    <a:pt x="3024" y="3154"/>
                  </a:cubicBezTo>
                  <a:close/>
                  <a:moveTo>
                    <a:pt x="5163" y="4087"/>
                  </a:moveTo>
                  <a:cubicBezTo>
                    <a:pt x="5336" y="4087"/>
                    <a:pt x="5501" y="4229"/>
                    <a:pt x="5501" y="4431"/>
                  </a:cubicBezTo>
                  <a:cubicBezTo>
                    <a:pt x="5477" y="4597"/>
                    <a:pt x="5358" y="4716"/>
                    <a:pt x="5192" y="4716"/>
                  </a:cubicBezTo>
                  <a:cubicBezTo>
                    <a:pt x="4906" y="4716"/>
                    <a:pt x="4763" y="4383"/>
                    <a:pt x="4953" y="4169"/>
                  </a:cubicBezTo>
                  <a:cubicBezTo>
                    <a:pt x="5017" y="4112"/>
                    <a:pt x="5091" y="4087"/>
                    <a:pt x="5163" y="4087"/>
                  </a:cubicBezTo>
                  <a:close/>
                  <a:moveTo>
                    <a:pt x="6996" y="4803"/>
                  </a:moveTo>
                  <a:cubicBezTo>
                    <a:pt x="7166" y="4803"/>
                    <a:pt x="7337" y="4925"/>
                    <a:pt x="7311" y="5145"/>
                  </a:cubicBezTo>
                  <a:cubicBezTo>
                    <a:pt x="7287" y="5335"/>
                    <a:pt x="7263" y="5359"/>
                    <a:pt x="7335" y="5455"/>
                  </a:cubicBezTo>
                  <a:cubicBezTo>
                    <a:pt x="7383" y="5550"/>
                    <a:pt x="7406" y="5526"/>
                    <a:pt x="7549" y="5550"/>
                  </a:cubicBezTo>
                  <a:cubicBezTo>
                    <a:pt x="7787" y="5550"/>
                    <a:pt x="8026" y="5669"/>
                    <a:pt x="8168" y="5883"/>
                  </a:cubicBezTo>
                  <a:cubicBezTo>
                    <a:pt x="8335" y="6098"/>
                    <a:pt x="8383" y="6360"/>
                    <a:pt x="8311" y="6621"/>
                  </a:cubicBezTo>
                  <a:cubicBezTo>
                    <a:pt x="8279" y="6794"/>
                    <a:pt x="8149" y="6874"/>
                    <a:pt x="8016" y="6874"/>
                  </a:cubicBezTo>
                  <a:cubicBezTo>
                    <a:pt x="7856" y="6874"/>
                    <a:pt x="7692" y="6758"/>
                    <a:pt x="7692" y="6550"/>
                  </a:cubicBezTo>
                  <a:cubicBezTo>
                    <a:pt x="7716" y="6360"/>
                    <a:pt x="7740" y="6336"/>
                    <a:pt x="7668" y="6240"/>
                  </a:cubicBezTo>
                  <a:cubicBezTo>
                    <a:pt x="7621" y="6169"/>
                    <a:pt x="7597" y="6169"/>
                    <a:pt x="7454" y="6145"/>
                  </a:cubicBezTo>
                  <a:cubicBezTo>
                    <a:pt x="7216" y="6145"/>
                    <a:pt x="6978" y="6026"/>
                    <a:pt x="6835" y="5812"/>
                  </a:cubicBezTo>
                  <a:cubicBezTo>
                    <a:pt x="6668" y="5597"/>
                    <a:pt x="6620" y="5335"/>
                    <a:pt x="6692" y="5074"/>
                  </a:cubicBezTo>
                  <a:cubicBezTo>
                    <a:pt x="6714" y="4889"/>
                    <a:pt x="6854" y="4803"/>
                    <a:pt x="6996" y="4803"/>
                  </a:cubicBezTo>
                  <a:close/>
                  <a:moveTo>
                    <a:pt x="3899" y="5058"/>
                  </a:moveTo>
                  <a:cubicBezTo>
                    <a:pt x="4388" y="5058"/>
                    <a:pt x="4858" y="5437"/>
                    <a:pt x="4858" y="6002"/>
                  </a:cubicBezTo>
                  <a:cubicBezTo>
                    <a:pt x="4858" y="6526"/>
                    <a:pt x="4430" y="6931"/>
                    <a:pt x="3906" y="6955"/>
                  </a:cubicBezTo>
                  <a:cubicBezTo>
                    <a:pt x="3072" y="6931"/>
                    <a:pt x="2643" y="5931"/>
                    <a:pt x="3239" y="5335"/>
                  </a:cubicBezTo>
                  <a:cubicBezTo>
                    <a:pt x="3431" y="5144"/>
                    <a:pt x="3667" y="5058"/>
                    <a:pt x="3899" y="5058"/>
                  </a:cubicBezTo>
                  <a:close/>
                  <a:moveTo>
                    <a:pt x="5780" y="7225"/>
                  </a:moveTo>
                  <a:cubicBezTo>
                    <a:pt x="5940" y="7225"/>
                    <a:pt x="6097" y="7354"/>
                    <a:pt x="6097" y="7550"/>
                  </a:cubicBezTo>
                  <a:cubicBezTo>
                    <a:pt x="6097" y="7717"/>
                    <a:pt x="5954" y="7860"/>
                    <a:pt x="5787" y="7860"/>
                  </a:cubicBezTo>
                  <a:cubicBezTo>
                    <a:pt x="5501" y="7860"/>
                    <a:pt x="5358" y="7526"/>
                    <a:pt x="5573" y="7312"/>
                  </a:cubicBezTo>
                  <a:cubicBezTo>
                    <a:pt x="5632" y="7252"/>
                    <a:pt x="5706" y="7225"/>
                    <a:pt x="5780" y="7225"/>
                  </a:cubicBezTo>
                  <a:close/>
                  <a:moveTo>
                    <a:pt x="5520" y="1"/>
                  </a:moveTo>
                  <a:cubicBezTo>
                    <a:pt x="5506" y="1"/>
                    <a:pt x="5492" y="1"/>
                    <a:pt x="5477" y="1"/>
                  </a:cubicBezTo>
                  <a:cubicBezTo>
                    <a:pt x="1834" y="1"/>
                    <a:pt x="0" y="4407"/>
                    <a:pt x="2596" y="7002"/>
                  </a:cubicBezTo>
                  <a:cubicBezTo>
                    <a:pt x="3425" y="7832"/>
                    <a:pt x="4446" y="8203"/>
                    <a:pt x="5448" y="8203"/>
                  </a:cubicBezTo>
                  <a:cubicBezTo>
                    <a:pt x="7554" y="8203"/>
                    <a:pt x="9581" y="6566"/>
                    <a:pt x="9597" y="4097"/>
                  </a:cubicBezTo>
                  <a:cubicBezTo>
                    <a:pt x="9597" y="1849"/>
                    <a:pt x="7763" y="1"/>
                    <a:pt x="55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5"/>
            <p:cNvSpPr/>
            <p:nvPr/>
          </p:nvSpPr>
          <p:spPr>
            <a:xfrm>
              <a:off x="3205781" y="4000463"/>
              <a:ext cx="408098" cy="349968"/>
            </a:xfrm>
            <a:custGeom>
              <a:avLst/>
              <a:gdLst/>
              <a:ahLst/>
              <a:cxnLst/>
              <a:rect l="l" t="t" r="r" b="b"/>
              <a:pathLst>
                <a:path w="12527" h="10727" extrusionOk="0">
                  <a:moveTo>
                    <a:pt x="7136" y="611"/>
                  </a:moveTo>
                  <a:cubicBezTo>
                    <a:pt x="9570" y="611"/>
                    <a:pt x="11907" y="2504"/>
                    <a:pt x="11907" y="5359"/>
                  </a:cubicBezTo>
                  <a:cubicBezTo>
                    <a:pt x="11884" y="7979"/>
                    <a:pt x="9788" y="10074"/>
                    <a:pt x="7168" y="10074"/>
                  </a:cubicBezTo>
                  <a:cubicBezTo>
                    <a:pt x="2953" y="10074"/>
                    <a:pt x="858" y="4978"/>
                    <a:pt x="3834" y="2001"/>
                  </a:cubicBezTo>
                  <a:cubicBezTo>
                    <a:pt x="4795" y="1041"/>
                    <a:pt x="5976" y="611"/>
                    <a:pt x="7136" y="611"/>
                  </a:cubicBezTo>
                  <a:close/>
                  <a:moveTo>
                    <a:pt x="7168" y="1"/>
                  </a:moveTo>
                  <a:cubicBezTo>
                    <a:pt x="2406" y="1"/>
                    <a:pt x="0" y="5764"/>
                    <a:pt x="3382" y="9146"/>
                  </a:cubicBezTo>
                  <a:cubicBezTo>
                    <a:pt x="4475" y="10238"/>
                    <a:pt x="5816" y="10727"/>
                    <a:pt x="7131" y="10727"/>
                  </a:cubicBezTo>
                  <a:cubicBezTo>
                    <a:pt x="9886" y="10727"/>
                    <a:pt x="12527" y="8583"/>
                    <a:pt x="12527" y="5359"/>
                  </a:cubicBezTo>
                  <a:cubicBezTo>
                    <a:pt x="12527" y="2406"/>
                    <a:pt x="10121" y="1"/>
                    <a:pt x="7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5" name="Google Shape;11185;p75"/>
          <p:cNvGrpSpPr/>
          <p:nvPr/>
        </p:nvGrpSpPr>
        <p:grpSpPr>
          <a:xfrm>
            <a:off x="3961416" y="4000463"/>
            <a:ext cx="408098" cy="349968"/>
            <a:chOff x="3961416" y="4000463"/>
            <a:chExt cx="408098" cy="349968"/>
          </a:xfrm>
        </p:grpSpPr>
        <p:sp>
          <p:nvSpPr>
            <p:cNvPr id="11186" name="Google Shape;11186;p75"/>
            <p:cNvSpPr/>
            <p:nvPr/>
          </p:nvSpPr>
          <p:spPr>
            <a:xfrm>
              <a:off x="4141407" y="4162870"/>
              <a:ext cx="65969" cy="65283"/>
            </a:xfrm>
            <a:custGeom>
              <a:avLst/>
              <a:gdLst/>
              <a:ahLst/>
              <a:cxnLst/>
              <a:rect l="l" t="t" r="r" b="b"/>
              <a:pathLst>
                <a:path w="2025" h="2001" extrusionOk="0">
                  <a:moveTo>
                    <a:pt x="810" y="0"/>
                  </a:moveTo>
                  <a:lnTo>
                    <a:pt x="1" y="2001"/>
                  </a:lnTo>
                  <a:lnTo>
                    <a:pt x="2025" y="1215"/>
                  </a:lnTo>
                  <a:lnTo>
                    <a:pt x="8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5"/>
            <p:cNvSpPr/>
            <p:nvPr/>
          </p:nvSpPr>
          <p:spPr>
            <a:xfrm>
              <a:off x="4182520" y="4121664"/>
              <a:ext cx="65969" cy="66098"/>
            </a:xfrm>
            <a:custGeom>
              <a:avLst/>
              <a:gdLst/>
              <a:ahLst/>
              <a:cxnLst/>
              <a:rect l="l" t="t" r="r" b="b"/>
              <a:pathLst>
                <a:path w="2025" h="2026" extrusionOk="0">
                  <a:moveTo>
                    <a:pt x="2025" y="1"/>
                  </a:moveTo>
                  <a:lnTo>
                    <a:pt x="1" y="811"/>
                  </a:lnTo>
                  <a:lnTo>
                    <a:pt x="1215" y="2025"/>
                  </a:lnTo>
                  <a:lnTo>
                    <a:pt x="202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5"/>
            <p:cNvSpPr/>
            <p:nvPr/>
          </p:nvSpPr>
          <p:spPr>
            <a:xfrm>
              <a:off x="3961416" y="4000463"/>
              <a:ext cx="408098" cy="349968"/>
            </a:xfrm>
            <a:custGeom>
              <a:avLst/>
              <a:gdLst/>
              <a:ahLst/>
              <a:cxnLst/>
              <a:rect l="l" t="t" r="r" b="b"/>
              <a:pathLst>
                <a:path w="12527" h="10727" extrusionOk="0">
                  <a:moveTo>
                    <a:pt x="6859" y="620"/>
                  </a:moveTo>
                  <a:cubicBezTo>
                    <a:pt x="7073" y="620"/>
                    <a:pt x="7264" y="620"/>
                    <a:pt x="7478" y="644"/>
                  </a:cubicBezTo>
                  <a:lnTo>
                    <a:pt x="7478" y="1573"/>
                  </a:lnTo>
                  <a:cubicBezTo>
                    <a:pt x="7478" y="1787"/>
                    <a:pt x="7324" y="1894"/>
                    <a:pt x="7169" y="1894"/>
                  </a:cubicBezTo>
                  <a:cubicBezTo>
                    <a:pt x="7014" y="1894"/>
                    <a:pt x="6859" y="1787"/>
                    <a:pt x="6859" y="1573"/>
                  </a:cubicBezTo>
                  <a:lnTo>
                    <a:pt x="6859" y="620"/>
                  </a:lnTo>
                  <a:close/>
                  <a:moveTo>
                    <a:pt x="4049" y="1787"/>
                  </a:moveTo>
                  <a:lnTo>
                    <a:pt x="4287" y="2025"/>
                  </a:lnTo>
                  <a:cubicBezTo>
                    <a:pt x="4406" y="2144"/>
                    <a:pt x="4406" y="2335"/>
                    <a:pt x="4287" y="2454"/>
                  </a:cubicBezTo>
                  <a:cubicBezTo>
                    <a:pt x="4228" y="2513"/>
                    <a:pt x="4144" y="2543"/>
                    <a:pt x="4061" y="2543"/>
                  </a:cubicBezTo>
                  <a:cubicBezTo>
                    <a:pt x="3978" y="2543"/>
                    <a:pt x="3894" y="2513"/>
                    <a:pt x="3835" y="2454"/>
                  </a:cubicBezTo>
                  <a:lnTo>
                    <a:pt x="3620" y="2239"/>
                  </a:lnTo>
                  <a:cubicBezTo>
                    <a:pt x="3739" y="2073"/>
                    <a:pt x="3906" y="1930"/>
                    <a:pt x="4049" y="1787"/>
                  </a:cubicBezTo>
                  <a:close/>
                  <a:moveTo>
                    <a:pt x="10288" y="1787"/>
                  </a:moveTo>
                  <a:cubicBezTo>
                    <a:pt x="10431" y="1930"/>
                    <a:pt x="10574" y="2073"/>
                    <a:pt x="10717" y="2239"/>
                  </a:cubicBezTo>
                  <a:lnTo>
                    <a:pt x="10503" y="2454"/>
                  </a:lnTo>
                  <a:cubicBezTo>
                    <a:pt x="10429" y="2527"/>
                    <a:pt x="10349" y="2558"/>
                    <a:pt x="10273" y="2558"/>
                  </a:cubicBezTo>
                  <a:cubicBezTo>
                    <a:pt x="10030" y="2558"/>
                    <a:pt x="9832" y="2243"/>
                    <a:pt x="10050" y="2025"/>
                  </a:cubicBezTo>
                  <a:lnTo>
                    <a:pt x="10288" y="1787"/>
                  </a:lnTo>
                  <a:close/>
                  <a:moveTo>
                    <a:pt x="3430" y="5026"/>
                  </a:moveTo>
                  <a:cubicBezTo>
                    <a:pt x="3787" y="5073"/>
                    <a:pt x="3787" y="5621"/>
                    <a:pt x="3430" y="5669"/>
                  </a:cubicBezTo>
                  <a:lnTo>
                    <a:pt x="2477" y="5669"/>
                  </a:lnTo>
                  <a:cubicBezTo>
                    <a:pt x="2453" y="5454"/>
                    <a:pt x="2430" y="5240"/>
                    <a:pt x="2453" y="5050"/>
                  </a:cubicBezTo>
                  <a:lnTo>
                    <a:pt x="2477" y="5026"/>
                  </a:lnTo>
                  <a:close/>
                  <a:moveTo>
                    <a:pt x="10911" y="5023"/>
                  </a:moveTo>
                  <a:cubicBezTo>
                    <a:pt x="10925" y="5023"/>
                    <a:pt x="10940" y="5024"/>
                    <a:pt x="10955" y="5026"/>
                  </a:cubicBezTo>
                  <a:lnTo>
                    <a:pt x="11908" y="5026"/>
                  </a:lnTo>
                  <a:cubicBezTo>
                    <a:pt x="11908" y="5240"/>
                    <a:pt x="11908" y="5454"/>
                    <a:pt x="11908" y="5669"/>
                  </a:cubicBezTo>
                  <a:lnTo>
                    <a:pt x="10955" y="5669"/>
                  </a:lnTo>
                  <a:cubicBezTo>
                    <a:pt x="10947" y="5669"/>
                    <a:pt x="10940" y="5669"/>
                    <a:pt x="10932" y="5669"/>
                  </a:cubicBezTo>
                  <a:cubicBezTo>
                    <a:pt x="10494" y="5669"/>
                    <a:pt x="10487" y="5023"/>
                    <a:pt x="10911" y="5023"/>
                  </a:cubicBezTo>
                  <a:close/>
                  <a:moveTo>
                    <a:pt x="9367" y="2839"/>
                  </a:moveTo>
                  <a:cubicBezTo>
                    <a:pt x="9570" y="2839"/>
                    <a:pt x="9751" y="3063"/>
                    <a:pt x="9669" y="3287"/>
                  </a:cubicBezTo>
                  <a:lnTo>
                    <a:pt x="8407" y="6407"/>
                  </a:lnTo>
                  <a:cubicBezTo>
                    <a:pt x="8383" y="6502"/>
                    <a:pt x="8312" y="6550"/>
                    <a:pt x="8240" y="6597"/>
                  </a:cubicBezTo>
                  <a:lnTo>
                    <a:pt x="5097" y="7836"/>
                  </a:lnTo>
                  <a:cubicBezTo>
                    <a:pt x="5052" y="7856"/>
                    <a:pt x="5007" y="7866"/>
                    <a:pt x="4964" y="7866"/>
                  </a:cubicBezTo>
                  <a:cubicBezTo>
                    <a:pt x="4756" y="7866"/>
                    <a:pt x="4593" y="7652"/>
                    <a:pt x="4692" y="7455"/>
                  </a:cubicBezTo>
                  <a:lnTo>
                    <a:pt x="4692" y="7431"/>
                  </a:lnTo>
                  <a:lnTo>
                    <a:pt x="5954" y="4287"/>
                  </a:lnTo>
                  <a:cubicBezTo>
                    <a:pt x="5978" y="4216"/>
                    <a:pt x="6049" y="4145"/>
                    <a:pt x="6121" y="4121"/>
                  </a:cubicBezTo>
                  <a:lnTo>
                    <a:pt x="9264" y="2859"/>
                  </a:lnTo>
                  <a:cubicBezTo>
                    <a:pt x="9299" y="2845"/>
                    <a:pt x="9333" y="2839"/>
                    <a:pt x="9367" y="2839"/>
                  </a:cubicBezTo>
                  <a:close/>
                  <a:moveTo>
                    <a:pt x="4073" y="8128"/>
                  </a:moveTo>
                  <a:cubicBezTo>
                    <a:pt x="4150" y="8128"/>
                    <a:pt x="4228" y="8157"/>
                    <a:pt x="4287" y="8217"/>
                  </a:cubicBezTo>
                  <a:cubicBezTo>
                    <a:pt x="4430" y="8336"/>
                    <a:pt x="4430" y="8550"/>
                    <a:pt x="4287" y="8669"/>
                  </a:cubicBezTo>
                  <a:lnTo>
                    <a:pt x="4073" y="8907"/>
                  </a:lnTo>
                  <a:cubicBezTo>
                    <a:pt x="3906" y="8765"/>
                    <a:pt x="3763" y="8622"/>
                    <a:pt x="3620" y="8479"/>
                  </a:cubicBezTo>
                  <a:lnTo>
                    <a:pt x="3620" y="8455"/>
                  </a:lnTo>
                  <a:lnTo>
                    <a:pt x="3859" y="8217"/>
                  </a:lnTo>
                  <a:cubicBezTo>
                    <a:pt x="3918" y="8157"/>
                    <a:pt x="3995" y="8128"/>
                    <a:pt x="4073" y="8128"/>
                  </a:cubicBezTo>
                  <a:close/>
                  <a:moveTo>
                    <a:pt x="10296" y="8126"/>
                  </a:moveTo>
                  <a:cubicBezTo>
                    <a:pt x="10366" y="8126"/>
                    <a:pt x="10439" y="8153"/>
                    <a:pt x="10503" y="8217"/>
                  </a:cubicBezTo>
                  <a:lnTo>
                    <a:pt x="10741" y="8455"/>
                  </a:lnTo>
                  <a:cubicBezTo>
                    <a:pt x="10598" y="8622"/>
                    <a:pt x="10431" y="8765"/>
                    <a:pt x="10288" y="8907"/>
                  </a:cubicBezTo>
                  <a:lnTo>
                    <a:pt x="10074" y="8669"/>
                  </a:lnTo>
                  <a:cubicBezTo>
                    <a:pt x="9834" y="8448"/>
                    <a:pt x="10052" y="8126"/>
                    <a:pt x="10296" y="8126"/>
                  </a:cubicBezTo>
                  <a:close/>
                  <a:moveTo>
                    <a:pt x="7169" y="8794"/>
                  </a:moveTo>
                  <a:cubicBezTo>
                    <a:pt x="7324" y="8794"/>
                    <a:pt x="7478" y="8896"/>
                    <a:pt x="7478" y="9098"/>
                  </a:cubicBezTo>
                  <a:lnTo>
                    <a:pt x="7478" y="10051"/>
                  </a:lnTo>
                  <a:cubicBezTo>
                    <a:pt x="7264" y="10074"/>
                    <a:pt x="7073" y="10074"/>
                    <a:pt x="6859" y="10074"/>
                  </a:cubicBezTo>
                  <a:lnTo>
                    <a:pt x="6859" y="10051"/>
                  </a:lnTo>
                  <a:lnTo>
                    <a:pt x="6859" y="9098"/>
                  </a:lnTo>
                  <a:cubicBezTo>
                    <a:pt x="6859" y="8896"/>
                    <a:pt x="7014" y="8794"/>
                    <a:pt x="7169" y="8794"/>
                  </a:cubicBezTo>
                  <a:close/>
                  <a:moveTo>
                    <a:pt x="7169" y="1"/>
                  </a:moveTo>
                  <a:cubicBezTo>
                    <a:pt x="2382" y="1"/>
                    <a:pt x="1" y="5764"/>
                    <a:pt x="3382" y="9146"/>
                  </a:cubicBezTo>
                  <a:cubicBezTo>
                    <a:pt x="4475" y="10238"/>
                    <a:pt x="5816" y="10727"/>
                    <a:pt x="7131" y="10727"/>
                  </a:cubicBezTo>
                  <a:cubicBezTo>
                    <a:pt x="9886" y="10727"/>
                    <a:pt x="12527" y="8583"/>
                    <a:pt x="12527" y="5359"/>
                  </a:cubicBezTo>
                  <a:cubicBezTo>
                    <a:pt x="12527" y="2406"/>
                    <a:pt x="10122" y="1"/>
                    <a:pt x="7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9" name="Google Shape;11189;p75"/>
          <p:cNvGrpSpPr/>
          <p:nvPr/>
        </p:nvGrpSpPr>
        <p:grpSpPr>
          <a:xfrm>
            <a:off x="4751974" y="4000463"/>
            <a:ext cx="395686" cy="349675"/>
            <a:chOff x="4751974" y="4000463"/>
            <a:chExt cx="395686" cy="349675"/>
          </a:xfrm>
        </p:grpSpPr>
        <p:sp>
          <p:nvSpPr>
            <p:cNvPr id="11190" name="Google Shape;11190;p75"/>
            <p:cNvSpPr/>
            <p:nvPr/>
          </p:nvSpPr>
          <p:spPr>
            <a:xfrm>
              <a:off x="4929652" y="4286388"/>
              <a:ext cx="38800" cy="32658"/>
            </a:xfrm>
            <a:custGeom>
              <a:avLst/>
              <a:gdLst/>
              <a:ahLst/>
              <a:cxnLst/>
              <a:rect l="l" t="t" r="r" b="b"/>
              <a:pathLst>
                <a:path w="1191" h="1001" extrusionOk="0">
                  <a:moveTo>
                    <a:pt x="1191" y="1"/>
                  </a:moveTo>
                  <a:lnTo>
                    <a:pt x="1191" y="1"/>
                  </a:lnTo>
                  <a:cubicBezTo>
                    <a:pt x="988" y="24"/>
                    <a:pt x="786" y="36"/>
                    <a:pt x="586" y="36"/>
                  </a:cubicBezTo>
                  <a:cubicBezTo>
                    <a:pt x="387" y="36"/>
                    <a:pt x="191" y="24"/>
                    <a:pt x="0" y="1"/>
                  </a:cubicBezTo>
                  <a:lnTo>
                    <a:pt x="0" y="1"/>
                  </a:lnTo>
                  <a:lnTo>
                    <a:pt x="595" y="1001"/>
                  </a:lnTo>
                  <a:lnTo>
                    <a:pt x="1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5"/>
            <p:cNvSpPr/>
            <p:nvPr/>
          </p:nvSpPr>
          <p:spPr>
            <a:xfrm>
              <a:off x="4774485" y="4230436"/>
              <a:ext cx="349133" cy="119701"/>
            </a:xfrm>
            <a:custGeom>
              <a:avLst/>
              <a:gdLst/>
              <a:ahLst/>
              <a:cxnLst/>
              <a:rect l="l" t="t" r="r" b="b"/>
              <a:pathLst>
                <a:path w="10717" h="3669" extrusionOk="0">
                  <a:moveTo>
                    <a:pt x="2001" y="1"/>
                  </a:moveTo>
                  <a:cubicBezTo>
                    <a:pt x="810" y="358"/>
                    <a:pt x="0" y="1454"/>
                    <a:pt x="0" y="2692"/>
                  </a:cubicBezTo>
                  <a:lnTo>
                    <a:pt x="0" y="3335"/>
                  </a:lnTo>
                  <a:cubicBezTo>
                    <a:pt x="0" y="3525"/>
                    <a:pt x="143" y="3668"/>
                    <a:pt x="310" y="3668"/>
                  </a:cubicBezTo>
                  <a:lnTo>
                    <a:pt x="10383" y="3668"/>
                  </a:lnTo>
                  <a:cubicBezTo>
                    <a:pt x="10574" y="3668"/>
                    <a:pt x="10717" y="3525"/>
                    <a:pt x="10717" y="3335"/>
                  </a:cubicBezTo>
                  <a:lnTo>
                    <a:pt x="10717" y="2692"/>
                  </a:lnTo>
                  <a:cubicBezTo>
                    <a:pt x="10717" y="1454"/>
                    <a:pt x="9907" y="358"/>
                    <a:pt x="8716" y="1"/>
                  </a:cubicBezTo>
                  <a:cubicBezTo>
                    <a:pt x="8240" y="668"/>
                    <a:pt x="7597" y="1192"/>
                    <a:pt x="6835" y="1477"/>
                  </a:cubicBezTo>
                  <a:cubicBezTo>
                    <a:pt x="5549" y="3645"/>
                    <a:pt x="5644" y="3502"/>
                    <a:pt x="5620" y="3525"/>
                  </a:cubicBezTo>
                  <a:cubicBezTo>
                    <a:pt x="5551" y="3606"/>
                    <a:pt x="5454" y="3648"/>
                    <a:pt x="5359" y="3648"/>
                  </a:cubicBezTo>
                  <a:cubicBezTo>
                    <a:pt x="5258" y="3648"/>
                    <a:pt x="5158" y="3600"/>
                    <a:pt x="5096" y="3502"/>
                  </a:cubicBezTo>
                  <a:lnTo>
                    <a:pt x="3882" y="1477"/>
                  </a:lnTo>
                  <a:cubicBezTo>
                    <a:pt x="3120" y="1192"/>
                    <a:pt x="2453" y="668"/>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5"/>
            <p:cNvSpPr/>
            <p:nvPr/>
          </p:nvSpPr>
          <p:spPr>
            <a:xfrm>
              <a:off x="4751974" y="4042418"/>
              <a:ext cx="83822" cy="132914"/>
            </a:xfrm>
            <a:custGeom>
              <a:avLst/>
              <a:gdLst/>
              <a:ahLst/>
              <a:cxnLst/>
              <a:rect l="l" t="t" r="r" b="b"/>
              <a:pathLst>
                <a:path w="2573" h="4074" extrusionOk="0">
                  <a:moveTo>
                    <a:pt x="2572" y="1"/>
                  </a:moveTo>
                  <a:cubicBezTo>
                    <a:pt x="429" y="263"/>
                    <a:pt x="1" y="3216"/>
                    <a:pt x="2001" y="4073"/>
                  </a:cubicBezTo>
                  <a:cubicBezTo>
                    <a:pt x="1953" y="3668"/>
                    <a:pt x="1953" y="3478"/>
                    <a:pt x="1953" y="2168"/>
                  </a:cubicBezTo>
                  <a:cubicBezTo>
                    <a:pt x="1953" y="1406"/>
                    <a:pt x="2168" y="644"/>
                    <a:pt x="2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5"/>
            <p:cNvSpPr/>
            <p:nvPr/>
          </p:nvSpPr>
          <p:spPr>
            <a:xfrm>
              <a:off x="5057649" y="4036220"/>
              <a:ext cx="90012" cy="132882"/>
            </a:xfrm>
            <a:custGeom>
              <a:avLst/>
              <a:gdLst/>
              <a:ahLst/>
              <a:cxnLst/>
              <a:rect l="l" t="t" r="r" b="b"/>
              <a:pathLst>
                <a:path w="2763" h="4073" extrusionOk="0">
                  <a:moveTo>
                    <a:pt x="0" y="0"/>
                  </a:moveTo>
                  <a:lnTo>
                    <a:pt x="0" y="0"/>
                  </a:lnTo>
                  <a:cubicBezTo>
                    <a:pt x="501" y="691"/>
                    <a:pt x="762" y="1524"/>
                    <a:pt x="762" y="2358"/>
                  </a:cubicBezTo>
                  <a:cubicBezTo>
                    <a:pt x="786" y="2930"/>
                    <a:pt x="762" y="3501"/>
                    <a:pt x="739" y="4073"/>
                  </a:cubicBezTo>
                  <a:cubicBezTo>
                    <a:pt x="2763" y="3191"/>
                    <a:pt x="2239" y="143"/>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5"/>
            <p:cNvSpPr/>
            <p:nvPr/>
          </p:nvSpPr>
          <p:spPr>
            <a:xfrm>
              <a:off x="4897042" y="4124992"/>
              <a:ext cx="23325" cy="21565"/>
            </a:xfrm>
            <a:custGeom>
              <a:avLst/>
              <a:gdLst/>
              <a:ahLst/>
              <a:cxnLst/>
              <a:rect l="l" t="t" r="r" b="b"/>
              <a:pathLst>
                <a:path w="716" h="661" extrusionOk="0">
                  <a:moveTo>
                    <a:pt x="367" y="0"/>
                  </a:moveTo>
                  <a:cubicBezTo>
                    <a:pt x="209" y="0"/>
                    <a:pt x="48" y="101"/>
                    <a:pt x="25" y="304"/>
                  </a:cubicBezTo>
                  <a:cubicBezTo>
                    <a:pt x="1" y="542"/>
                    <a:pt x="179" y="661"/>
                    <a:pt x="358" y="661"/>
                  </a:cubicBezTo>
                  <a:cubicBezTo>
                    <a:pt x="537" y="661"/>
                    <a:pt x="715" y="542"/>
                    <a:pt x="691" y="304"/>
                  </a:cubicBezTo>
                  <a:cubicBezTo>
                    <a:pt x="680" y="101"/>
                    <a:pt x="525" y="0"/>
                    <a:pt x="3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5"/>
            <p:cNvSpPr/>
            <p:nvPr/>
          </p:nvSpPr>
          <p:spPr>
            <a:xfrm>
              <a:off x="4978518" y="4124992"/>
              <a:ext cx="23293" cy="21565"/>
            </a:xfrm>
            <a:custGeom>
              <a:avLst/>
              <a:gdLst/>
              <a:ahLst/>
              <a:cxnLst/>
              <a:rect l="l" t="t" r="r" b="b"/>
              <a:pathLst>
                <a:path w="715" h="661" extrusionOk="0">
                  <a:moveTo>
                    <a:pt x="366" y="0"/>
                  </a:moveTo>
                  <a:cubicBezTo>
                    <a:pt x="209" y="0"/>
                    <a:pt x="48" y="101"/>
                    <a:pt x="24" y="304"/>
                  </a:cubicBezTo>
                  <a:cubicBezTo>
                    <a:pt x="0" y="542"/>
                    <a:pt x="179" y="661"/>
                    <a:pt x="358" y="661"/>
                  </a:cubicBezTo>
                  <a:cubicBezTo>
                    <a:pt x="536" y="661"/>
                    <a:pt x="715" y="542"/>
                    <a:pt x="691" y="304"/>
                  </a:cubicBezTo>
                  <a:cubicBezTo>
                    <a:pt x="679" y="101"/>
                    <a:pt x="524" y="0"/>
                    <a:pt x="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5"/>
            <p:cNvSpPr/>
            <p:nvPr/>
          </p:nvSpPr>
          <p:spPr>
            <a:xfrm>
              <a:off x="4835764" y="4000463"/>
              <a:ext cx="225795" cy="124367"/>
            </a:xfrm>
            <a:custGeom>
              <a:avLst/>
              <a:gdLst/>
              <a:ahLst/>
              <a:cxnLst/>
              <a:rect l="l" t="t" r="r" b="b"/>
              <a:pathLst>
                <a:path w="6931" h="3812" extrusionOk="0">
                  <a:moveTo>
                    <a:pt x="3477" y="1"/>
                  </a:moveTo>
                  <a:cubicBezTo>
                    <a:pt x="1548" y="1"/>
                    <a:pt x="0" y="1549"/>
                    <a:pt x="0" y="3454"/>
                  </a:cubicBezTo>
                  <a:lnTo>
                    <a:pt x="0" y="3811"/>
                  </a:lnTo>
                  <a:lnTo>
                    <a:pt x="1334" y="3811"/>
                  </a:lnTo>
                  <a:cubicBezTo>
                    <a:pt x="1477" y="3371"/>
                    <a:pt x="1852" y="3150"/>
                    <a:pt x="2230" y="3150"/>
                  </a:cubicBezTo>
                  <a:cubicBezTo>
                    <a:pt x="2608" y="3150"/>
                    <a:pt x="2989" y="3371"/>
                    <a:pt x="3144" y="3811"/>
                  </a:cubicBezTo>
                  <a:lnTo>
                    <a:pt x="3811" y="3811"/>
                  </a:lnTo>
                  <a:cubicBezTo>
                    <a:pt x="3966" y="3383"/>
                    <a:pt x="4347" y="3168"/>
                    <a:pt x="4725" y="3168"/>
                  </a:cubicBezTo>
                  <a:cubicBezTo>
                    <a:pt x="5103" y="3168"/>
                    <a:pt x="5478" y="3383"/>
                    <a:pt x="5621" y="3811"/>
                  </a:cubicBezTo>
                  <a:lnTo>
                    <a:pt x="6930" y="3811"/>
                  </a:lnTo>
                  <a:lnTo>
                    <a:pt x="6930" y="3454"/>
                  </a:lnTo>
                  <a:cubicBezTo>
                    <a:pt x="6930" y="1549"/>
                    <a:pt x="5383" y="1"/>
                    <a:pt x="3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5"/>
            <p:cNvSpPr/>
            <p:nvPr/>
          </p:nvSpPr>
          <p:spPr>
            <a:xfrm>
              <a:off x="4835764" y="4144991"/>
              <a:ext cx="225795" cy="122018"/>
            </a:xfrm>
            <a:custGeom>
              <a:avLst/>
              <a:gdLst/>
              <a:ahLst/>
              <a:cxnLst/>
              <a:rect l="l" t="t" r="r" b="b"/>
              <a:pathLst>
                <a:path w="6931" h="3740" extrusionOk="0">
                  <a:moveTo>
                    <a:pt x="2822" y="1237"/>
                  </a:moveTo>
                  <a:cubicBezTo>
                    <a:pt x="2834" y="1237"/>
                    <a:pt x="2846" y="1237"/>
                    <a:pt x="2858" y="1239"/>
                  </a:cubicBezTo>
                  <a:lnTo>
                    <a:pt x="4120" y="1239"/>
                  </a:lnTo>
                  <a:cubicBezTo>
                    <a:pt x="4263" y="1239"/>
                    <a:pt x="4406" y="1358"/>
                    <a:pt x="4406" y="1524"/>
                  </a:cubicBezTo>
                  <a:cubicBezTo>
                    <a:pt x="4430" y="1715"/>
                    <a:pt x="4287" y="1858"/>
                    <a:pt x="4120" y="1882"/>
                  </a:cubicBezTo>
                  <a:lnTo>
                    <a:pt x="2858" y="1882"/>
                  </a:lnTo>
                  <a:cubicBezTo>
                    <a:pt x="2692" y="1882"/>
                    <a:pt x="2572" y="1763"/>
                    <a:pt x="2549" y="1596"/>
                  </a:cubicBezTo>
                  <a:cubicBezTo>
                    <a:pt x="2504" y="1416"/>
                    <a:pt x="2628" y="1237"/>
                    <a:pt x="2822" y="1237"/>
                  </a:cubicBezTo>
                  <a:close/>
                  <a:moveTo>
                    <a:pt x="0" y="0"/>
                  </a:moveTo>
                  <a:lnTo>
                    <a:pt x="0" y="286"/>
                  </a:lnTo>
                  <a:cubicBezTo>
                    <a:pt x="0" y="2191"/>
                    <a:pt x="1548" y="3739"/>
                    <a:pt x="3477" y="3739"/>
                  </a:cubicBezTo>
                  <a:cubicBezTo>
                    <a:pt x="5383" y="3739"/>
                    <a:pt x="6907" y="2191"/>
                    <a:pt x="6930" y="286"/>
                  </a:cubicBezTo>
                  <a:lnTo>
                    <a:pt x="6930" y="0"/>
                  </a:lnTo>
                  <a:lnTo>
                    <a:pt x="5621" y="0"/>
                  </a:lnTo>
                  <a:cubicBezTo>
                    <a:pt x="5478" y="429"/>
                    <a:pt x="5103" y="643"/>
                    <a:pt x="4725" y="643"/>
                  </a:cubicBezTo>
                  <a:cubicBezTo>
                    <a:pt x="4347" y="643"/>
                    <a:pt x="3966" y="429"/>
                    <a:pt x="3811" y="0"/>
                  </a:cubicBezTo>
                  <a:lnTo>
                    <a:pt x="3144" y="0"/>
                  </a:lnTo>
                  <a:cubicBezTo>
                    <a:pt x="2989" y="429"/>
                    <a:pt x="2608" y="643"/>
                    <a:pt x="2230" y="643"/>
                  </a:cubicBezTo>
                  <a:cubicBezTo>
                    <a:pt x="1852" y="643"/>
                    <a:pt x="1477" y="429"/>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98" name="Google Shape;11198;p75"/>
          <p:cNvSpPr/>
          <p:nvPr/>
        </p:nvSpPr>
        <p:spPr>
          <a:xfrm>
            <a:off x="5559440" y="4043299"/>
            <a:ext cx="86298" cy="74515"/>
          </a:xfrm>
          <a:custGeom>
            <a:avLst/>
            <a:gdLst/>
            <a:ahLst/>
            <a:cxnLst/>
            <a:rect l="l" t="t" r="r" b="b"/>
            <a:pathLst>
              <a:path w="2649" h="2284" extrusionOk="0">
                <a:moveTo>
                  <a:pt x="1303" y="1"/>
                </a:moveTo>
                <a:cubicBezTo>
                  <a:pt x="1078" y="1"/>
                  <a:pt x="846" y="86"/>
                  <a:pt x="648" y="283"/>
                </a:cubicBezTo>
                <a:cubicBezTo>
                  <a:pt x="1" y="911"/>
                  <a:pt x="540" y="1882"/>
                  <a:pt x="1286" y="1882"/>
                </a:cubicBezTo>
                <a:cubicBezTo>
                  <a:pt x="1418" y="1882"/>
                  <a:pt x="1557" y="1852"/>
                  <a:pt x="1696" y="1784"/>
                </a:cubicBezTo>
                <a:lnTo>
                  <a:pt x="2196" y="2284"/>
                </a:lnTo>
                <a:cubicBezTo>
                  <a:pt x="2339" y="2117"/>
                  <a:pt x="2482" y="1974"/>
                  <a:pt x="2649" y="1831"/>
                </a:cubicBezTo>
                <a:lnTo>
                  <a:pt x="2149" y="1331"/>
                </a:lnTo>
                <a:cubicBezTo>
                  <a:pt x="2480" y="634"/>
                  <a:pt x="1918" y="1"/>
                  <a:pt x="1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5"/>
          <p:cNvSpPr/>
          <p:nvPr/>
        </p:nvSpPr>
        <p:spPr>
          <a:xfrm>
            <a:off x="5559538" y="4232785"/>
            <a:ext cx="86200" cy="74385"/>
          </a:xfrm>
          <a:custGeom>
            <a:avLst/>
            <a:gdLst/>
            <a:ahLst/>
            <a:cxnLst/>
            <a:rect l="l" t="t" r="r" b="b"/>
            <a:pathLst>
              <a:path w="2646" h="2280" extrusionOk="0">
                <a:moveTo>
                  <a:pt x="2193" y="0"/>
                </a:moveTo>
                <a:lnTo>
                  <a:pt x="1717" y="501"/>
                </a:lnTo>
                <a:cubicBezTo>
                  <a:pt x="1566" y="427"/>
                  <a:pt x="1419" y="394"/>
                  <a:pt x="1279" y="394"/>
                </a:cubicBezTo>
                <a:cubicBezTo>
                  <a:pt x="515" y="394"/>
                  <a:pt x="1" y="1376"/>
                  <a:pt x="645" y="2001"/>
                </a:cubicBezTo>
                <a:cubicBezTo>
                  <a:pt x="840" y="2196"/>
                  <a:pt x="1069" y="2279"/>
                  <a:pt x="1291" y="2279"/>
                </a:cubicBezTo>
                <a:cubicBezTo>
                  <a:pt x="1909" y="2279"/>
                  <a:pt x="2479" y="1630"/>
                  <a:pt x="2146" y="929"/>
                </a:cubicBezTo>
                <a:lnTo>
                  <a:pt x="2646" y="429"/>
                </a:lnTo>
                <a:cubicBezTo>
                  <a:pt x="2479" y="310"/>
                  <a:pt x="2336" y="167"/>
                  <a:pt x="2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5"/>
          <p:cNvSpPr/>
          <p:nvPr/>
        </p:nvSpPr>
        <p:spPr>
          <a:xfrm>
            <a:off x="5759759" y="4042973"/>
            <a:ext cx="86428" cy="74842"/>
          </a:xfrm>
          <a:custGeom>
            <a:avLst/>
            <a:gdLst/>
            <a:ahLst/>
            <a:cxnLst/>
            <a:rect l="l" t="t" r="r" b="b"/>
            <a:pathLst>
              <a:path w="2653" h="2294" extrusionOk="0">
                <a:moveTo>
                  <a:pt x="1362" y="0"/>
                </a:moveTo>
                <a:cubicBezTo>
                  <a:pt x="742" y="0"/>
                  <a:pt x="170" y="645"/>
                  <a:pt x="501" y="1341"/>
                </a:cubicBezTo>
                <a:lnTo>
                  <a:pt x="1" y="1841"/>
                </a:lnTo>
                <a:cubicBezTo>
                  <a:pt x="167" y="1984"/>
                  <a:pt x="310" y="2127"/>
                  <a:pt x="453" y="2294"/>
                </a:cubicBezTo>
                <a:lnTo>
                  <a:pt x="953" y="1794"/>
                </a:lnTo>
                <a:cubicBezTo>
                  <a:pt x="1096" y="1862"/>
                  <a:pt x="1237" y="1892"/>
                  <a:pt x="1371" y="1892"/>
                </a:cubicBezTo>
                <a:cubicBezTo>
                  <a:pt x="2127" y="1892"/>
                  <a:pt x="2652" y="921"/>
                  <a:pt x="2025" y="293"/>
                </a:cubicBezTo>
                <a:cubicBezTo>
                  <a:pt x="1826" y="88"/>
                  <a:pt x="1591"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5"/>
          <p:cNvSpPr/>
          <p:nvPr/>
        </p:nvSpPr>
        <p:spPr>
          <a:xfrm>
            <a:off x="5660463" y="4000463"/>
            <a:ext cx="85353" cy="83194"/>
          </a:xfrm>
          <a:custGeom>
            <a:avLst/>
            <a:gdLst/>
            <a:ahLst/>
            <a:cxnLst/>
            <a:rect l="l" t="t" r="r" b="b"/>
            <a:pathLst>
              <a:path w="2620" h="2550" extrusionOk="0">
                <a:moveTo>
                  <a:pt x="1310" y="1"/>
                </a:moveTo>
                <a:cubicBezTo>
                  <a:pt x="238" y="1"/>
                  <a:pt x="0" y="1477"/>
                  <a:pt x="1000" y="1835"/>
                </a:cubicBezTo>
                <a:lnTo>
                  <a:pt x="1000" y="2549"/>
                </a:lnTo>
                <a:cubicBezTo>
                  <a:pt x="1096" y="2537"/>
                  <a:pt x="1197" y="2531"/>
                  <a:pt x="1301" y="2531"/>
                </a:cubicBezTo>
                <a:cubicBezTo>
                  <a:pt x="1405" y="2531"/>
                  <a:pt x="1512" y="2537"/>
                  <a:pt x="1620" y="2549"/>
                </a:cubicBezTo>
                <a:lnTo>
                  <a:pt x="1620" y="1835"/>
                </a:lnTo>
                <a:cubicBezTo>
                  <a:pt x="2620" y="1477"/>
                  <a:pt x="2358"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5"/>
          <p:cNvSpPr/>
          <p:nvPr/>
        </p:nvSpPr>
        <p:spPr>
          <a:xfrm>
            <a:off x="5528557" y="4143915"/>
            <a:ext cx="83040" cy="61922"/>
          </a:xfrm>
          <a:custGeom>
            <a:avLst/>
            <a:gdLst/>
            <a:ahLst/>
            <a:cxnLst/>
            <a:rect l="l" t="t" r="r" b="b"/>
            <a:pathLst>
              <a:path w="2549" h="1898" extrusionOk="0">
                <a:moveTo>
                  <a:pt x="956" y="1"/>
                </a:moveTo>
                <a:cubicBezTo>
                  <a:pt x="478" y="1"/>
                  <a:pt x="1" y="342"/>
                  <a:pt x="1" y="938"/>
                </a:cubicBezTo>
                <a:cubicBezTo>
                  <a:pt x="1" y="1550"/>
                  <a:pt x="482" y="1898"/>
                  <a:pt x="961" y="1898"/>
                </a:cubicBezTo>
                <a:cubicBezTo>
                  <a:pt x="1322" y="1898"/>
                  <a:pt x="1681" y="1701"/>
                  <a:pt x="1835" y="1272"/>
                </a:cubicBezTo>
                <a:lnTo>
                  <a:pt x="2549" y="1272"/>
                </a:lnTo>
                <a:cubicBezTo>
                  <a:pt x="2525" y="1057"/>
                  <a:pt x="2525" y="843"/>
                  <a:pt x="2549" y="629"/>
                </a:cubicBezTo>
                <a:lnTo>
                  <a:pt x="1835" y="629"/>
                </a:lnTo>
                <a:cubicBezTo>
                  <a:pt x="1680" y="197"/>
                  <a:pt x="1318" y="1"/>
                  <a:pt x="9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5"/>
          <p:cNvSpPr/>
          <p:nvPr/>
        </p:nvSpPr>
        <p:spPr>
          <a:xfrm>
            <a:off x="5660463" y="4266976"/>
            <a:ext cx="85353" cy="83161"/>
          </a:xfrm>
          <a:custGeom>
            <a:avLst/>
            <a:gdLst/>
            <a:ahLst/>
            <a:cxnLst/>
            <a:rect l="l" t="t" r="r" b="b"/>
            <a:pathLst>
              <a:path w="2620" h="2549" extrusionOk="0">
                <a:moveTo>
                  <a:pt x="1000" y="0"/>
                </a:moveTo>
                <a:lnTo>
                  <a:pt x="1000" y="715"/>
                </a:lnTo>
                <a:cubicBezTo>
                  <a:pt x="0" y="1072"/>
                  <a:pt x="238" y="2548"/>
                  <a:pt x="1310" y="2548"/>
                </a:cubicBezTo>
                <a:cubicBezTo>
                  <a:pt x="2358" y="2548"/>
                  <a:pt x="2620" y="1072"/>
                  <a:pt x="1620" y="715"/>
                </a:cubicBezTo>
                <a:lnTo>
                  <a:pt x="1620" y="0"/>
                </a:lnTo>
                <a:cubicBezTo>
                  <a:pt x="1512" y="12"/>
                  <a:pt x="1405" y="18"/>
                  <a:pt x="1301" y="18"/>
                </a:cubicBezTo>
                <a:cubicBezTo>
                  <a:pt x="1197" y="18"/>
                  <a:pt x="1096" y="12"/>
                  <a:pt x="1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5"/>
          <p:cNvSpPr/>
          <p:nvPr/>
        </p:nvSpPr>
        <p:spPr>
          <a:xfrm>
            <a:off x="5759759" y="4232785"/>
            <a:ext cx="86330" cy="74385"/>
          </a:xfrm>
          <a:custGeom>
            <a:avLst/>
            <a:gdLst/>
            <a:ahLst/>
            <a:cxnLst/>
            <a:rect l="l" t="t" r="r" b="b"/>
            <a:pathLst>
              <a:path w="2650" h="2280" extrusionOk="0">
                <a:moveTo>
                  <a:pt x="453" y="0"/>
                </a:moveTo>
                <a:cubicBezTo>
                  <a:pt x="310" y="167"/>
                  <a:pt x="167" y="310"/>
                  <a:pt x="1" y="429"/>
                </a:cubicBezTo>
                <a:lnTo>
                  <a:pt x="501" y="929"/>
                </a:lnTo>
                <a:cubicBezTo>
                  <a:pt x="168" y="1630"/>
                  <a:pt x="737" y="2279"/>
                  <a:pt x="1365" y="2279"/>
                </a:cubicBezTo>
                <a:cubicBezTo>
                  <a:pt x="1591" y="2279"/>
                  <a:pt x="1823" y="2196"/>
                  <a:pt x="2025" y="2001"/>
                </a:cubicBezTo>
                <a:cubicBezTo>
                  <a:pt x="2649" y="1376"/>
                  <a:pt x="2132" y="394"/>
                  <a:pt x="1382" y="394"/>
                </a:cubicBezTo>
                <a:cubicBezTo>
                  <a:pt x="1245" y="394"/>
                  <a:pt x="1100" y="427"/>
                  <a:pt x="953" y="501"/>
                </a:cubicBezTo>
                <a:lnTo>
                  <a:pt x="45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5"/>
          <p:cNvSpPr/>
          <p:nvPr/>
        </p:nvSpPr>
        <p:spPr>
          <a:xfrm>
            <a:off x="5793901" y="4144208"/>
            <a:ext cx="92357" cy="61759"/>
          </a:xfrm>
          <a:custGeom>
            <a:avLst/>
            <a:gdLst/>
            <a:ahLst/>
            <a:cxnLst/>
            <a:rect l="l" t="t" r="r" b="b"/>
            <a:pathLst>
              <a:path w="2835" h="1893" extrusionOk="0">
                <a:moveTo>
                  <a:pt x="1620" y="1"/>
                </a:moveTo>
                <a:cubicBezTo>
                  <a:pt x="1215" y="1"/>
                  <a:pt x="858" y="263"/>
                  <a:pt x="739" y="644"/>
                </a:cubicBezTo>
                <a:lnTo>
                  <a:pt x="0" y="644"/>
                </a:lnTo>
                <a:cubicBezTo>
                  <a:pt x="24" y="834"/>
                  <a:pt x="24" y="1048"/>
                  <a:pt x="0" y="1263"/>
                </a:cubicBezTo>
                <a:lnTo>
                  <a:pt x="739" y="1263"/>
                </a:lnTo>
                <a:cubicBezTo>
                  <a:pt x="875" y="1670"/>
                  <a:pt x="1251" y="1892"/>
                  <a:pt x="1629" y="1892"/>
                </a:cubicBezTo>
                <a:cubicBezTo>
                  <a:pt x="1913" y="1892"/>
                  <a:pt x="2198" y="1767"/>
                  <a:pt x="2382" y="1501"/>
                </a:cubicBezTo>
                <a:cubicBezTo>
                  <a:pt x="2834" y="882"/>
                  <a:pt x="2382"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5"/>
          <p:cNvSpPr/>
          <p:nvPr/>
        </p:nvSpPr>
        <p:spPr>
          <a:xfrm>
            <a:off x="5606938" y="4103819"/>
            <a:ext cx="167579" cy="143126"/>
          </a:xfrm>
          <a:custGeom>
            <a:avLst/>
            <a:gdLst/>
            <a:ahLst/>
            <a:cxnLst/>
            <a:rect l="l" t="t" r="r" b="b"/>
            <a:pathLst>
              <a:path w="5144" h="4387" extrusionOk="0">
                <a:moveTo>
                  <a:pt x="3161" y="624"/>
                </a:moveTo>
                <a:cubicBezTo>
                  <a:pt x="3389" y="624"/>
                  <a:pt x="3599" y="897"/>
                  <a:pt x="3406" y="1143"/>
                </a:cubicBezTo>
                <a:lnTo>
                  <a:pt x="3144" y="1429"/>
                </a:lnTo>
                <a:lnTo>
                  <a:pt x="3406" y="1739"/>
                </a:lnTo>
                <a:cubicBezTo>
                  <a:pt x="3501" y="1858"/>
                  <a:pt x="3501" y="2024"/>
                  <a:pt x="3406" y="2144"/>
                </a:cubicBezTo>
                <a:lnTo>
                  <a:pt x="3144" y="2429"/>
                </a:lnTo>
                <a:lnTo>
                  <a:pt x="3406" y="2739"/>
                </a:lnTo>
                <a:cubicBezTo>
                  <a:pt x="3501" y="2858"/>
                  <a:pt x="3501" y="3025"/>
                  <a:pt x="3406" y="3144"/>
                </a:cubicBezTo>
                <a:lnTo>
                  <a:pt x="2977" y="3644"/>
                </a:lnTo>
                <a:cubicBezTo>
                  <a:pt x="2911" y="3722"/>
                  <a:pt x="2831" y="3755"/>
                  <a:pt x="2752" y="3755"/>
                </a:cubicBezTo>
                <a:cubicBezTo>
                  <a:pt x="2521" y="3755"/>
                  <a:pt x="2305" y="3470"/>
                  <a:pt x="2501" y="3239"/>
                </a:cubicBezTo>
                <a:lnTo>
                  <a:pt x="2763" y="2929"/>
                </a:lnTo>
                <a:lnTo>
                  <a:pt x="2501" y="2644"/>
                </a:lnTo>
                <a:cubicBezTo>
                  <a:pt x="2405" y="2525"/>
                  <a:pt x="2405" y="2358"/>
                  <a:pt x="2501" y="2239"/>
                </a:cubicBezTo>
                <a:lnTo>
                  <a:pt x="2763" y="1953"/>
                </a:lnTo>
                <a:lnTo>
                  <a:pt x="2501" y="1643"/>
                </a:lnTo>
                <a:cubicBezTo>
                  <a:pt x="2405" y="1524"/>
                  <a:pt x="2405" y="1358"/>
                  <a:pt x="2501" y="1239"/>
                </a:cubicBezTo>
                <a:lnTo>
                  <a:pt x="2929" y="738"/>
                </a:lnTo>
                <a:cubicBezTo>
                  <a:pt x="2997" y="658"/>
                  <a:pt x="3080" y="624"/>
                  <a:pt x="3161" y="624"/>
                </a:cubicBezTo>
                <a:close/>
                <a:moveTo>
                  <a:pt x="2953" y="0"/>
                </a:moveTo>
                <a:cubicBezTo>
                  <a:pt x="1000" y="0"/>
                  <a:pt x="0" y="2358"/>
                  <a:pt x="1381" y="3739"/>
                </a:cubicBezTo>
                <a:cubicBezTo>
                  <a:pt x="1828" y="4186"/>
                  <a:pt x="2380" y="4386"/>
                  <a:pt x="2922" y="4386"/>
                </a:cubicBezTo>
                <a:cubicBezTo>
                  <a:pt x="4054" y="4386"/>
                  <a:pt x="5144" y="3512"/>
                  <a:pt x="5144" y="2191"/>
                </a:cubicBezTo>
                <a:cubicBezTo>
                  <a:pt x="5144" y="977"/>
                  <a:pt x="4168"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07" name="Google Shape;11207;p75"/>
          <p:cNvGrpSpPr/>
          <p:nvPr/>
        </p:nvGrpSpPr>
        <p:grpSpPr>
          <a:xfrm>
            <a:off x="6281097" y="4001082"/>
            <a:ext cx="351479" cy="348272"/>
            <a:chOff x="6281097" y="4001082"/>
            <a:chExt cx="351479" cy="348272"/>
          </a:xfrm>
        </p:grpSpPr>
        <p:sp>
          <p:nvSpPr>
            <p:cNvPr id="11208" name="Google Shape;11208;p75"/>
            <p:cNvSpPr/>
            <p:nvPr/>
          </p:nvSpPr>
          <p:spPr>
            <a:xfrm>
              <a:off x="6281097" y="4226554"/>
              <a:ext cx="351479" cy="102606"/>
            </a:xfrm>
            <a:custGeom>
              <a:avLst/>
              <a:gdLst/>
              <a:ahLst/>
              <a:cxnLst/>
              <a:rect l="l" t="t" r="r" b="b"/>
              <a:pathLst>
                <a:path w="10789" h="3145" extrusionOk="0">
                  <a:moveTo>
                    <a:pt x="1668" y="1"/>
                  </a:moveTo>
                  <a:cubicBezTo>
                    <a:pt x="882" y="25"/>
                    <a:pt x="215" y="596"/>
                    <a:pt x="96" y="1382"/>
                  </a:cubicBezTo>
                  <a:cubicBezTo>
                    <a:pt x="1" y="2192"/>
                    <a:pt x="549" y="2954"/>
                    <a:pt x="1334" y="3121"/>
                  </a:cubicBezTo>
                  <a:lnTo>
                    <a:pt x="1334" y="1573"/>
                  </a:lnTo>
                  <a:cubicBezTo>
                    <a:pt x="1334" y="1049"/>
                    <a:pt x="1763" y="644"/>
                    <a:pt x="2287" y="620"/>
                  </a:cubicBezTo>
                  <a:lnTo>
                    <a:pt x="4168" y="620"/>
                  </a:lnTo>
                  <a:cubicBezTo>
                    <a:pt x="4692" y="644"/>
                    <a:pt x="5097" y="1049"/>
                    <a:pt x="5097" y="1573"/>
                  </a:cubicBezTo>
                  <a:lnTo>
                    <a:pt x="5097" y="3144"/>
                  </a:lnTo>
                  <a:lnTo>
                    <a:pt x="10432" y="3144"/>
                  </a:lnTo>
                  <a:cubicBezTo>
                    <a:pt x="10574" y="3144"/>
                    <a:pt x="10717" y="3025"/>
                    <a:pt x="10741" y="2882"/>
                  </a:cubicBezTo>
                  <a:cubicBezTo>
                    <a:pt x="10786" y="2703"/>
                    <a:pt x="10662" y="2523"/>
                    <a:pt x="10468" y="2523"/>
                  </a:cubicBezTo>
                  <a:cubicBezTo>
                    <a:pt x="10456" y="2523"/>
                    <a:pt x="10444" y="2524"/>
                    <a:pt x="10432" y="2525"/>
                  </a:cubicBezTo>
                  <a:lnTo>
                    <a:pt x="10098" y="2525"/>
                  </a:lnTo>
                  <a:lnTo>
                    <a:pt x="10098" y="644"/>
                  </a:lnTo>
                  <a:lnTo>
                    <a:pt x="10432" y="644"/>
                  </a:lnTo>
                  <a:cubicBezTo>
                    <a:pt x="10574" y="644"/>
                    <a:pt x="10717" y="525"/>
                    <a:pt x="10741" y="382"/>
                  </a:cubicBezTo>
                  <a:cubicBezTo>
                    <a:pt x="10789" y="191"/>
                    <a:pt x="10646" y="1"/>
                    <a:pt x="104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5"/>
            <p:cNvSpPr/>
            <p:nvPr/>
          </p:nvSpPr>
          <p:spPr>
            <a:xfrm>
              <a:off x="6345503" y="4267661"/>
              <a:ext cx="81476" cy="81693"/>
            </a:xfrm>
            <a:custGeom>
              <a:avLst/>
              <a:gdLst/>
              <a:ahLst/>
              <a:cxnLst/>
              <a:rect l="l" t="t" r="r" b="b"/>
              <a:pathLst>
                <a:path w="2501" h="2504" extrusionOk="0">
                  <a:moveTo>
                    <a:pt x="2223" y="1"/>
                  </a:moveTo>
                  <a:cubicBezTo>
                    <a:pt x="2213" y="1"/>
                    <a:pt x="2202" y="2"/>
                    <a:pt x="2191" y="3"/>
                  </a:cubicBezTo>
                  <a:lnTo>
                    <a:pt x="310" y="3"/>
                  </a:lnTo>
                  <a:cubicBezTo>
                    <a:pt x="143" y="3"/>
                    <a:pt x="0" y="146"/>
                    <a:pt x="0" y="313"/>
                  </a:cubicBezTo>
                  <a:lnTo>
                    <a:pt x="0" y="2194"/>
                  </a:lnTo>
                  <a:cubicBezTo>
                    <a:pt x="0" y="2370"/>
                    <a:pt x="146" y="2498"/>
                    <a:pt x="316" y="2498"/>
                  </a:cubicBezTo>
                  <a:cubicBezTo>
                    <a:pt x="353" y="2498"/>
                    <a:pt x="391" y="2492"/>
                    <a:pt x="429" y="2480"/>
                  </a:cubicBezTo>
                  <a:lnTo>
                    <a:pt x="1263" y="2218"/>
                  </a:lnTo>
                  <a:cubicBezTo>
                    <a:pt x="2191" y="2504"/>
                    <a:pt x="2144" y="2504"/>
                    <a:pt x="2215" y="2504"/>
                  </a:cubicBezTo>
                  <a:cubicBezTo>
                    <a:pt x="2382" y="2504"/>
                    <a:pt x="2501" y="2361"/>
                    <a:pt x="2501" y="2194"/>
                  </a:cubicBezTo>
                  <a:lnTo>
                    <a:pt x="2501" y="313"/>
                  </a:lnTo>
                  <a:cubicBezTo>
                    <a:pt x="2501" y="157"/>
                    <a:pt x="2376" y="1"/>
                    <a:pt x="2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5"/>
            <p:cNvSpPr/>
            <p:nvPr/>
          </p:nvSpPr>
          <p:spPr>
            <a:xfrm>
              <a:off x="6343939" y="4124796"/>
              <a:ext cx="225795" cy="82378"/>
            </a:xfrm>
            <a:custGeom>
              <a:avLst/>
              <a:gdLst/>
              <a:ahLst/>
              <a:cxnLst/>
              <a:rect l="l" t="t" r="r" b="b"/>
              <a:pathLst>
                <a:path w="6931" h="2525" extrusionOk="0">
                  <a:moveTo>
                    <a:pt x="2859" y="661"/>
                  </a:moveTo>
                  <a:cubicBezTo>
                    <a:pt x="3004" y="661"/>
                    <a:pt x="3152" y="767"/>
                    <a:pt x="3168" y="929"/>
                  </a:cubicBezTo>
                  <a:cubicBezTo>
                    <a:pt x="3168" y="1119"/>
                    <a:pt x="3025" y="1239"/>
                    <a:pt x="2859" y="1262"/>
                  </a:cubicBezTo>
                  <a:cubicBezTo>
                    <a:pt x="2597" y="1239"/>
                    <a:pt x="2478" y="929"/>
                    <a:pt x="2668" y="738"/>
                  </a:cubicBezTo>
                  <a:cubicBezTo>
                    <a:pt x="2722" y="685"/>
                    <a:pt x="2790" y="661"/>
                    <a:pt x="2859" y="661"/>
                  </a:cubicBezTo>
                  <a:close/>
                  <a:moveTo>
                    <a:pt x="4085" y="1254"/>
                  </a:moveTo>
                  <a:cubicBezTo>
                    <a:pt x="4248" y="1254"/>
                    <a:pt x="4407" y="1381"/>
                    <a:pt x="4407" y="1572"/>
                  </a:cubicBezTo>
                  <a:cubicBezTo>
                    <a:pt x="4407" y="1739"/>
                    <a:pt x="4287" y="1882"/>
                    <a:pt x="4097" y="1882"/>
                  </a:cubicBezTo>
                  <a:cubicBezTo>
                    <a:pt x="3835" y="1882"/>
                    <a:pt x="3668" y="1548"/>
                    <a:pt x="3859" y="1358"/>
                  </a:cubicBezTo>
                  <a:cubicBezTo>
                    <a:pt x="3922" y="1286"/>
                    <a:pt x="4004" y="1254"/>
                    <a:pt x="4085" y="1254"/>
                  </a:cubicBezTo>
                  <a:close/>
                  <a:moveTo>
                    <a:pt x="1287" y="0"/>
                  </a:moveTo>
                  <a:lnTo>
                    <a:pt x="168" y="2001"/>
                  </a:lnTo>
                  <a:cubicBezTo>
                    <a:pt x="72" y="2167"/>
                    <a:pt x="25" y="2334"/>
                    <a:pt x="1" y="2525"/>
                  </a:cubicBezTo>
                  <a:lnTo>
                    <a:pt x="6931" y="2525"/>
                  </a:lnTo>
                  <a:cubicBezTo>
                    <a:pt x="6931" y="2334"/>
                    <a:pt x="6883" y="2167"/>
                    <a:pt x="6788" y="2001"/>
                  </a:cubicBezTo>
                  <a:lnTo>
                    <a:pt x="566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5"/>
            <p:cNvSpPr/>
            <p:nvPr/>
          </p:nvSpPr>
          <p:spPr>
            <a:xfrm>
              <a:off x="6397497" y="4001082"/>
              <a:ext cx="119494" cy="102769"/>
            </a:xfrm>
            <a:custGeom>
              <a:avLst/>
              <a:gdLst/>
              <a:ahLst/>
              <a:cxnLst/>
              <a:rect l="l" t="t" r="r" b="b"/>
              <a:pathLst>
                <a:path w="3668" h="3150" extrusionOk="0">
                  <a:moveTo>
                    <a:pt x="3134" y="1"/>
                  </a:moveTo>
                  <a:cubicBezTo>
                    <a:pt x="3114" y="1"/>
                    <a:pt x="3094" y="2"/>
                    <a:pt x="3072" y="6"/>
                  </a:cubicBezTo>
                  <a:lnTo>
                    <a:pt x="619" y="6"/>
                  </a:lnTo>
                  <a:cubicBezTo>
                    <a:pt x="605" y="4"/>
                    <a:pt x="591" y="3"/>
                    <a:pt x="577" y="3"/>
                  </a:cubicBezTo>
                  <a:cubicBezTo>
                    <a:pt x="432" y="3"/>
                    <a:pt x="329" y="113"/>
                    <a:pt x="286" y="244"/>
                  </a:cubicBezTo>
                  <a:cubicBezTo>
                    <a:pt x="238" y="434"/>
                    <a:pt x="381" y="625"/>
                    <a:pt x="595" y="625"/>
                  </a:cubicBezTo>
                  <a:lnTo>
                    <a:pt x="595" y="2101"/>
                  </a:lnTo>
                  <a:lnTo>
                    <a:pt x="0" y="3149"/>
                  </a:lnTo>
                  <a:lnTo>
                    <a:pt x="3667" y="3149"/>
                  </a:lnTo>
                  <a:lnTo>
                    <a:pt x="3072" y="2101"/>
                  </a:lnTo>
                  <a:lnTo>
                    <a:pt x="3072" y="625"/>
                  </a:lnTo>
                  <a:cubicBezTo>
                    <a:pt x="3080" y="625"/>
                    <a:pt x="3088" y="625"/>
                    <a:pt x="3095" y="625"/>
                  </a:cubicBezTo>
                  <a:cubicBezTo>
                    <a:pt x="3526" y="625"/>
                    <a:pt x="3519" y="1"/>
                    <a:pt x="3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2" name="Google Shape;11212;p75"/>
          <p:cNvGrpSpPr/>
          <p:nvPr/>
        </p:nvGrpSpPr>
        <p:grpSpPr>
          <a:xfrm>
            <a:off x="7078659" y="4001246"/>
            <a:ext cx="266126" cy="348892"/>
            <a:chOff x="7078659" y="4001246"/>
            <a:chExt cx="266126" cy="348892"/>
          </a:xfrm>
        </p:grpSpPr>
        <p:sp>
          <p:nvSpPr>
            <p:cNvPr id="11213" name="Google Shape;11213;p75"/>
            <p:cNvSpPr/>
            <p:nvPr/>
          </p:nvSpPr>
          <p:spPr>
            <a:xfrm>
              <a:off x="7099607" y="4001246"/>
              <a:ext cx="225013" cy="82411"/>
            </a:xfrm>
            <a:custGeom>
              <a:avLst/>
              <a:gdLst/>
              <a:ahLst/>
              <a:cxnLst/>
              <a:rect l="l" t="t" r="r" b="b"/>
              <a:pathLst>
                <a:path w="6907" h="2526" extrusionOk="0">
                  <a:moveTo>
                    <a:pt x="738" y="1"/>
                  </a:moveTo>
                  <a:cubicBezTo>
                    <a:pt x="334" y="1"/>
                    <a:pt x="0" y="334"/>
                    <a:pt x="0" y="739"/>
                  </a:cubicBezTo>
                  <a:lnTo>
                    <a:pt x="0" y="2215"/>
                  </a:lnTo>
                  <a:cubicBezTo>
                    <a:pt x="0" y="2382"/>
                    <a:pt x="143" y="2525"/>
                    <a:pt x="310" y="2525"/>
                  </a:cubicBezTo>
                  <a:lnTo>
                    <a:pt x="6597" y="2525"/>
                  </a:lnTo>
                  <a:cubicBezTo>
                    <a:pt x="6763" y="2525"/>
                    <a:pt x="6883" y="2382"/>
                    <a:pt x="6906" y="2215"/>
                  </a:cubicBezTo>
                  <a:lnTo>
                    <a:pt x="6906" y="739"/>
                  </a:lnTo>
                  <a:cubicBezTo>
                    <a:pt x="6906" y="334"/>
                    <a:pt x="6573"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5"/>
            <p:cNvSpPr/>
            <p:nvPr/>
          </p:nvSpPr>
          <p:spPr>
            <a:xfrm>
              <a:off x="7078659" y="4103819"/>
              <a:ext cx="266126" cy="246319"/>
            </a:xfrm>
            <a:custGeom>
              <a:avLst/>
              <a:gdLst/>
              <a:ahLst/>
              <a:cxnLst/>
              <a:rect l="l" t="t" r="r" b="b"/>
              <a:pathLst>
                <a:path w="8169" h="7550" extrusionOk="0">
                  <a:moveTo>
                    <a:pt x="4715" y="1882"/>
                  </a:moveTo>
                  <a:cubicBezTo>
                    <a:pt x="4906" y="1882"/>
                    <a:pt x="5049" y="2024"/>
                    <a:pt x="5049" y="2191"/>
                  </a:cubicBezTo>
                  <a:lnTo>
                    <a:pt x="5049" y="3144"/>
                  </a:lnTo>
                  <a:lnTo>
                    <a:pt x="5978" y="3144"/>
                  </a:lnTo>
                  <a:cubicBezTo>
                    <a:pt x="5990" y="3142"/>
                    <a:pt x="6002" y="3141"/>
                    <a:pt x="6014" y="3141"/>
                  </a:cubicBezTo>
                  <a:cubicBezTo>
                    <a:pt x="6168" y="3141"/>
                    <a:pt x="6309" y="3277"/>
                    <a:pt x="6287" y="3453"/>
                  </a:cubicBezTo>
                  <a:lnTo>
                    <a:pt x="6287" y="4715"/>
                  </a:lnTo>
                  <a:cubicBezTo>
                    <a:pt x="6311" y="4882"/>
                    <a:pt x="6144" y="5025"/>
                    <a:pt x="5978" y="5025"/>
                  </a:cubicBezTo>
                  <a:lnTo>
                    <a:pt x="5049" y="5025"/>
                  </a:lnTo>
                  <a:lnTo>
                    <a:pt x="5049" y="5954"/>
                  </a:lnTo>
                  <a:cubicBezTo>
                    <a:pt x="5025" y="6144"/>
                    <a:pt x="4906" y="6263"/>
                    <a:pt x="4715" y="6287"/>
                  </a:cubicBezTo>
                  <a:lnTo>
                    <a:pt x="3477" y="6287"/>
                  </a:lnTo>
                  <a:cubicBezTo>
                    <a:pt x="3287" y="6263"/>
                    <a:pt x="3144" y="6144"/>
                    <a:pt x="3144" y="5954"/>
                  </a:cubicBezTo>
                  <a:lnTo>
                    <a:pt x="3144" y="5025"/>
                  </a:lnTo>
                  <a:lnTo>
                    <a:pt x="2215" y="5025"/>
                  </a:lnTo>
                  <a:cubicBezTo>
                    <a:pt x="2048" y="5025"/>
                    <a:pt x="1905" y="4882"/>
                    <a:pt x="1905" y="4715"/>
                  </a:cubicBezTo>
                  <a:lnTo>
                    <a:pt x="1905" y="3453"/>
                  </a:lnTo>
                  <a:cubicBezTo>
                    <a:pt x="1905" y="3287"/>
                    <a:pt x="2048" y="3144"/>
                    <a:pt x="2215" y="3144"/>
                  </a:cubicBezTo>
                  <a:lnTo>
                    <a:pt x="3144" y="3144"/>
                  </a:lnTo>
                  <a:lnTo>
                    <a:pt x="3144" y="2191"/>
                  </a:lnTo>
                  <a:cubicBezTo>
                    <a:pt x="3144" y="2024"/>
                    <a:pt x="3287" y="1882"/>
                    <a:pt x="3477" y="1882"/>
                  </a:cubicBezTo>
                  <a:close/>
                  <a:moveTo>
                    <a:pt x="1262" y="0"/>
                  </a:moveTo>
                  <a:lnTo>
                    <a:pt x="1262" y="596"/>
                  </a:lnTo>
                  <a:cubicBezTo>
                    <a:pt x="1262" y="738"/>
                    <a:pt x="1215" y="858"/>
                    <a:pt x="1119" y="977"/>
                  </a:cubicBezTo>
                  <a:lnTo>
                    <a:pt x="334" y="1739"/>
                  </a:lnTo>
                  <a:cubicBezTo>
                    <a:pt x="119" y="1953"/>
                    <a:pt x="0" y="2239"/>
                    <a:pt x="0" y="2548"/>
                  </a:cubicBezTo>
                  <a:lnTo>
                    <a:pt x="0" y="6406"/>
                  </a:lnTo>
                  <a:cubicBezTo>
                    <a:pt x="24" y="7049"/>
                    <a:pt x="524" y="7549"/>
                    <a:pt x="1167" y="7549"/>
                  </a:cubicBezTo>
                  <a:lnTo>
                    <a:pt x="7025" y="7549"/>
                  </a:lnTo>
                  <a:cubicBezTo>
                    <a:pt x="7668" y="7549"/>
                    <a:pt x="8169" y="7025"/>
                    <a:pt x="8169" y="6406"/>
                  </a:cubicBezTo>
                  <a:lnTo>
                    <a:pt x="8169" y="2525"/>
                  </a:lnTo>
                  <a:cubicBezTo>
                    <a:pt x="8169" y="2239"/>
                    <a:pt x="8049" y="1953"/>
                    <a:pt x="7835" y="1739"/>
                  </a:cubicBezTo>
                  <a:lnTo>
                    <a:pt x="7073" y="977"/>
                  </a:lnTo>
                  <a:cubicBezTo>
                    <a:pt x="6978" y="858"/>
                    <a:pt x="6906" y="738"/>
                    <a:pt x="6906" y="596"/>
                  </a:cubicBezTo>
                  <a:lnTo>
                    <a:pt x="69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5"/>
            <p:cNvSpPr/>
            <p:nvPr/>
          </p:nvSpPr>
          <p:spPr>
            <a:xfrm>
              <a:off x="7161667" y="4185381"/>
              <a:ext cx="100893" cy="102606"/>
            </a:xfrm>
            <a:custGeom>
              <a:avLst/>
              <a:gdLst/>
              <a:ahLst/>
              <a:cxnLst/>
              <a:rect l="l" t="t" r="r" b="b"/>
              <a:pathLst>
                <a:path w="3097" h="3145" extrusionOk="0">
                  <a:moveTo>
                    <a:pt x="1239" y="1"/>
                  </a:moveTo>
                  <a:lnTo>
                    <a:pt x="1239" y="953"/>
                  </a:lnTo>
                  <a:cubicBezTo>
                    <a:pt x="1239" y="1120"/>
                    <a:pt x="1096" y="1263"/>
                    <a:pt x="929" y="1263"/>
                  </a:cubicBezTo>
                  <a:lnTo>
                    <a:pt x="0" y="1263"/>
                  </a:lnTo>
                  <a:lnTo>
                    <a:pt x="0" y="1882"/>
                  </a:lnTo>
                  <a:lnTo>
                    <a:pt x="929" y="1882"/>
                  </a:lnTo>
                  <a:cubicBezTo>
                    <a:pt x="1096" y="1906"/>
                    <a:pt x="1239" y="2049"/>
                    <a:pt x="1239" y="2215"/>
                  </a:cubicBezTo>
                  <a:lnTo>
                    <a:pt x="1239" y="3144"/>
                  </a:lnTo>
                  <a:lnTo>
                    <a:pt x="1858" y="3144"/>
                  </a:lnTo>
                  <a:lnTo>
                    <a:pt x="1858" y="2215"/>
                  </a:lnTo>
                  <a:cubicBezTo>
                    <a:pt x="1858" y="2025"/>
                    <a:pt x="2001" y="1882"/>
                    <a:pt x="2167" y="1882"/>
                  </a:cubicBezTo>
                  <a:lnTo>
                    <a:pt x="3096" y="1882"/>
                  </a:lnTo>
                  <a:lnTo>
                    <a:pt x="3096" y="1263"/>
                  </a:lnTo>
                  <a:lnTo>
                    <a:pt x="2167" y="1263"/>
                  </a:lnTo>
                  <a:cubicBezTo>
                    <a:pt x="2001" y="1263"/>
                    <a:pt x="1858" y="1120"/>
                    <a:pt x="1858" y="953"/>
                  </a:cubicBezTo>
                  <a:lnTo>
                    <a:pt x="18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6" name="Google Shape;11216;p75"/>
          <p:cNvGrpSpPr/>
          <p:nvPr/>
        </p:nvGrpSpPr>
        <p:grpSpPr>
          <a:xfrm>
            <a:off x="7791618" y="4027835"/>
            <a:ext cx="349166" cy="294865"/>
            <a:chOff x="7791618" y="4027835"/>
            <a:chExt cx="349166" cy="294865"/>
          </a:xfrm>
        </p:grpSpPr>
        <p:sp>
          <p:nvSpPr>
            <p:cNvPr id="11217" name="Google Shape;11217;p75"/>
            <p:cNvSpPr/>
            <p:nvPr/>
          </p:nvSpPr>
          <p:spPr>
            <a:xfrm>
              <a:off x="7924274" y="4144208"/>
              <a:ext cx="72192" cy="61922"/>
            </a:xfrm>
            <a:custGeom>
              <a:avLst/>
              <a:gdLst/>
              <a:ahLst/>
              <a:cxnLst/>
              <a:rect l="l" t="t" r="r" b="b"/>
              <a:pathLst>
                <a:path w="2216" h="1898" extrusionOk="0">
                  <a:moveTo>
                    <a:pt x="1263" y="1"/>
                  </a:moveTo>
                  <a:cubicBezTo>
                    <a:pt x="430" y="1"/>
                    <a:pt x="1" y="1025"/>
                    <a:pt x="596" y="1620"/>
                  </a:cubicBezTo>
                  <a:cubicBezTo>
                    <a:pt x="788" y="1812"/>
                    <a:pt x="1024" y="1897"/>
                    <a:pt x="1256" y="1897"/>
                  </a:cubicBezTo>
                  <a:cubicBezTo>
                    <a:pt x="1745" y="1897"/>
                    <a:pt x="2216" y="1518"/>
                    <a:pt x="2216" y="953"/>
                  </a:cubicBezTo>
                  <a:cubicBezTo>
                    <a:pt x="2192" y="429"/>
                    <a:pt x="178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5"/>
            <p:cNvSpPr/>
            <p:nvPr/>
          </p:nvSpPr>
          <p:spPr>
            <a:xfrm>
              <a:off x="7791618" y="4027835"/>
              <a:ext cx="349166" cy="294865"/>
            </a:xfrm>
            <a:custGeom>
              <a:avLst/>
              <a:gdLst/>
              <a:ahLst/>
              <a:cxnLst/>
              <a:rect l="l" t="t" r="r" b="b"/>
              <a:pathLst>
                <a:path w="10718" h="9038" extrusionOk="0">
                  <a:moveTo>
                    <a:pt x="6359" y="1067"/>
                  </a:moveTo>
                  <a:cubicBezTo>
                    <a:pt x="6407" y="1210"/>
                    <a:pt x="6478" y="1305"/>
                    <a:pt x="6573" y="1400"/>
                  </a:cubicBezTo>
                  <a:lnTo>
                    <a:pt x="5764" y="3020"/>
                  </a:lnTo>
                  <a:cubicBezTo>
                    <a:pt x="5954" y="3067"/>
                    <a:pt x="6145" y="3163"/>
                    <a:pt x="6312" y="3306"/>
                  </a:cubicBezTo>
                  <a:lnTo>
                    <a:pt x="7121" y="1686"/>
                  </a:lnTo>
                  <a:cubicBezTo>
                    <a:pt x="7171" y="1696"/>
                    <a:pt x="7220" y="1702"/>
                    <a:pt x="7269" y="1702"/>
                  </a:cubicBezTo>
                  <a:cubicBezTo>
                    <a:pt x="7339" y="1702"/>
                    <a:pt x="7409" y="1690"/>
                    <a:pt x="7478" y="1662"/>
                  </a:cubicBezTo>
                  <a:lnTo>
                    <a:pt x="9003" y="3972"/>
                  </a:lnTo>
                  <a:cubicBezTo>
                    <a:pt x="8955" y="4044"/>
                    <a:pt x="8907" y="4115"/>
                    <a:pt x="8883" y="4211"/>
                  </a:cubicBezTo>
                  <a:lnTo>
                    <a:pt x="6883" y="4211"/>
                  </a:lnTo>
                  <a:cubicBezTo>
                    <a:pt x="6931" y="4425"/>
                    <a:pt x="6931" y="4639"/>
                    <a:pt x="6883" y="4830"/>
                  </a:cubicBezTo>
                  <a:lnTo>
                    <a:pt x="8907" y="4830"/>
                  </a:lnTo>
                  <a:cubicBezTo>
                    <a:pt x="8931" y="4925"/>
                    <a:pt x="8979" y="4996"/>
                    <a:pt x="9026" y="5068"/>
                  </a:cubicBezTo>
                  <a:lnTo>
                    <a:pt x="7478" y="7378"/>
                  </a:lnTo>
                  <a:cubicBezTo>
                    <a:pt x="7394" y="7361"/>
                    <a:pt x="7310" y="7344"/>
                    <a:pt x="7226" y="7344"/>
                  </a:cubicBezTo>
                  <a:cubicBezTo>
                    <a:pt x="7191" y="7344"/>
                    <a:pt x="7156" y="7347"/>
                    <a:pt x="7121" y="7354"/>
                  </a:cubicBezTo>
                  <a:lnTo>
                    <a:pt x="6312" y="5735"/>
                  </a:lnTo>
                  <a:cubicBezTo>
                    <a:pt x="6145" y="5878"/>
                    <a:pt x="5954" y="5973"/>
                    <a:pt x="5740" y="6044"/>
                  </a:cubicBezTo>
                  <a:lnTo>
                    <a:pt x="6573" y="7664"/>
                  </a:lnTo>
                  <a:cubicBezTo>
                    <a:pt x="6478" y="7759"/>
                    <a:pt x="6407" y="7854"/>
                    <a:pt x="6359" y="7997"/>
                  </a:cubicBezTo>
                  <a:lnTo>
                    <a:pt x="4359" y="7997"/>
                  </a:lnTo>
                  <a:cubicBezTo>
                    <a:pt x="4311" y="7854"/>
                    <a:pt x="4240" y="7735"/>
                    <a:pt x="4144" y="7640"/>
                  </a:cubicBezTo>
                  <a:lnTo>
                    <a:pt x="4954" y="6044"/>
                  </a:lnTo>
                  <a:cubicBezTo>
                    <a:pt x="4740" y="5973"/>
                    <a:pt x="4549" y="5878"/>
                    <a:pt x="4383" y="5758"/>
                  </a:cubicBezTo>
                  <a:lnTo>
                    <a:pt x="3573" y="7378"/>
                  </a:lnTo>
                  <a:cubicBezTo>
                    <a:pt x="3513" y="7366"/>
                    <a:pt x="3454" y="7360"/>
                    <a:pt x="3397" y="7360"/>
                  </a:cubicBezTo>
                  <a:cubicBezTo>
                    <a:pt x="3341" y="7360"/>
                    <a:pt x="3287" y="7366"/>
                    <a:pt x="3239" y="7378"/>
                  </a:cubicBezTo>
                  <a:lnTo>
                    <a:pt x="1715" y="5092"/>
                  </a:lnTo>
                  <a:cubicBezTo>
                    <a:pt x="1763" y="4996"/>
                    <a:pt x="1811" y="4925"/>
                    <a:pt x="1834" y="4830"/>
                  </a:cubicBezTo>
                  <a:lnTo>
                    <a:pt x="3811" y="4830"/>
                  </a:lnTo>
                  <a:cubicBezTo>
                    <a:pt x="3763" y="4639"/>
                    <a:pt x="3763" y="4425"/>
                    <a:pt x="3811" y="4234"/>
                  </a:cubicBezTo>
                  <a:lnTo>
                    <a:pt x="1834" y="4234"/>
                  </a:lnTo>
                  <a:cubicBezTo>
                    <a:pt x="1787" y="4139"/>
                    <a:pt x="1739" y="4068"/>
                    <a:pt x="1691" y="3996"/>
                  </a:cubicBezTo>
                  <a:lnTo>
                    <a:pt x="3239" y="1686"/>
                  </a:lnTo>
                  <a:cubicBezTo>
                    <a:pt x="3335" y="1710"/>
                    <a:pt x="3454" y="1710"/>
                    <a:pt x="3573" y="1710"/>
                  </a:cubicBezTo>
                  <a:lnTo>
                    <a:pt x="4383" y="3306"/>
                  </a:lnTo>
                  <a:cubicBezTo>
                    <a:pt x="4549" y="3187"/>
                    <a:pt x="4740" y="3091"/>
                    <a:pt x="4954" y="3020"/>
                  </a:cubicBezTo>
                  <a:lnTo>
                    <a:pt x="4144" y="1424"/>
                  </a:lnTo>
                  <a:cubicBezTo>
                    <a:pt x="4240" y="1329"/>
                    <a:pt x="4311" y="1210"/>
                    <a:pt x="4359" y="1067"/>
                  </a:cubicBezTo>
                  <a:close/>
                  <a:moveTo>
                    <a:pt x="3730" y="1"/>
                  </a:moveTo>
                  <a:cubicBezTo>
                    <a:pt x="3077" y="1"/>
                    <a:pt x="2262" y="700"/>
                    <a:pt x="2716" y="1305"/>
                  </a:cubicBezTo>
                  <a:lnTo>
                    <a:pt x="1168" y="3639"/>
                  </a:lnTo>
                  <a:cubicBezTo>
                    <a:pt x="1093" y="3621"/>
                    <a:pt x="1018" y="3612"/>
                    <a:pt x="945" y="3612"/>
                  </a:cubicBezTo>
                  <a:cubicBezTo>
                    <a:pt x="437" y="3612"/>
                    <a:pt x="1" y="4024"/>
                    <a:pt x="1" y="4544"/>
                  </a:cubicBezTo>
                  <a:cubicBezTo>
                    <a:pt x="1" y="5075"/>
                    <a:pt x="439" y="5484"/>
                    <a:pt x="940" y="5484"/>
                  </a:cubicBezTo>
                  <a:cubicBezTo>
                    <a:pt x="1022" y="5484"/>
                    <a:pt x="1107" y="5473"/>
                    <a:pt x="1191" y="5449"/>
                  </a:cubicBezTo>
                  <a:lnTo>
                    <a:pt x="2692" y="7735"/>
                  </a:lnTo>
                  <a:cubicBezTo>
                    <a:pt x="2252" y="8344"/>
                    <a:pt x="3074" y="9038"/>
                    <a:pt x="3724" y="9038"/>
                  </a:cubicBezTo>
                  <a:cubicBezTo>
                    <a:pt x="3989" y="9038"/>
                    <a:pt x="4225" y="8923"/>
                    <a:pt x="4335" y="8640"/>
                  </a:cubicBezTo>
                  <a:lnTo>
                    <a:pt x="6359" y="8640"/>
                  </a:lnTo>
                  <a:cubicBezTo>
                    <a:pt x="6469" y="8923"/>
                    <a:pt x="6705" y="9038"/>
                    <a:pt x="6969" y="9038"/>
                  </a:cubicBezTo>
                  <a:cubicBezTo>
                    <a:pt x="7618" y="9038"/>
                    <a:pt x="8435" y="8344"/>
                    <a:pt x="7979" y="7735"/>
                  </a:cubicBezTo>
                  <a:lnTo>
                    <a:pt x="9526" y="5425"/>
                  </a:lnTo>
                  <a:cubicBezTo>
                    <a:pt x="9601" y="5443"/>
                    <a:pt x="9676" y="5452"/>
                    <a:pt x="9750" y="5452"/>
                  </a:cubicBezTo>
                  <a:cubicBezTo>
                    <a:pt x="10262" y="5452"/>
                    <a:pt x="10717" y="5038"/>
                    <a:pt x="10717" y="4496"/>
                  </a:cubicBezTo>
                  <a:cubicBezTo>
                    <a:pt x="10717" y="3965"/>
                    <a:pt x="10279" y="3557"/>
                    <a:pt x="9778" y="3557"/>
                  </a:cubicBezTo>
                  <a:cubicBezTo>
                    <a:pt x="9696" y="3557"/>
                    <a:pt x="9611" y="3568"/>
                    <a:pt x="9526" y="3591"/>
                  </a:cubicBezTo>
                  <a:lnTo>
                    <a:pt x="8002" y="1305"/>
                  </a:lnTo>
                  <a:cubicBezTo>
                    <a:pt x="8456" y="700"/>
                    <a:pt x="7629" y="1"/>
                    <a:pt x="6978" y="1"/>
                  </a:cubicBezTo>
                  <a:cubicBezTo>
                    <a:pt x="6706" y="1"/>
                    <a:pt x="6464" y="123"/>
                    <a:pt x="6359" y="424"/>
                  </a:cubicBezTo>
                  <a:lnTo>
                    <a:pt x="4359" y="424"/>
                  </a:lnTo>
                  <a:cubicBezTo>
                    <a:pt x="4247" y="123"/>
                    <a:pt x="4002" y="1"/>
                    <a:pt x="3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9" name="Google Shape;11219;p75"/>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Laboratory</a:t>
            </a:r>
            <a:endParaRPr sz="1600">
              <a:solidFill>
                <a:srgbClr val="FFFFFF"/>
              </a:solidFill>
            </a:endParaRPr>
          </a:p>
        </p:txBody>
      </p:sp>
      <p:sp>
        <p:nvSpPr>
          <p:cNvPr id="11220" name="Google Shape;11220;p7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1224"/>
        <p:cNvGrpSpPr/>
        <p:nvPr/>
      </p:nvGrpSpPr>
      <p:grpSpPr>
        <a:xfrm>
          <a:off x="0" y="0"/>
          <a:ext cx="0" cy="0"/>
          <a:chOff x="0" y="0"/>
          <a:chExt cx="0" cy="0"/>
        </a:xfrm>
      </p:grpSpPr>
      <p:grpSp>
        <p:nvGrpSpPr>
          <p:cNvPr id="11225" name="Google Shape;11225;p76"/>
          <p:cNvGrpSpPr/>
          <p:nvPr/>
        </p:nvGrpSpPr>
        <p:grpSpPr>
          <a:xfrm>
            <a:off x="1015043" y="1768782"/>
            <a:ext cx="349675" cy="349675"/>
            <a:chOff x="1057325" y="2364825"/>
            <a:chExt cx="267950" cy="267950"/>
          </a:xfrm>
        </p:grpSpPr>
        <p:sp>
          <p:nvSpPr>
            <p:cNvPr id="11226" name="Google Shape;11226;p76"/>
            <p:cNvSpPr/>
            <p:nvPr/>
          </p:nvSpPr>
          <p:spPr>
            <a:xfrm>
              <a:off x="1120450" y="2483300"/>
              <a:ext cx="20850" cy="31000"/>
            </a:xfrm>
            <a:custGeom>
              <a:avLst/>
              <a:gdLst/>
              <a:ahLst/>
              <a:cxnLst/>
              <a:rect l="l" t="t" r="r" b="b"/>
              <a:pathLst>
                <a:path w="834" h="1240" extrusionOk="0">
                  <a:moveTo>
                    <a:pt x="0" y="1"/>
                  </a:moveTo>
                  <a:lnTo>
                    <a:pt x="0" y="1239"/>
                  </a:lnTo>
                  <a:lnTo>
                    <a:pt x="834" y="1239"/>
                  </a:lnTo>
                  <a:lnTo>
                    <a:pt x="8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6"/>
            <p:cNvSpPr/>
            <p:nvPr/>
          </p:nvSpPr>
          <p:spPr>
            <a:xfrm>
              <a:off x="1240100" y="2483300"/>
              <a:ext cx="20875" cy="31000"/>
            </a:xfrm>
            <a:custGeom>
              <a:avLst/>
              <a:gdLst/>
              <a:ahLst/>
              <a:cxnLst/>
              <a:rect l="l" t="t" r="r" b="b"/>
              <a:pathLst>
                <a:path w="835" h="1240" extrusionOk="0">
                  <a:moveTo>
                    <a:pt x="1" y="1"/>
                  </a:moveTo>
                  <a:lnTo>
                    <a:pt x="1" y="1239"/>
                  </a:lnTo>
                  <a:lnTo>
                    <a:pt x="834" y="1239"/>
                  </a:lnTo>
                  <a:lnTo>
                    <a:pt x="8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6"/>
            <p:cNvSpPr/>
            <p:nvPr/>
          </p:nvSpPr>
          <p:spPr>
            <a:xfrm>
              <a:off x="1057325" y="2449300"/>
              <a:ext cx="267950" cy="99525"/>
            </a:xfrm>
            <a:custGeom>
              <a:avLst/>
              <a:gdLst/>
              <a:ahLst/>
              <a:cxnLst/>
              <a:rect l="l" t="t" r="r" b="b"/>
              <a:pathLst>
                <a:path w="10718" h="3981" extrusionOk="0">
                  <a:moveTo>
                    <a:pt x="3716" y="718"/>
                  </a:moveTo>
                  <a:cubicBezTo>
                    <a:pt x="3882" y="742"/>
                    <a:pt x="4002" y="861"/>
                    <a:pt x="4002" y="1051"/>
                  </a:cubicBezTo>
                  <a:lnTo>
                    <a:pt x="4002" y="2932"/>
                  </a:lnTo>
                  <a:cubicBezTo>
                    <a:pt x="4002" y="3099"/>
                    <a:pt x="3882" y="3218"/>
                    <a:pt x="3716" y="3242"/>
                  </a:cubicBezTo>
                  <a:lnTo>
                    <a:pt x="2239" y="3242"/>
                  </a:lnTo>
                  <a:cubicBezTo>
                    <a:pt x="2073" y="3218"/>
                    <a:pt x="1954" y="3099"/>
                    <a:pt x="1954" y="2932"/>
                  </a:cubicBezTo>
                  <a:lnTo>
                    <a:pt x="1954" y="1051"/>
                  </a:lnTo>
                  <a:cubicBezTo>
                    <a:pt x="1954" y="861"/>
                    <a:pt x="2073" y="742"/>
                    <a:pt x="2239" y="718"/>
                  </a:cubicBezTo>
                  <a:close/>
                  <a:moveTo>
                    <a:pt x="8455" y="718"/>
                  </a:moveTo>
                  <a:cubicBezTo>
                    <a:pt x="8645" y="718"/>
                    <a:pt x="8764" y="861"/>
                    <a:pt x="8764" y="1051"/>
                  </a:cubicBezTo>
                  <a:lnTo>
                    <a:pt x="8764" y="2932"/>
                  </a:lnTo>
                  <a:cubicBezTo>
                    <a:pt x="8764" y="3099"/>
                    <a:pt x="8645" y="3242"/>
                    <a:pt x="8455" y="3242"/>
                  </a:cubicBezTo>
                  <a:lnTo>
                    <a:pt x="7002" y="3242"/>
                  </a:lnTo>
                  <a:cubicBezTo>
                    <a:pt x="6812" y="3242"/>
                    <a:pt x="6669" y="3099"/>
                    <a:pt x="6669" y="2932"/>
                  </a:cubicBezTo>
                  <a:lnTo>
                    <a:pt x="6669" y="1051"/>
                  </a:lnTo>
                  <a:cubicBezTo>
                    <a:pt x="6669" y="861"/>
                    <a:pt x="6812" y="718"/>
                    <a:pt x="7002" y="718"/>
                  </a:cubicBezTo>
                  <a:close/>
                  <a:moveTo>
                    <a:pt x="274" y="1"/>
                  </a:moveTo>
                  <a:cubicBezTo>
                    <a:pt x="123" y="1"/>
                    <a:pt x="1" y="136"/>
                    <a:pt x="1" y="313"/>
                  </a:cubicBezTo>
                  <a:lnTo>
                    <a:pt x="1" y="3647"/>
                  </a:lnTo>
                  <a:cubicBezTo>
                    <a:pt x="1" y="3814"/>
                    <a:pt x="144" y="3956"/>
                    <a:pt x="310" y="3980"/>
                  </a:cubicBezTo>
                  <a:lnTo>
                    <a:pt x="10408" y="3980"/>
                  </a:lnTo>
                  <a:cubicBezTo>
                    <a:pt x="10574" y="3980"/>
                    <a:pt x="10717" y="3837"/>
                    <a:pt x="10717" y="3647"/>
                  </a:cubicBezTo>
                  <a:lnTo>
                    <a:pt x="10717" y="313"/>
                  </a:lnTo>
                  <a:cubicBezTo>
                    <a:pt x="10717" y="136"/>
                    <a:pt x="10595" y="1"/>
                    <a:pt x="10444" y="1"/>
                  </a:cubicBezTo>
                  <a:cubicBezTo>
                    <a:pt x="10432" y="1"/>
                    <a:pt x="10420" y="2"/>
                    <a:pt x="10408" y="3"/>
                  </a:cubicBezTo>
                  <a:lnTo>
                    <a:pt x="310" y="3"/>
                  </a:lnTo>
                  <a:cubicBezTo>
                    <a:pt x="298" y="2"/>
                    <a:pt x="286"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6"/>
            <p:cNvSpPr/>
            <p:nvPr/>
          </p:nvSpPr>
          <p:spPr>
            <a:xfrm>
              <a:off x="1096625" y="2411275"/>
              <a:ext cx="68500" cy="22050"/>
            </a:xfrm>
            <a:custGeom>
              <a:avLst/>
              <a:gdLst/>
              <a:ahLst/>
              <a:cxnLst/>
              <a:rect l="l" t="t" r="r" b="b"/>
              <a:pathLst>
                <a:path w="2740" h="882" extrusionOk="0">
                  <a:moveTo>
                    <a:pt x="310" y="0"/>
                  </a:moveTo>
                  <a:cubicBezTo>
                    <a:pt x="96" y="238"/>
                    <a:pt x="0" y="572"/>
                    <a:pt x="24" y="881"/>
                  </a:cubicBezTo>
                  <a:lnTo>
                    <a:pt x="2739" y="881"/>
                  </a:lnTo>
                  <a:cubicBezTo>
                    <a:pt x="2739" y="572"/>
                    <a:pt x="2644" y="238"/>
                    <a:pt x="2430" y="0"/>
                  </a:cubicBezTo>
                  <a:cubicBezTo>
                    <a:pt x="2144" y="298"/>
                    <a:pt x="1757" y="447"/>
                    <a:pt x="1370" y="447"/>
                  </a:cubicBezTo>
                  <a:cubicBezTo>
                    <a:pt x="983" y="447"/>
                    <a:pt x="596" y="298"/>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6"/>
            <p:cNvSpPr/>
            <p:nvPr/>
          </p:nvSpPr>
          <p:spPr>
            <a:xfrm>
              <a:off x="1110325" y="2364825"/>
              <a:ext cx="41700" cy="41700"/>
            </a:xfrm>
            <a:custGeom>
              <a:avLst/>
              <a:gdLst/>
              <a:ahLst/>
              <a:cxnLst/>
              <a:rect l="l" t="t" r="r" b="b"/>
              <a:pathLst>
                <a:path w="1668" h="1668" extrusionOk="0">
                  <a:moveTo>
                    <a:pt x="834" y="1"/>
                  </a:moveTo>
                  <a:cubicBezTo>
                    <a:pt x="357" y="1"/>
                    <a:pt x="0" y="382"/>
                    <a:pt x="0" y="834"/>
                  </a:cubicBezTo>
                  <a:cubicBezTo>
                    <a:pt x="0" y="1310"/>
                    <a:pt x="357" y="1668"/>
                    <a:pt x="834" y="1668"/>
                  </a:cubicBezTo>
                  <a:cubicBezTo>
                    <a:pt x="1286" y="1668"/>
                    <a:pt x="1667" y="1310"/>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6"/>
            <p:cNvSpPr/>
            <p:nvPr/>
          </p:nvSpPr>
          <p:spPr>
            <a:xfrm>
              <a:off x="1215700" y="2411275"/>
              <a:ext cx="69075" cy="22050"/>
            </a:xfrm>
            <a:custGeom>
              <a:avLst/>
              <a:gdLst/>
              <a:ahLst/>
              <a:cxnLst/>
              <a:rect l="l" t="t" r="r" b="b"/>
              <a:pathLst>
                <a:path w="2763" h="882" extrusionOk="0">
                  <a:moveTo>
                    <a:pt x="310" y="0"/>
                  </a:moveTo>
                  <a:cubicBezTo>
                    <a:pt x="119" y="238"/>
                    <a:pt x="0" y="572"/>
                    <a:pt x="24" y="881"/>
                  </a:cubicBezTo>
                  <a:lnTo>
                    <a:pt x="2739" y="881"/>
                  </a:lnTo>
                  <a:cubicBezTo>
                    <a:pt x="2763" y="572"/>
                    <a:pt x="2644" y="238"/>
                    <a:pt x="2453" y="0"/>
                  </a:cubicBezTo>
                  <a:cubicBezTo>
                    <a:pt x="2156" y="298"/>
                    <a:pt x="1769" y="447"/>
                    <a:pt x="1382" y="447"/>
                  </a:cubicBezTo>
                  <a:cubicBezTo>
                    <a:pt x="995" y="447"/>
                    <a:pt x="608" y="298"/>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6"/>
            <p:cNvSpPr/>
            <p:nvPr/>
          </p:nvSpPr>
          <p:spPr>
            <a:xfrm>
              <a:off x="1229400" y="2364825"/>
              <a:ext cx="41700" cy="41700"/>
            </a:xfrm>
            <a:custGeom>
              <a:avLst/>
              <a:gdLst/>
              <a:ahLst/>
              <a:cxnLst/>
              <a:rect l="l" t="t" r="r" b="b"/>
              <a:pathLst>
                <a:path w="1668" h="1668" extrusionOk="0">
                  <a:moveTo>
                    <a:pt x="834" y="1"/>
                  </a:moveTo>
                  <a:cubicBezTo>
                    <a:pt x="381" y="1"/>
                    <a:pt x="0" y="382"/>
                    <a:pt x="0" y="834"/>
                  </a:cubicBezTo>
                  <a:cubicBezTo>
                    <a:pt x="0" y="1310"/>
                    <a:pt x="381" y="1668"/>
                    <a:pt x="834" y="1668"/>
                  </a:cubicBezTo>
                  <a:cubicBezTo>
                    <a:pt x="1310" y="1668"/>
                    <a:pt x="1667" y="1310"/>
                    <a:pt x="1667" y="834"/>
                  </a:cubicBezTo>
                  <a:cubicBezTo>
                    <a:pt x="1667" y="382"/>
                    <a:pt x="1310"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6"/>
            <p:cNvSpPr/>
            <p:nvPr/>
          </p:nvSpPr>
          <p:spPr>
            <a:xfrm>
              <a:off x="1216300" y="2564275"/>
              <a:ext cx="68475" cy="22050"/>
            </a:xfrm>
            <a:custGeom>
              <a:avLst/>
              <a:gdLst/>
              <a:ahLst/>
              <a:cxnLst/>
              <a:rect l="l" t="t" r="r" b="b"/>
              <a:pathLst>
                <a:path w="2739" h="882" extrusionOk="0">
                  <a:moveTo>
                    <a:pt x="0" y="0"/>
                  </a:moveTo>
                  <a:cubicBezTo>
                    <a:pt x="0" y="310"/>
                    <a:pt x="95" y="643"/>
                    <a:pt x="310" y="882"/>
                  </a:cubicBezTo>
                  <a:cubicBezTo>
                    <a:pt x="596" y="584"/>
                    <a:pt x="983" y="435"/>
                    <a:pt x="1370" y="435"/>
                  </a:cubicBezTo>
                  <a:cubicBezTo>
                    <a:pt x="1757" y="435"/>
                    <a:pt x="2144" y="584"/>
                    <a:pt x="2429" y="882"/>
                  </a:cubicBezTo>
                  <a:cubicBezTo>
                    <a:pt x="2644" y="643"/>
                    <a:pt x="2739" y="31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6"/>
            <p:cNvSpPr/>
            <p:nvPr/>
          </p:nvSpPr>
          <p:spPr>
            <a:xfrm>
              <a:off x="1229400" y="2591075"/>
              <a:ext cx="41700" cy="41700"/>
            </a:xfrm>
            <a:custGeom>
              <a:avLst/>
              <a:gdLst/>
              <a:ahLst/>
              <a:cxnLst/>
              <a:rect l="l" t="t" r="r" b="b"/>
              <a:pathLst>
                <a:path w="1668" h="1668" extrusionOk="0">
                  <a:moveTo>
                    <a:pt x="834" y="0"/>
                  </a:moveTo>
                  <a:cubicBezTo>
                    <a:pt x="381" y="0"/>
                    <a:pt x="0" y="357"/>
                    <a:pt x="0" y="834"/>
                  </a:cubicBezTo>
                  <a:cubicBezTo>
                    <a:pt x="0" y="1286"/>
                    <a:pt x="381" y="1667"/>
                    <a:pt x="834" y="1667"/>
                  </a:cubicBezTo>
                  <a:cubicBezTo>
                    <a:pt x="1310" y="1667"/>
                    <a:pt x="1667" y="1286"/>
                    <a:pt x="1667" y="834"/>
                  </a:cubicBezTo>
                  <a:cubicBezTo>
                    <a:pt x="1667" y="357"/>
                    <a:pt x="1310"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6"/>
            <p:cNvSpPr/>
            <p:nvPr/>
          </p:nvSpPr>
          <p:spPr>
            <a:xfrm>
              <a:off x="1096625" y="2564275"/>
              <a:ext cx="69075" cy="22050"/>
            </a:xfrm>
            <a:custGeom>
              <a:avLst/>
              <a:gdLst/>
              <a:ahLst/>
              <a:cxnLst/>
              <a:rect l="l" t="t" r="r" b="b"/>
              <a:pathLst>
                <a:path w="2763" h="882" extrusionOk="0">
                  <a:moveTo>
                    <a:pt x="24" y="0"/>
                  </a:moveTo>
                  <a:cubicBezTo>
                    <a:pt x="0" y="310"/>
                    <a:pt x="120" y="643"/>
                    <a:pt x="310" y="882"/>
                  </a:cubicBezTo>
                  <a:cubicBezTo>
                    <a:pt x="608" y="584"/>
                    <a:pt x="995" y="435"/>
                    <a:pt x="1382" y="435"/>
                  </a:cubicBezTo>
                  <a:cubicBezTo>
                    <a:pt x="1769" y="435"/>
                    <a:pt x="2156" y="584"/>
                    <a:pt x="2453" y="882"/>
                  </a:cubicBezTo>
                  <a:cubicBezTo>
                    <a:pt x="2644" y="643"/>
                    <a:pt x="2763" y="31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6"/>
            <p:cNvSpPr/>
            <p:nvPr/>
          </p:nvSpPr>
          <p:spPr>
            <a:xfrm>
              <a:off x="1110325" y="2591075"/>
              <a:ext cx="41700" cy="41700"/>
            </a:xfrm>
            <a:custGeom>
              <a:avLst/>
              <a:gdLst/>
              <a:ahLst/>
              <a:cxnLst/>
              <a:rect l="l" t="t" r="r" b="b"/>
              <a:pathLst>
                <a:path w="1668" h="1668" extrusionOk="0">
                  <a:moveTo>
                    <a:pt x="834" y="0"/>
                  </a:moveTo>
                  <a:cubicBezTo>
                    <a:pt x="357" y="0"/>
                    <a:pt x="0" y="357"/>
                    <a:pt x="0" y="834"/>
                  </a:cubicBezTo>
                  <a:cubicBezTo>
                    <a:pt x="0" y="1286"/>
                    <a:pt x="357" y="1667"/>
                    <a:pt x="834" y="1667"/>
                  </a:cubicBezTo>
                  <a:cubicBezTo>
                    <a:pt x="1286" y="1667"/>
                    <a:pt x="1667" y="1286"/>
                    <a:pt x="1667" y="834"/>
                  </a:cubicBezTo>
                  <a:cubicBezTo>
                    <a:pt x="1667" y="357"/>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7" name="Google Shape;11237;p76"/>
          <p:cNvSpPr/>
          <p:nvPr/>
        </p:nvSpPr>
        <p:spPr>
          <a:xfrm>
            <a:off x="1769464" y="1768717"/>
            <a:ext cx="350425" cy="350490"/>
          </a:xfrm>
          <a:custGeom>
            <a:avLst/>
            <a:gdLst/>
            <a:ahLst/>
            <a:cxnLst/>
            <a:rect l="l" t="t" r="r" b="b"/>
            <a:pathLst>
              <a:path w="10741" h="10743" extrusionOk="0">
                <a:moveTo>
                  <a:pt x="10098" y="5266"/>
                </a:moveTo>
                <a:lnTo>
                  <a:pt x="10098" y="10100"/>
                </a:lnTo>
                <a:lnTo>
                  <a:pt x="7574" y="10100"/>
                </a:lnTo>
                <a:lnTo>
                  <a:pt x="7574" y="9457"/>
                </a:lnTo>
                <a:lnTo>
                  <a:pt x="9145" y="9457"/>
                </a:lnTo>
                <a:cubicBezTo>
                  <a:pt x="9336" y="9457"/>
                  <a:pt x="9479" y="9314"/>
                  <a:pt x="9479" y="9147"/>
                </a:cubicBezTo>
                <a:lnTo>
                  <a:pt x="9479" y="5266"/>
                </a:lnTo>
                <a:close/>
                <a:moveTo>
                  <a:pt x="5957" y="0"/>
                </a:moveTo>
                <a:cubicBezTo>
                  <a:pt x="5540" y="0"/>
                  <a:pt x="5540" y="624"/>
                  <a:pt x="5957" y="624"/>
                </a:cubicBezTo>
                <a:cubicBezTo>
                  <a:pt x="5972" y="624"/>
                  <a:pt x="5986" y="623"/>
                  <a:pt x="6002" y="622"/>
                </a:cubicBezTo>
                <a:lnTo>
                  <a:pt x="10098" y="622"/>
                </a:lnTo>
                <a:lnTo>
                  <a:pt x="10098" y="4623"/>
                </a:lnTo>
                <a:lnTo>
                  <a:pt x="9455" y="4623"/>
                </a:lnTo>
                <a:lnTo>
                  <a:pt x="9455" y="4099"/>
                </a:lnTo>
                <a:cubicBezTo>
                  <a:pt x="9443" y="3908"/>
                  <a:pt x="9300" y="3813"/>
                  <a:pt x="9154" y="3813"/>
                </a:cubicBezTo>
                <a:cubicBezTo>
                  <a:pt x="9008" y="3813"/>
                  <a:pt x="8860" y="3908"/>
                  <a:pt x="8836" y="4099"/>
                </a:cubicBezTo>
                <a:lnTo>
                  <a:pt x="8836" y="6504"/>
                </a:lnTo>
                <a:lnTo>
                  <a:pt x="8217" y="6504"/>
                </a:lnTo>
                <a:lnTo>
                  <a:pt x="8217" y="5980"/>
                </a:lnTo>
                <a:cubicBezTo>
                  <a:pt x="8240" y="5754"/>
                  <a:pt x="8068" y="5641"/>
                  <a:pt x="7895" y="5641"/>
                </a:cubicBezTo>
                <a:cubicBezTo>
                  <a:pt x="7722" y="5641"/>
                  <a:pt x="7550" y="5754"/>
                  <a:pt x="7574" y="5980"/>
                </a:cubicBezTo>
                <a:lnTo>
                  <a:pt x="7574" y="7576"/>
                </a:lnTo>
                <a:lnTo>
                  <a:pt x="7359" y="7576"/>
                </a:lnTo>
                <a:cubicBezTo>
                  <a:pt x="7312" y="6980"/>
                  <a:pt x="7002" y="6409"/>
                  <a:pt x="6526" y="6075"/>
                </a:cubicBezTo>
                <a:cubicBezTo>
                  <a:pt x="6204" y="6385"/>
                  <a:pt x="5788" y="6540"/>
                  <a:pt x="5371" y="6540"/>
                </a:cubicBezTo>
                <a:cubicBezTo>
                  <a:pt x="4954" y="6540"/>
                  <a:pt x="4537" y="6385"/>
                  <a:pt x="4216" y="6075"/>
                </a:cubicBezTo>
                <a:cubicBezTo>
                  <a:pt x="3716" y="6409"/>
                  <a:pt x="3406" y="6980"/>
                  <a:pt x="3382" y="7576"/>
                </a:cubicBezTo>
                <a:lnTo>
                  <a:pt x="3144" y="7576"/>
                </a:lnTo>
                <a:lnTo>
                  <a:pt x="3144" y="4932"/>
                </a:lnTo>
                <a:cubicBezTo>
                  <a:pt x="3144" y="4730"/>
                  <a:pt x="2989" y="4629"/>
                  <a:pt x="2835" y="4629"/>
                </a:cubicBezTo>
                <a:cubicBezTo>
                  <a:pt x="2680" y="4629"/>
                  <a:pt x="2525" y="4730"/>
                  <a:pt x="2525" y="4932"/>
                </a:cubicBezTo>
                <a:lnTo>
                  <a:pt x="2525" y="7885"/>
                </a:lnTo>
                <a:cubicBezTo>
                  <a:pt x="2501" y="8076"/>
                  <a:pt x="2644" y="8219"/>
                  <a:pt x="2835" y="8219"/>
                </a:cubicBezTo>
                <a:lnTo>
                  <a:pt x="7883" y="8219"/>
                </a:lnTo>
                <a:cubicBezTo>
                  <a:pt x="8074" y="8219"/>
                  <a:pt x="8217" y="8076"/>
                  <a:pt x="8193" y="7885"/>
                </a:cubicBezTo>
                <a:lnTo>
                  <a:pt x="8193" y="7147"/>
                </a:lnTo>
                <a:lnTo>
                  <a:pt x="8836" y="7147"/>
                </a:lnTo>
                <a:lnTo>
                  <a:pt x="8836" y="8838"/>
                </a:lnTo>
                <a:lnTo>
                  <a:pt x="4121" y="8838"/>
                </a:lnTo>
                <a:cubicBezTo>
                  <a:pt x="4105" y="8836"/>
                  <a:pt x="4090" y="8835"/>
                  <a:pt x="4076" y="8835"/>
                </a:cubicBezTo>
                <a:cubicBezTo>
                  <a:pt x="3652" y="8835"/>
                  <a:pt x="3659" y="9481"/>
                  <a:pt x="4097" y="9481"/>
                </a:cubicBezTo>
                <a:cubicBezTo>
                  <a:pt x="4105" y="9481"/>
                  <a:pt x="4113" y="9481"/>
                  <a:pt x="4121" y="9481"/>
                </a:cubicBezTo>
                <a:lnTo>
                  <a:pt x="6931" y="9481"/>
                </a:lnTo>
                <a:lnTo>
                  <a:pt x="6931" y="10100"/>
                </a:lnTo>
                <a:lnTo>
                  <a:pt x="644" y="10100"/>
                </a:lnTo>
                <a:lnTo>
                  <a:pt x="644" y="3170"/>
                </a:lnTo>
                <a:lnTo>
                  <a:pt x="1263" y="3170"/>
                </a:lnTo>
                <a:lnTo>
                  <a:pt x="1263" y="9147"/>
                </a:lnTo>
                <a:cubicBezTo>
                  <a:pt x="1263" y="9324"/>
                  <a:pt x="1385" y="9460"/>
                  <a:pt x="1536" y="9460"/>
                </a:cubicBezTo>
                <a:cubicBezTo>
                  <a:pt x="1548" y="9460"/>
                  <a:pt x="1560" y="9459"/>
                  <a:pt x="1572" y="9457"/>
                </a:cubicBezTo>
                <a:lnTo>
                  <a:pt x="2858" y="9457"/>
                </a:lnTo>
                <a:cubicBezTo>
                  <a:pt x="3239" y="9433"/>
                  <a:pt x="3239" y="8862"/>
                  <a:pt x="2858" y="8838"/>
                </a:cubicBezTo>
                <a:lnTo>
                  <a:pt x="1882" y="8838"/>
                </a:lnTo>
                <a:lnTo>
                  <a:pt x="1882" y="1884"/>
                </a:lnTo>
                <a:lnTo>
                  <a:pt x="5049" y="1884"/>
                </a:lnTo>
                <a:lnTo>
                  <a:pt x="5049" y="2527"/>
                </a:lnTo>
                <a:lnTo>
                  <a:pt x="2835" y="2527"/>
                </a:lnTo>
                <a:cubicBezTo>
                  <a:pt x="2821" y="2525"/>
                  <a:pt x="2807" y="2524"/>
                  <a:pt x="2793" y="2524"/>
                </a:cubicBezTo>
                <a:cubicBezTo>
                  <a:pt x="2624" y="2524"/>
                  <a:pt x="2503" y="2660"/>
                  <a:pt x="2525" y="2837"/>
                </a:cubicBezTo>
                <a:lnTo>
                  <a:pt x="2525" y="3694"/>
                </a:lnTo>
                <a:cubicBezTo>
                  <a:pt x="2525" y="3896"/>
                  <a:pt x="2680" y="3997"/>
                  <a:pt x="2835" y="3997"/>
                </a:cubicBezTo>
                <a:cubicBezTo>
                  <a:pt x="2989" y="3997"/>
                  <a:pt x="3144" y="3896"/>
                  <a:pt x="3144" y="3694"/>
                </a:cubicBezTo>
                <a:lnTo>
                  <a:pt x="3144" y="3146"/>
                </a:lnTo>
                <a:lnTo>
                  <a:pt x="7574" y="3146"/>
                </a:lnTo>
                <a:lnTo>
                  <a:pt x="7574" y="4742"/>
                </a:lnTo>
                <a:cubicBezTo>
                  <a:pt x="7550" y="4968"/>
                  <a:pt x="7722" y="5081"/>
                  <a:pt x="7895" y="5081"/>
                </a:cubicBezTo>
                <a:cubicBezTo>
                  <a:pt x="8068" y="5081"/>
                  <a:pt x="8240" y="4968"/>
                  <a:pt x="8217" y="4742"/>
                </a:cubicBezTo>
                <a:lnTo>
                  <a:pt x="8217" y="2837"/>
                </a:lnTo>
                <a:cubicBezTo>
                  <a:pt x="8217" y="2660"/>
                  <a:pt x="8094" y="2524"/>
                  <a:pt x="7943" y="2524"/>
                </a:cubicBezTo>
                <a:cubicBezTo>
                  <a:pt x="7931" y="2524"/>
                  <a:pt x="7919" y="2525"/>
                  <a:pt x="7907" y="2527"/>
                </a:cubicBezTo>
                <a:lnTo>
                  <a:pt x="5668" y="2527"/>
                </a:lnTo>
                <a:lnTo>
                  <a:pt x="5668" y="1884"/>
                </a:lnTo>
                <a:lnTo>
                  <a:pt x="8836" y="1884"/>
                </a:lnTo>
                <a:lnTo>
                  <a:pt x="8836" y="2860"/>
                </a:lnTo>
                <a:cubicBezTo>
                  <a:pt x="8812" y="3087"/>
                  <a:pt x="8979" y="3200"/>
                  <a:pt x="9148" y="3200"/>
                </a:cubicBezTo>
                <a:cubicBezTo>
                  <a:pt x="9318" y="3200"/>
                  <a:pt x="9491" y="3087"/>
                  <a:pt x="9479" y="2860"/>
                </a:cubicBezTo>
                <a:lnTo>
                  <a:pt x="9479" y="1574"/>
                </a:lnTo>
                <a:cubicBezTo>
                  <a:pt x="9479" y="1408"/>
                  <a:pt x="9336" y="1265"/>
                  <a:pt x="9145" y="1265"/>
                </a:cubicBezTo>
                <a:lnTo>
                  <a:pt x="1572" y="1265"/>
                </a:lnTo>
                <a:cubicBezTo>
                  <a:pt x="1560" y="1263"/>
                  <a:pt x="1548" y="1262"/>
                  <a:pt x="1536" y="1262"/>
                </a:cubicBezTo>
                <a:cubicBezTo>
                  <a:pt x="1385" y="1262"/>
                  <a:pt x="1263" y="1398"/>
                  <a:pt x="1263" y="1574"/>
                </a:cubicBezTo>
                <a:lnTo>
                  <a:pt x="1263" y="2527"/>
                </a:lnTo>
                <a:lnTo>
                  <a:pt x="644" y="2527"/>
                </a:lnTo>
                <a:lnTo>
                  <a:pt x="644" y="622"/>
                </a:lnTo>
                <a:lnTo>
                  <a:pt x="4740" y="622"/>
                </a:lnTo>
                <a:cubicBezTo>
                  <a:pt x="5121" y="598"/>
                  <a:pt x="5121" y="50"/>
                  <a:pt x="4740" y="3"/>
                </a:cubicBezTo>
                <a:lnTo>
                  <a:pt x="310" y="3"/>
                </a:lnTo>
                <a:cubicBezTo>
                  <a:pt x="143" y="3"/>
                  <a:pt x="1" y="146"/>
                  <a:pt x="1" y="312"/>
                </a:cubicBezTo>
                <a:lnTo>
                  <a:pt x="1" y="10433"/>
                </a:lnTo>
                <a:cubicBezTo>
                  <a:pt x="1" y="10600"/>
                  <a:pt x="143" y="10743"/>
                  <a:pt x="310" y="10743"/>
                </a:cubicBezTo>
                <a:lnTo>
                  <a:pt x="10408" y="10743"/>
                </a:lnTo>
                <a:cubicBezTo>
                  <a:pt x="10574" y="10743"/>
                  <a:pt x="10717" y="10600"/>
                  <a:pt x="10717" y="10433"/>
                </a:cubicBezTo>
                <a:lnTo>
                  <a:pt x="10717" y="336"/>
                </a:lnTo>
                <a:cubicBezTo>
                  <a:pt x="10741" y="146"/>
                  <a:pt x="10598" y="3"/>
                  <a:pt x="10408" y="3"/>
                </a:cubicBezTo>
                <a:lnTo>
                  <a:pt x="6002" y="3"/>
                </a:lnTo>
                <a:cubicBezTo>
                  <a:pt x="5986" y="1"/>
                  <a:pt x="5972" y="0"/>
                  <a:pt x="5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6"/>
          <p:cNvSpPr/>
          <p:nvPr/>
        </p:nvSpPr>
        <p:spPr>
          <a:xfrm>
            <a:off x="1910110" y="1893084"/>
            <a:ext cx="68382" cy="68415"/>
          </a:xfrm>
          <a:custGeom>
            <a:avLst/>
            <a:gdLst/>
            <a:ahLst/>
            <a:cxnLst/>
            <a:rect l="l" t="t" r="r" b="b"/>
            <a:pathLst>
              <a:path w="2096" h="2097" extrusionOk="0">
                <a:moveTo>
                  <a:pt x="1048" y="1"/>
                </a:moveTo>
                <a:cubicBezTo>
                  <a:pt x="476" y="1"/>
                  <a:pt x="0" y="477"/>
                  <a:pt x="0" y="1049"/>
                </a:cubicBezTo>
                <a:cubicBezTo>
                  <a:pt x="0" y="1620"/>
                  <a:pt x="476" y="2097"/>
                  <a:pt x="1048" y="2097"/>
                </a:cubicBezTo>
                <a:cubicBezTo>
                  <a:pt x="1643" y="2097"/>
                  <a:pt x="2096" y="1620"/>
                  <a:pt x="2096" y="1049"/>
                </a:cubicBezTo>
                <a:cubicBezTo>
                  <a:pt x="2096" y="477"/>
                  <a:pt x="16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6"/>
          <p:cNvSpPr/>
          <p:nvPr/>
        </p:nvSpPr>
        <p:spPr>
          <a:xfrm>
            <a:off x="2520556" y="1769076"/>
            <a:ext cx="363867" cy="349642"/>
          </a:xfrm>
          <a:custGeom>
            <a:avLst/>
            <a:gdLst/>
            <a:ahLst/>
            <a:cxnLst/>
            <a:rect l="l" t="t" r="r" b="b"/>
            <a:pathLst>
              <a:path w="11153" h="10717" extrusionOk="0">
                <a:moveTo>
                  <a:pt x="2999" y="1"/>
                </a:moveTo>
                <a:cubicBezTo>
                  <a:pt x="2911" y="1"/>
                  <a:pt x="2818" y="13"/>
                  <a:pt x="2722" y="39"/>
                </a:cubicBezTo>
                <a:cubicBezTo>
                  <a:pt x="1698" y="301"/>
                  <a:pt x="1817" y="1802"/>
                  <a:pt x="2889" y="1873"/>
                </a:cubicBezTo>
                <a:lnTo>
                  <a:pt x="3079" y="2659"/>
                </a:lnTo>
                <a:cubicBezTo>
                  <a:pt x="2984" y="2730"/>
                  <a:pt x="2889" y="2826"/>
                  <a:pt x="2817" y="2945"/>
                </a:cubicBezTo>
                <a:lnTo>
                  <a:pt x="2031" y="2730"/>
                </a:lnTo>
                <a:cubicBezTo>
                  <a:pt x="1969" y="2177"/>
                  <a:pt x="1527" y="1882"/>
                  <a:pt x="1085" y="1882"/>
                </a:cubicBezTo>
                <a:cubicBezTo>
                  <a:pt x="691" y="1882"/>
                  <a:pt x="297" y="2117"/>
                  <a:pt x="174" y="2611"/>
                </a:cubicBezTo>
                <a:cubicBezTo>
                  <a:pt x="1" y="3288"/>
                  <a:pt x="545" y="3777"/>
                  <a:pt x="1099" y="3777"/>
                </a:cubicBezTo>
                <a:cubicBezTo>
                  <a:pt x="1384" y="3777"/>
                  <a:pt x="1671" y="3648"/>
                  <a:pt x="1865" y="3349"/>
                </a:cubicBezTo>
                <a:lnTo>
                  <a:pt x="2674" y="3540"/>
                </a:lnTo>
                <a:cubicBezTo>
                  <a:pt x="2698" y="4040"/>
                  <a:pt x="3103" y="4397"/>
                  <a:pt x="3603" y="4397"/>
                </a:cubicBezTo>
                <a:cubicBezTo>
                  <a:pt x="3746" y="4397"/>
                  <a:pt x="3889" y="4373"/>
                  <a:pt x="4008" y="4302"/>
                </a:cubicBezTo>
                <a:lnTo>
                  <a:pt x="4508" y="4802"/>
                </a:lnTo>
                <a:cubicBezTo>
                  <a:pt x="4413" y="4969"/>
                  <a:pt x="4365" y="5159"/>
                  <a:pt x="4365" y="5350"/>
                </a:cubicBezTo>
                <a:lnTo>
                  <a:pt x="2031" y="5945"/>
                </a:lnTo>
                <a:cubicBezTo>
                  <a:pt x="1827" y="5655"/>
                  <a:pt x="1543" y="5530"/>
                  <a:pt x="1263" y="5530"/>
                </a:cubicBezTo>
                <a:cubicBezTo>
                  <a:pt x="696" y="5530"/>
                  <a:pt x="149" y="6045"/>
                  <a:pt x="341" y="6731"/>
                </a:cubicBezTo>
                <a:cubicBezTo>
                  <a:pt x="471" y="7199"/>
                  <a:pt x="856" y="7419"/>
                  <a:pt x="1242" y="7419"/>
                </a:cubicBezTo>
                <a:cubicBezTo>
                  <a:pt x="1700" y="7419"/>
                  <a:pt x="2159" y="7109"/>
                  <a:pt x="2198" y="6541"/>
                </a:cubicBezTo>
                <a:lnTo>
                  <a:pt x="4437" y="5945"/>
                </a:lnTo>
                <a:lnTo>
                  <a:pt x="2198" y="8184"/>
                </a:lnTo>
                <a:cubicBezTo>
                  <a:pt x="2079" y="8136"/>
                  <a:pt x="1936" y="8089"/>
                  <a:pt x="1793" y="8089"/>
                </a:cubicBezTo>
                <a:cubicBezTo>
                  <a:pt x="960" y="8089"/>
                  <a:pt x="531" y="9113"/>
                  <a:pt x="1126" y="9708"/>
                </a:cubicBezTo>
                <a:cubicBezTo>
                  <a:pt x="1318" y="9900"/>
                  <a:pt x="1554" y="9985"/>
                  <a:pt x="1787" y="9985"/>
                </a:cubicBezTo>
                <a:cubicBezTo>
                  <a:pt x="2275" y="9985"/>
                  <a:pt x="2746" y="9606"/>
                  <a:pt x="2746" y="9041"/>
                </a:cubicBezTo>
                <a:cubicBezTo>
                  <a:pt x="2746" y="8898"/>
                  <a:pt x="2698" y="8755"/>
                  <a:pt x="2651" y="8636"/>
                </a:cubicBezTo>
                <a:lnTo>
                  <a:pt x="4889" y="6398"/>
                </a:lnTo>
                <a:lnTo>
                  <a:pt x="4889" y="6398"/>
                </a:lnTo>
                <a:lnTo>
                  <a:pt x="4294" y="8636"/>
                </a:lnTo>
                <a:cubicBezTo>
                  <a:pt x="3222" y="8708"/>
                  <a:pt x="3079" y="10208"/>
                  <a:pt x="4103" y="10494"/>
                </a:cubicBezTo>
                <a:cubicBezTo>
                  <a:pt x="4199" y="10520"/>
                  <a:pt x="4291" y="10533"/>
                  <a:pt x="4379" y="10533"/>
                </a:cubicBezTo>
                <a:cubicBezTo>
                  <a:pt x="5234" y="10533"/>
                  <a:pt x="5688" y="9364"/>
                  <a:pt x="4889" y="8803"/>
                </a:cubicBezTo>
                <a:lnTo>
                  <a:pt x="5508" y="6493"/>
                </a:lnTo>
                <a:cubicBezTo>
                  <a:pt x="5699" y="6493"/>
                  <a:pt x="5889" y="6445"/>
                  <a:pt x="6056" y="6350"/>
                </a:cubicBezTo>
                <a:lnTo>
                  <a:pt x="6556" y="6850"/>
                </a:lnTo>
                <a:cubicBezTo>
                  <a:pt x="6270" y="7422"/>
                  <a:pt x="6651" y="8112"/>
                  <a:pt x="7318" y="8184"/>
                </a:cubicBezTo>
                <a:lnTo>
                  <a:pt x="7509" y="8970"/>
                </a:lnTo>
                <a:cubicBezTo>
                  <a:pt x="6703" y="9514"/>
                  <a:pt x="7132" y="10717"/>
                  <a:pt x="8014" y="10717"/>
                </a:cubicBezTo>
                <a:cubicBezTo>
                  <a:pt x="8096" y="10717"/>
                  <a:pt x="8182" y="10707"/>
                  <a:pt x="8271" y="10684"/>
                </a:cubicBezTo>
                <a:cubicBezTo>
                  <a:pt x="9295" y="10422"/>
                  <a:pt x="9176" y="8898"/>
                  <a:pt x="8104" y="8827"/>
                </a:cubicBezTo>
                <a:lnTo>
                  <a:pt x="7914" y="8041"/>
                </a:lnTo>
                <a:cubicBezTo>
                  <a:pt x="8033" y="7969"/>
                  <a:pt x="8104" y="7874"/>
                  <a:pt x="8176" y="7755"/>
                </a:cubicBezTo>
                <a:lnTo>
                  <a:pt x="8961" y="7969"/>
                </a:lnTo>
                <a:cubicBezTo>
                  <a:pt x="9023" y="8495"/>
                  <a:pt x="9467" y="8820"/>
                  <a:pt x="9921" y="8820"/>
                </a:cubicBezTo>
                <a:cubicBezTo>
                  <a:pt x="10165" y="8820"/>
                  <a:pt x="10413" y="8726"/>
                  <a:pt x="10605" y="8517"/>
                </a:cubicBezTo>
                <a:cubicBezTo>
                  <a:pt x="11152" y="7898"/>
                  <a:pt x="10724" y="6922"/>
                  <a:pt x="9914" y="6922"/>
                </a:cubicBezTo>
                <a:lnTo>
                  <a:pt x="9914" y="6945"/>
                </a:lnTo>
                <a:cubicBezTo>
                  <a:pt x="9604" y="6945"/>
                  <a:pt x="9295" y="7088"/>
                  <a:pt x="9128" y="7374"/>
                </a:cubicBezTo>
                <a:lnTo>
                  <a:pt x="8342" y="7160"/>
                </a:lnTo>
                <a:cubicBezTo>
                  <a:pt x="8295" y="6683"/>
                  <a:pt x="7890" y="6302"/>
                  <a:pt x="7390" y="6302"/>
                </a:cubicBezTo>
                <a:cubicBezTo>
                  <a:pt x="7247" y="6302"/>
                  <a:pt x="7128" y="6350"/>
                  <a:pt x="6985" y="6398"/>
                </a:cubicBezTo>
                <a:lnTo>
                  <a:pt x="6509" y="5921"/>
                </a:lnTo>
                <a:cubicBezTo>
                  <a:pt x="6604" y="5755"/>
                  <a:pt x="6651" y="5564"/>
                  <a:pt x="6651" y="5374"/>
                </a:cubicBezTo>
                <a:lnTo>
                  <a:pt x="8961" y="4754"/>
                </a:lnTo>
                <a:cubicBezTo>
                  <a:pt x="9158" y="5037"/>
                  <a:pt x="9440" y="5159"/>
                  <a:pt x="9719" y="5159"/>
                </a:cubicBezTo>
                <a:cubicBezTo>
                  <a:pt x="10287" y="5159"/>
                  <a:pt x="10844" y="4655"/>
                  <a:pt x="10652" y="3969"/>
                </a:cubicBezTo>
                <a:cubicBezTo>
                  <a:pt x="10521" y="3497"/>
                  <a:pt x="10132" y="3273"/>
                  <a:pt x="9743" y="3273"/>
                </a:cubicBezTo>
                <a:cubicBezTo>
                  <a:pt x="9288" y="3273"/>
                  <a:pt x="8833" y="3581"/>
                  <a:pt x="8795" y="4159"/>
                </a:cubicBezTo>
                <a:lnTo>
                  <a:pt x="6556" y="4754"/>
                </a:lnTo>
                <a:lnTo>
                  <a:pt x="8795" y="2516"/>
                </a:lnTo>
                <a:cubicBezTo>
                  <a:pt x="8914" y="2564"/>
                  <a:pt x="9057" y="2587"/>
                  <a:pt x="9200" y="2587"/>
                </a:cubicBezTo>
                <a:cubicBezTo>
                  <a:pt x="10033" y="2587"/>
                  <a:pt x="10462" y="1587"/>
                  <a:pt x="9866" y="992"/>
                </a:cubicBezTo>
                <a:cubicBezTo>
                  <a:pt x="9675" y="800"/>
                  <a:pt x="9438" y="715"/>
                  <a:pt x="9206" y="715"/>
                </a:cubicBezTo>
                <a:cubicBezTo>
                  <a:pt x="8718" y="715"/>
                  <a:pt x="8247" y="1094"/>
                  <a:pt x="8247" y="1659"/>
                </a:cubicBezTo>
                <a:cubicBezTo>
                  <a:pt x="8247" y="1802"/>
                  <a:pt x="8295" y="1921"/>
                  <a:pt x="8342" y="2063"/>
                </a:cubicBezTo>
                <a:lnTo>
                  <a:pt x="6104" y="4302"/>
                </a:lnTo>
                <a:lnTo>
                  <a:pt x="6699" y="2040"/>
                </a:lnTo>
                <a:cubicBezTo>
                  <a:pt x="7771" y="1968"/>
                  <a:pt x="7914" y="468"/>
                  <a:pt x="6890" y="182"/>
                </a:cubicBezTo>
                <a:cubicBezTo>
                  <a:pt x="6795" y="156"/>
                  <a:pt x="6705" y="144"/>
                  <a:pt x="6618" y="144"/>
                </a:cubicBezTo>
                <a:cubicBezTo>
                  <a:pt x="5760" y="144"/>
                  <a:pt x="5304" y="1332"/>
                  <a:pt x="6104" y="1873"/>
                </a:cubicBezTo>
                <a:lnTo>
                  <a:pt x="5485" y="4207"/>
                </a:lnTo>
                <a:cubicBezTo>
                  <a:pt x="5294" y="4207"/>
                  <a:pt x="5104" y="4254"/>
                  <a:pt x="4937" y="4350"/>
                </a:cubicBezTo>
                <a:lnTo>
                  <a:pt x="4437" y="3873"/>
                </a:lnTo>
                <a:cubicBezTo>
                  <a:pt x="4508" y="3730"/>
                  <a:pt x="4532" y="3588"/>
                  <a:pt x="4532" y="3469"/>
                </a:cubicBezTo>
                <a:cubicBezTo>
                  <a:pt x="4532" y="2968"/>
                  <a:pt x="4151" y="2564"/>
                  <a:pt x="3675" y="2516"/>
                </a:cubicBezTo>
                <a:lnTo>
                  <a:pt x="3484" y="1730"/>
                </a:lnTo>
                <a:cubicBezTo>
                  <a:pt x="4284" y="1189"/>
                  <a:pt x="3867" y="1"/>
                  <a:pt x="29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0" name="Google Shape;11240;p76"/>
          <p:cNvGrpSpPr/>
          <p:nvPr/>
        </p:nvGrpSpPr>
        <p:grpSpPr>
          <a:xfrm>
            <a:off x="3306264" y="1769565"/>
            <a:ext cx="298388" cy="349642"/>
            <a:chOff x="2813050" y="2365425"/>
            <a:chExt cx="228650" cy="267925"/>
          </a:xfrm>
        </p:grpSpPr>
        <p:sp>
          <p:nvSpPr>
            <p:cNvPr id="11241" name="Google Shape;11241;p76"/>
            <p:cNvSpPr/>
            <p:nvPr/>
          </p:nvSpPr>
          <p:spPr>
            <a:xfrm>
              <a:off x="2919625" y="2365425"/>
              <a:ext cx="15500" cy="30975"/>
            </a:xfrm>
            <a:custGeom>
              <a:avLst/>
              <a:gdLst/>
              <a:ahLst/>
              <a:cxnLst/>
              <a:rect l="l" t="t" r="r" b="b"/>
              <a:pathLst>
                <a:path w="620" h="1239" extrusionOk="0">
                  <a:moveTo>
                    <a:pt x="310" y="0"/>
                  </a:moveTo>
                  <a:cubicBezTo>
                    <a:pt x="161" y="0"/>
                    <a:pt x="12" y="96"/>
                    <a:pt x="0" y="286"/>
                  </a:cubicBezTo>
                  <a:lnTo>
                    <a:pt x="0" y="929"/>
                  </a:lnTo>
                  <a:cubicBezTo>
                    <a:pt x="0" y="1096"/>
                    <a:pt x="143" y="1239"/>
                    <a:pt x="310" y="1239"/>
                  </a:cubicBezTo>
                  <a:cubicBezTo>
                    <a:pt x="477" y="1239"/>
                    <a:pt x="620" y="1096"/>
                    <a:pt x="620" y="929"/>
                  </a:cubicBezTo>
                  <a:lnTo>
                    <a:pt x="620" y="286"/>
                  </a:lnTo>
                  <a:cubicBezTo>
                    <a:pt x="608" y="96"/>
                    <a:pt x="45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6"/>
            <p:cNvSpPr/>
            <p:nvPr/>
          </p:nvSpPr>
          <p:spPr>
            <a:xfrm>
              <a:off x="3008325" y="2469025"/>
              <a:ext cx="33375" cy="16100"/>
            </a:xfrm>
            <a:custGeom>
              <a:avLst/>
              <a:gdLst/>
              <a:ahLst/>
              <a:cxnLst/>
              <a:rect l="l" t="t" r="r" b="b"/>
              <a:pathLst>
                <a:path w="1335" h="644" extrusionOk="0">
                  <a:moveTo>
                    <a:pt x="310" y="0"/>
                  </a:moveTo>
                  <a:cubicBezTo>
                    <a:pt x="144" y="0"/>
                    <a:pt x="1" y="143"/>
                    <a:pt x="1" y="334"/>
                  </a:cubicBezTo>
                  <a:cubicBezTo>
                    <a:pt x="25" y="500"/>
                    <a:pt x="144" y="643"/>
                    <a:pt x="310" y="643"/>
                  </a:cubicBezTo>
                  <a:lnTo>
                    <a:pt x="953" y="643"/>
                  </a:lnTo>
                  <a:cubicBezTo>
                    <a:pt x="1334" y="595"/>
                    <a:pt x="1334" y="48"/>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6"/>
            <p:cNvSpPr/>
            <p:nvPr/>
          </p:nvSpPr>
          <p:spPr>
            <a:xfrm>
              <a:off x="2813050" y="2469550"/>
              <a:ext cx="36575" cy="15625"/>
            </a:xfrm>
            <a:custGeom>
              <a:avLst/>
              <a:gdLst/>
              <a:ahLst/>
              <a:cxnLst/>
              <a:rect l="l" t="t" r="r" b="b"/>
              <a:pathLst>
                <a:path w="1463" h="625" extrusionOk="0">
                  <a:moveTo>
                    <a:pt x="1067" y="1"/>
                  </a:moveTo>
                  <a:cubicBezTo>
                    <a:pt x="1053" y="1"/>
                    <a:pt x="1039" y="1"/>
                    <a:pt x="1025" y="3"/>
                  </a:cubicBezTo>
                  <a:lnTo>
                    <a:pt x="382" y="3"/>
                  </a:lnTo>
                  <a:cubicBezTo>
                    <a:pt x="1" y="27"/>
                    <a:pt x="1" y="598"/>
                    <a:pt x="382" y="622"/>
                  </a:cubicBezTo>
                  <a:lnTo>
                    <a:pt x="1025" y="622"/>
                  </a:lnTo>
                  <a:cubicBezTo>
                    <a:pt x="1039" y="624"/>
                    <a:pt x="1053" y="624"/>
                    <a:pt x="1067" y="624"/>
                  </a:cubicBezTo>
                  <a:cubicBezTo>
                    <a:pt x="1463" y="624"/>
                    <a:pt x="1463" y="1"/>
                    <a:pt x="1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6"/>
            <p:cNvSpPr/>
            <p:nvPr/>
          </p:nvSpPr>
          <p:spPr>
            <a:xfrm>
              <a:off x="2992450" y="2417175"/>
              <a:ext cx="37100" cy="23900"/>
            </a:xfrm>
            <a:custGeom>
              <a:avLst/>
              <a:gdLst/>
              <a:ahLst/>
              <a:cxnLst/>
              <a:rect l="l" t="t" r="r" b="b"/>
              <a:pathLst>
                <a:path w="1484" h="956" extrusionOk="0">
                  <a:moveTo>
                    <a:pt x="1038" y="1"/>
                  </a:moveTo>
                  <a:cubicBezTo>
                    <a:pt x="987" y="1"/>
                    <a:pt x="931" y="16"/>
                    <a:pt x="874" y="50"/>
                  </a:cubicBezTo>
                  <a:lnTo>
                    <a:pt x="326" y="360"/>
                  </a:lnTo>
                  <a:cubicBezTo>
                    <a:pt x="1" y="499"/>
                    <a:pt x="129" y="956"/>
                    <a:pt x="445" y="956"/>
                  </a:cubicBezTo>
                  <a:cubicBezTo>
                    <a:pt x="453" y="956"/>
                    <a:pt x="461" y="955"/>
                    <a:pt x="469" y="955"/>
                  </a:cubicBezTo>
                  <a:cubicBezTo>
                    <a:pt x="541" y="955"/>
                    <a:pt x="588" y="931"/>
                    <a:pt x="636" y="907"/>
                  </a:cubicBezTo>
                  <a:lnTo>
                    <a:pt x="1184" y="574"/>
                  </a:lnTo>
                  <a:cubicBezTo>
                    <a:pt x="1484" y="414"/>
                    <a:pt x="1313" y="1"/>
                    <a:pt x="10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6"/>
            <p:cNvSpPr/>
            <p:nvPr/>
          </p:nvSpPr>
          <p:spPr>
            <a:xfrm>
              <a:off x="2963075" y="2379100"/>
              <a:ext cx="26150" cy="29100"/>
            </a:xfrm>
            <a:custGeom>
              <a:avLst/>
              <a:gdLst/>
              <a:ahLst/>
              <a:cxnLst/>
              <a:rect l="l" t="t" r="r" b="b"/>
              <a:pathLst>
                <a:path w="1046" h="1164" extrusionOk="0">
                  <a:moveTo>
                    <a:pt x="640" y="1"/>
                  </a:moveTo>
                  <a:cubicBezTo>
                    <a:pt x="549" y="1"/>
                    <a:pt x="454" y="43"/>
                    <a:pt x="382" y="144"/>
                  </a:cubicBezTo>
                  <a:lnTo>
                    <a:pt x="72" y="692"/>
                  </a:lnTo>
                  <a:cubicBezTo>
                    <a:pt x="1" y="835"/>
                    <a:pt x="49" y="1025"/>
                    <a:pt x="191" y="1120"/>
                  </a:cubicBezTo>
                  <a:cubicBezTo>
                    <a:pt x="236" y="1150"/>
                    <a:pt x="288" y="1164"/>
                    <a:pt x="340" y="1164"/>
                  </a:cubicBezTo>
                  <a:cubicBezTo>
                    <a:pt x="455" y="1164"/>
                    <a:pt x="571" y="1099"/>
                    <a:pt x="620" y="1001"/>
                  </a:cubicBezTo>
                  <a:lnTo>
                    <a:pt x="930" y="454"/>
                  </a:lnTo>
                  <a:cubicBezTo>
                    <a:pt x="1046" y="221"/>
                    <a:pt x="850" y="1"/>
                    <a:pt x="6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6"/>
            <p:cNvSpPr/>
            <p:nvPr/>
          </p:nvSpPr>
          <p:spPr>
            <a:xfrm>
              <a:off x="2865100" y="2379100"/>
              <a:ext cx="26575" cy="29225"/>
            </a:xfrm>
            <a:custGeom>
              <a:avLst/>
              <a:gdLst/>
              <a:ahLst/>
              <a:cxnLst/>
              <a:rect l="l" t="t" r="r" b="b"/>
              <a:pathLst>
                <a:path w="1063" h="1169" extrusionOk="0">
                  <a:moveTo>
                    <a:pt x="418" y="1"/>
                  </a:moveTo>
                  <a:cubicBezTo>
                    <a:pt x="203" y="1"/>
                    <a:pt x="1" y="221"/>
                    <a:pt x="133" y="454"/>
                  </a:cubicBezTo>
                  <a:lnTo>
                    <a:pt x="443" y="1001"/>
                  </a:lnTo>
                  <a:cubicBezTo>
                    <a:pt x="491" y="1097"/>
                    <a:pt x="610" y="1168"/>
                    <a:pt x="705" y="1168"/>
                  </a:cubicBezTo>
                  <a:cubicBezTo>
                    <a:pt x="776" y="1168"/>
                    <a:pt x="824" y="1144"/>
                    <a:pt x="872" y="1120"/>
                  </a:cubicBezTo>
                  <a:cubicBezTo>
                    <a:pt x="1015" y="1025"/>
                    <a:pt x="1062" y="835"/>
                    <a:pt x="991" y="692"/>
                  </a:cubicBezTo>
                  <a:lnTo>
                    <a:pt x="681" y="144"/>
                  </a:lnTo>
                  <a:cubicBezTo>
                    <a:pt x="609" y="43"/>
                    <a:pt x="512"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6"/>
            <p:cNvSpPr/>
            <p:nvPr/>
          </p:nvSpPr>
          <p:spPr>
            <a:xfrm>
              <a:off x="2824350" y="2416775"/>
              <a:ext cx="35175" cy="24275"/>
            </a:xfrm>
            <a:custGeom>
              <a:avLst/>
              <a:gdLst/>
              <a:ahLst/>
              <a:cxnLst/>
              <a:rect l="l" t="t" r="r" b="b"/>
              <a:pathLst>
                <a:path w="1407" h="971" extrusionOk="0">
                  <a:moveTo>
                    <a:pt x="461" y="1"/>
                  </a:moveTo>
                  <a:cubicBezTo>
                    <a:pt x="185" y="1"/>
                    <a:pt x="0" y="437"/>
                    <a:pt x="335" y="614"/>
                  </a:cubicBezTo>
                  <a:lnTo>
                    <a:pt x="882" y="923"/>
                  </a:lnTo>
                  <a:cubicBezTo>
                    <a:pt x="930" y="947"/>
                    <a:pt x="978" y="947"/>
                    <a:pt x="1025" y="971"/>
                  </a:cubicBezTo>
                  <a:cubicBezTo>
                    <a:pt x="1144" y="971"/>
                    <a:pt x="1263" y="899"/>
                    <a:pt x="1311" y="804"/>
                  </a:cubicBezTo>
                  <a:cubicBezTo>
                    <a:pt x="1406" y="661"/>
                    <a:pt x="1359" y="447"/>
                    <a:pt x="1192" y="376"/>
                  </a:cubicBezTo>
                  <a:lnTo>
                    <a:pt x="644" y="66"/>
                  </a:lnTo>
                  <a:cubicBezTo>
                    <a:pt x="582" y="20"/>
                    <a:pt x="519" y="1"/>
                    <a:pt x="4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6"/>
            <p:cNvSpPr/>
            <p:nvPr/>
          </p:nvSpPr>
          <p:spPr>
            <a:xfrm>
              <a:off x="2914850" y="2552950"/>
              <a:ext cx="25050" cy="16100"/>
            </a:xfrm>
            <a:custGeom>
              <a:avLst/>
              <a:gdLst/>
              <a:ahLst/>
              <a:cxnLst/>
              <a:rect l="l" t="t" r="r" b="b"/>
              <a:pathLst>
                <a:path w="1002" h="644" extrusionOk="0">
                  <a:moveTo>
                    <a:pt x="1" y="1"/>
                  </a:moveTo>
                  <a:lnTo>
                    <a:pt x="215" y="644"/>
                  </a:lnTo>
                  <a:lnTo>
                    <a:pt x="811" y="644"/>
                  </a:lnTo>
                  <a:lnTo>
                    <a:pt x="10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6"/>
            <p:cNvSpPr/>
            <p:nvPr/>
          </p:nvSpPr>
          <p:spPr>
            <a:xfrm>
              <a:off x="2910100" y="2584525"/>
              <a:ext cx="33950" cy="48250"/>
            </a:xfrm>
            <a:custGeom>
              <a:avLst/>
              <a:gdLst/>
              <a:ahLst/>
              <a:cxnLst/>
              <a:rect l="l" t="t" r="r" b="b"/>
              <a:pathLst>
                <a:path w="1358" h="1930" extrusionOk="0">
                  <a:moveTo>
                    <a:pt x="429" y="0"/>
                  </a:moveTo>
                  <a:lnTo>
                    <a:pt x="0" y="1929"/>
                  </a:lnTo>
                  <a:lnTo>
                    <a:pt x="1358" y="1929"/>
                  </a:lnTo>
                  <a:lnTo>
                    <a:pt x="95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6"/>
            <p:cNvSpPr/>
            <p:nvPr/>
          </p:nvSpPr>
          <p:spPr>
            <a:xfrm>
              <a:off x="2814850" y="2552950"/>
              <a:ext cx="91100" cy="79825"/>
            </a:xfrm>
            <a:custGeom>
              <a:avLst/>
              <a:gdLst/>
              <a:ahLst/>
              <a:cxnLst/>
              <a:rect l="l" t="t" r="r" b="b"/>
              <a:pathLst>
                <a:path w="3644" h="3193" extrusionOk="0">
                  <a:moveTo>
                    <a:pt x="3167" y="1"/>
                  </a:moveTo>
                  <a:lnTo>
                    <a:pt x="1596" y="453"/>
                  </a:lnTo>
                  <a:cubicBezTo>
                    <a:pt x="1143" y="596"/>
                    <a:pt x="738" y="858"/>
                    <a:pt x="453" y="1239"/>
                  </a:cubicBezTo>
                  <a:cubicBezTo>
                    <a:pt x="143" y="1620"/>
                    <a:pt x="0" y="2097"/>
                    <a:pt x="0" y="2573"/>
                  </a:cubicBezTo>
                  <a:lnTo>
                    <a:pt x="0" y="2859"/>
                  </a:lnTo>
                  <a:cubicBezTo>
                    <a:pt x="0" y="3049"/>
                    <a:pt x="143" y="3192"/>
                    <a:pt x="310" y="3192"/>
                  </a:cubicBezTo>
                  <a:lnTo>
                    <a:pt x="3167" y="3192"/>
                  </a:lnTo>
                  <a:lnTo>
                    <a:pt x="3644" y="954"/>
                  </a:lnTo>
                  <a:lnTo>
                    <a:pt x="3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6"/>
            <p:cNvSpPr/>
            <p:nvPr/>
          </p:nvSpPr>
          <p:spPr>
            <a:xfrm>
              <a:off x="2948800" y="2553550"/>
              <a:ext cx="91100" cy="79800"/>
            </a:xfrm>
            <a:custGeom>
              <a:avLst/>
              <a:gdLst/>
              <a:ahLst/>
              <a:cxnLst/>
              <a:rect l="l" t="t" r="r" b="b"/>
              <a:pathLst>
                <a:path w="3644" h="3192" extrusionOk="0">
                  <a:moveTo>
                    <a:pt x="310" y="1"/>
                  </a:moveTo>
                  <a:lnTo>
                    <a:pt x="0" y="953"/>
                  </a:lnTo>
                  <a:lnTo>
                    <a:pt x="477" y="3192"/>
                  </a:lnTo>
                  <a:lnTo>
                    <a:pt x="3334" y="3192"/>
                  </a:lnTo>
                  <a:cubicBezTo>
                    <a:pt x="3501" y="3192"/>
                    <a:pt x="3644" y="3049"/>
                    <a:pt x="3644" y="2858"/>
                  </a:cubicBezTo>
                  <a:lnTo>
                    <a:pt x="3644" y="2573"/>
                  </a:lnTo>
                  <a:cubicBezTo>
                    <a:pt x="3644" y="2096"/>
                    <a:pt x="3477" y="1620"/>
                    <a:pt x="3191" y="1239"/>
                  </a:cubicBezTo>
                  <a:cubicBezTo>
                    <a:pt x="2906" y="858"/>
                    <a:pt x="2501" y="596"/>
                    <a:pt x="2048" y="453"/>
                  </a:cubicBezTo>
                  <a:lnTo>
                    <a:pt x="47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6"/>
            <p:cNvSpPr/>
            <p:nvPr/>
          </p:nvSpPr>
          <p:spPr>
            <a:xfrm>
              <a:off x="2841025" y="2411850"/>
              <a:ext cx="172700" cy="125650"/>
            </a:xfrm>
            <a:custGeom>
              <a:avLst/>
              <a:gdLst/>
              <a:ahLst/>
              <a:cxnLst/>
              <a:rect l="l" t="t" r="r" b="b"/>
              <a:pathLst>
                <a:path w="6908" h="5026" extrusionOk="0">
                  <a:moveTo>
                    <a:pt x="3454" y="1"/>
                  </a:moveTo>
                  <a:cubicBezTo>
                    <a:pt x="1192" y="1"/>
                    <a:pt x="1" y="2668"/>
                    <a:pt x="1501" y="4359"/>
                  </a:cubicBezTo>
                  <a:cubicBezTo>
                    <a:pt x="1668" y="4549"/>
                    <a:pt x="1811" y="4788"/>
                    <a:pt x="1858" y="5026"/>
                  </a:cubicBezTo>
                  <a:lnTo>
                    <a:pt x="3144" y="5026"/>
                  </a:lnTo>
                  <a:lnTo>
                    <a:pt x="3144" y="3383"/>
                  </a:lnTo>
                  <a:lnTo>
                    <a:pt x="2621" y="2835"/>
                  </a:lnTo>
                  <a:cubicBezTo>
                    <a:pt x="2384" y="2617"/>
                    <a:pt x="2591" y="2302"/>
                    <a:pt x="2830" y="2302"/>
                  </a:cubicBezTo>
                  <a:cubicBezTo>
                    <a:pt x="2904" y="2302"/>
                    <a:pt x="2981" y="2333"/>
                    <a:pt x="3049" y="2406"/>
                  </a:cubicBezTo>
                  <a:lnTo>
                    <a:pt x="3454" y="2811"/>
                  </a:lnTo>
                  <a:lnTo>
                    <a:pt x="3859" y="2406"/>
                  </a:lnTo>
                  <a:cubicBezTo>
                    <a:pt x="3932" y="2333"/>
                    <a:pt x="4013" y="2302"/>
                    <a:pt x="4088" y="2302"/>
                  </a:cubicBezTo>
                  <a:cubicBezTo>
                    <a:pt x="4332" y="2302"/>
                    <a:pt x="4529" y="2617"/>
                    <a:pt x="4311" y="2835"/>
                  </a:cubicBezTo>
                  <a:lnTo>
                    <a:pt x="3787" y="3383"/>
                  </a:lnTo>
                  <a:lnTo>
                    <a:pt x="3787" y="5026"/>
                  </a:lnTo>
                  <a:lnTo>
                    <a:pt x="5073" y="5026"/>
                  </a:lnTo>
                  <a:cubicBezTo>
                    <a:pt x="5121" y="4788"/>
                    <a:pt x="5240" y="4549"/>
                    <a:pt x="5407" y="4359"/>
                  </a:cubicBezTo>
                  <a:cubicBezTo>
                    <a:pt x="6907" y="2668"/>
                    <a:pt x="5716" y="1"/>
                    <a:pt x="3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3" name="Google Shape;11253;p76"/>
          <p:cNvGrpSpPr/>
          <p:nvPr/>
        </p:nvGrpSpPr>
        <p:grpSpPr>
          <a:xfrm>
            <a:off x="4035824" y="1768521"/>
            <a:ext cx="349642" cy="349936"/>
            <a:chOff x="3372100" y="2364625"/>
            <a:chExt cx="267925" cy="268150"/>
          </a:xfrm>
        </p:grpSpPr>
        <p:sp>
          <p:nvSpPr>
            <p:cNvPr id="11254" name="Google Shape;11254;p76"/>
            <p:cNvSpPr/>
            <p:nvPr/>
          </p:nvSpPr>
          <p:spPr>
            <a:xfrm>
              <a:off x="3419725" y="2554150"/>
              <a:ext cx="67900" cy="31575"/>
            </a:xfrm>
            <a:custGeom>
              <a:avLst/>
              <a:gdLst/>
              <a:ahLst/>
              <a:cxnLst/>
              <a:rect l="l" t="t" r="r" b="b"/>
              <a:pathLst>
                <a:path w="2716" h="1263" extrusionOk="0">
                  <a:moveTo>
                    <a:pt x="1358" y="1"/>
                  </a:moveTo>
                  <a:cubicBezTo>
                    <a:pt x="644" y="1"/>
                    <a:pt x="48" y="548"/>
                    <a:pt x="1" y="1263"/>
                  </a:cubicBezTo>
                  <a:lnTo>
                    <a:pt x="2715" y="1263"/>
                  </a:lnTo>
                  <a:cubicBezTo>
                    <a:pt x="2668" y="548"/>
                    <a:pt x="2072" y="1"/>
                    <a:pt x="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6"/>
            <p:cNvSpPr/>
            <p:nvPr/>
          </p:nvSpPr>
          <p:spPr>
            <a:xfrm>
              <a:off x="3438175" y="2507125"/>
              <a:ext cx="31000" cy="31575"/>
            </a:xfrm>
            <a:custGeom>
              <a:avLst/>
              <a:gdLst/>
              <a:ahLst/>
              <a:cxnLst/>
              <a:rect l="l" t="t" r="r" b="b"/>
              <a:pathLst>
                <a:path w="1240" h="1263" extrusionOk="0">
                  <a:moveTo>
                    <a:pt x="620" y="0"/>
                  </a:moveTo>
                  <a:cubicBezTo>
                    <a:pt x="263" y="0"/>
                    <a:pt x="1" y="286"/>
                    <a:pt x="1" y="619"/>
                  </a:cubicBezTo>
                  <a:cubicBezTo>
                    <a:pt x="1" y="977"/>
                    <a:pt x="263" y="1262"/>
                    <a:pt x="620" y="1262"/>
                  </a:cubicBezTo>
                  <a:cubicBezTo>
                    <a:pt x="977" y="1262"/>
                    <a:pt x="1239" y="977"/>
                    <a:pt x="1239" y="619"/>
                  </a:cubicBezTo>
                  <a:cubicBezTo>
                    <a:pt x="1239" y="286"/>
                    <a:pt x="977" y="0"/>
                    <a:pt x="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6"/>
            <p:cNvSpPr/>
            <p:nvPr/>
          </p:nvSpPr>
          <p:spPr>
            <a:xfrm>
              <a:off x="3372100" y="2460075"/>
              <a:ext cx="267925" cy="172700"/>
            </a:xfrm>
            <a:custGeom>
              <a:avLst/>
              <a:gdLst/>
              <a:ahLst/>
              <a:cxnLst/>
              <a:rect l="l" t="t" r="r" b="b"/>
              <a:pathLst>
                <a:path w="10717" h="6908" extrusionOk="0">
                  <a:moveTo>
                    <a:pt x="9121" y="2501"/>
                  </a:moveTo>
                  <a:cubicBezTo>
                    <a:pt x="9502" y="2549"/>
                    <a:pt x="9502" y="3097"/>
                    <a:pt x="9121" y="3144"/>
                  </a:cubicBezTo>
                  <a:lnTo>
                    <a:pt x="6192" y="3144"/>
                  </a:lnTo>
                  <a:cubicBezTo>
                    <a:pt x="5811" y="3097"/>
                    <a:pt x="5811" y="2549"/>
                    <a:pt x="6192" y="2501"/>
                  </a:cubicBezTo>
                  <a:close/>
                  <a:moveTo>
                    <a:pt x="9121" y="3764"/>
                  </a:moveTo>
                  <a:cubicBezTo>
                    <a:pt x="9502" y="3811"/>
                    <a:pt x="9502" y="4359"/>
                    <a:pt x="9121" y="4407"/>
                  </a:cubicBezTo>
                  <a:lnTo>
                    <a:pt x="6192" y="4407"/>
                  </a:lnTo>
                  <a:cubicBezTo>
                    <a:pt x="5811" y="4359"/>
                    <a:pt x="5811" y="3811"/>
                    <a:pt x="6192" y="3764"/>
                  </a:cubicBezTo>
                  <a:close/>
                  <a:moveTo>
                    <a:pt x="3263" y="1263"/>
                  </a:moveTo>
                  <a:cubicBezTo>
                    <a:pt x="4359" y="1263"/>
                    <a:pt x="4930" y="2573"/>
                    <a:pt x="4192" y="3359"/>
                  </a:cubicBezTo>
                  <a:cubicBezTo>
                    <a:pt x="4835" y="3716"/>
                    <a:pt x="5263" y="4383"/>
                    <a:pt x="5263" y="5121"/>
                  </a:cubicBezTo>
                  <a:lnTo>
                    <a:pt x="5263" y="5335"/>
                  </a:lnTo>
                  <a:cubicBezTo>
                    <a:pt x="5263" y="5502"/>
                    <a:pt x="5121" y="5645"/>
                    <a:pt x="4930" y="5645"/>
                  </a:cubicBezTo>
                  <a:lnTo>
                    <a:pt x="1596" y="5645"/>
                  </a:lnTo>
                  <a:cubicBezTo>
                    <a:pt x="1582" y="5647"/>
                    <a:pt x="1568" y="5648"/>
                    <a:pt x="1555" y="5648"/>
                  </a:cubicBezTo>
                  <a:cubicBezTo>
                    <a:pt x="1385" y="5648"/>
                    <a:pt x="1264" y="5512"/>
                    <a:pt x="1286" y="5335"/>
                  </a:cubicBezTo>
                  <a:lnTo>
                    <a:pt x="1286" y="5121"/>
                  </a:lnTo>
                  <a:cubicBezTo>
                    <a:pt x="1286" y="4383"/>
                    <a:pt x="1691" y="3716"/>
                    <a:pt x="2358" y="3359"/>
                  </a:cubicBezTo>
                  <a:cubicBezTo>
                    <a:pt x="1596" y="2573"/>
                    <a:pt x="2168" y="1263"/>
                    <a:pt x="3263" y="1263"/>
                  </a:cubicBezTo>
                  <a:close/>
                  <a:moveTo>
                    <a:pt x="1167" y="1"/>
                  </a:moveTo>
                  <a:cubicBezTo>
                    <a:pt x="524" y="1"/>
                    <a:pt x="0" y="525"/>
                    <a:pt x="0" y="1144"/>
                  </a:cubicBezTo>
                  <a:lnTo>
                    <a:pt x="0" y="5764"/>
                  </a:lnTo>
                  <a:cubicBezTo>
                    <a:pt x="0" y="6383"/>
                    <a:pt x="524" y="6907"/>
                    <a:pt x="1167" y="6907"/>
                  </a:cubicBezTo>
                  <a:lnTo>
                    <a:pt x="9574" y="6907"/>
                  </a:lnTo>
                  <a:cubicBezTo>
                    <a:pt x="10193" y="6907"/>
                    <a:pt x="10717" y="6383"/>
                    <a:pt x="10717" y="5764"/>
                  </a:cubicBezTo>
                  <a:lnTo>
                    <a:pt x="10717" y="1144"/>
                  </a:lnTo>
                  <a:cubicBezTo>
                    <a:pt x="10717" y="501"/>
                    <a:pt x="10193" y="1"/>
                    <a:pt x="9574" y="1"/>
                  </a:cubicBezTo>
                  <a:lnTo>
                    <a:pt x="6621" y="1"/>
                  </a:lnTo>
                  <a:lnTo>
                    <a:pt x="6621" y="834"/>
                  </a:lnTo>
                  <a:cubicBezTo>
                    <a:pt x="6621" y="1358"/>
                    <a:pt x="6192" y="1787"/>
                    <a:pt x="5668" y="1787"/>
                  </a:cubicBezTo>
                  <a:lnTo>
                    <a:pt x="5049" y="1787"/>
                  </a:lnTo>
                  <a:cubicBezTo>
                    <a:pt x="4525" y="1787"/>
                    <a:pt x="4097" y="1358"/>
                    <a:pt x="4097" y="834"/>
                  </a:cubicBezTo>
                  <a:lnTo>
                    <a:pt x="409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6"/>
            <p:cNvSpPr/>
            <p:nvPr/>
          </p:nvSpPr>
          <p:spPr>
            <a:xfrm>
              <a:off x="3420375" y="2364625"/>
              <a:ext cx="170950" cy="124075"/>
            </a:xfrm>
            <a:custGeom>
              <a:avLst/>
              <a:gdLst/>
              <a:ahLst/>
              <a:cxnLst/>
              <a:rect l="l" t="t" r="r" b="b"/>
              <a:pathLst>
                <a:path w="6838" h="4963" extrusionOk="0">
                  <a:moveTo>
                    <a:pt x="447" y="0"/>
                  </a:moveTo>
                  <a:cubicBezTo>
                    <a:pt x="208" y="0"/>
                    <a:pt x="0" y="320"/>
                    <a:pt x="237" y="556"/>
                  </a:cubicBezTo>
                  <a:lnTo>
                    <a:pt x="2809" y="3104"/>
                  </a:lnTo>
                  <a:lnTo>
                    <a:pt x="2809" y="4652"/>
                  </a:lnTo>
                  <a:cubicBezTo>
                    <a:pt x="2809" y="4819"/>
                    <a:pt x="2951" y="4962"/>
                    <a:pt x="3118" y="4962"/>
                  </a:cubicBezTo>
                  <a:lnTo>
                    <a:pt x="3737" y="4962"/>
                  </a:lnTo>
                  <a:cubicBezTo>
                    <a:pt x="3904" y="4962"/>
                    <a:pt x="4047" y="4819"/>
                    <a:pt x="4047" y="4652"/>
                  </a:cubicBezTo>
                  <a:lnTo>
                    <a:pt x="4047" y="3104"/>
                  </a:lnTo>
                  <a:lnTo>
                    <a:pt x="6619" y="556"/>
                  </a:lnTo>
                  <a:cubicBezTo>
                    <a:pt x="6837" y="320"/>
                    <a:pt x="6639" y="0"/>
                    <a:pt x="6395" y="0"/>
                  </a:cubicBezTo>
                  <a:cubicBezTo>
                    <a:pt x="6319" y="0"/>
                    <a:pt x="6240" y="31"/>
                    <a:pt x="6166" y="104"/>
                  </a:cubicBezTo>
                  <a:lnTo>
                    <a:pt x="3713" y="2557"/>
                  </a:lnTo>
                  <a:lnTo>
                    <a:pt x="3142" y="2557"/>
                  </a:lnTo>
                  <a:lnTo>
                    <a:pt x="665" y="104"/>
                  </a:lnTo>
                  <a:cubicBezTo>
                    <a:pt x="598" y="31"/>
                    <a:pt x="521" y="0"/>
                    <a:pt x="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8" name="Google Shape;11258;p76"/>
          <p:cNvGrpSpPr/>
          <p:nvPr/>
        </p:nvGrpSpPr>
        <p:grpSpPr>
          <a:xfrm>
            <a:off x="4795693" y="1768782"/>
            <a:ext cx="330230" cy="350425"/>
            <a:chOff x="3954375" y="2364825"/>
            <a:chExt cx="253050" cy="268525"/>
          </a:xfrm>
        </p:grpSpPr>
        <p:sp>
          <p:nvSpPr>
            <p:cNvPr id="11259" name="Google Shape;11259;p76"/>
            <p:cNvSpPr/>
            <p:nvPr/>
          </p:nvSpPr>
          <p:spPr>
            <a:xfrm>
              <a:off x="3954375" y="2364825"/>
              <a:ext cx="222075" cy="120300"/>
            </a:xfrm>
            <a:custGeom>
              <a:avLst/>
              <a:gdLst/>
              <a:ahLst/>
              <a:cxnLst/>
              <a:rect l="l" t="t" r="r" b="b"/>
              <a:pathLst>
                <a:path w="8883" h="4812" extrusionOk="0">
                  <a:moveTo>
                    <a:pt x="1881" y="1"/>
                  </a:moveTo>
                  <a:cubicBezTo>
                    <a:pt x="1691" y="1"/>
                    <a:pt x="1548" y="144"/>
                    <a:pt x="1548" y="310"/>
                  </a:cubicBezTo>
                  <a:lnTo>
                    <a:pt x="1548" y="2525"/>
                  </a:lnTo>
                  <a:lnTo>
                    <a:pt x="1453" y="2525"/>
                  </a:lnTo>
                  <a:cubicBezTo>
                    <a:pt x="0" y="2596"/>
                    <a:pt x="0" y="4740"/>
                    <a:pt x="1453" y="4811"/>
                  </a:cubicBezTo>
                  <a:lnTo>
                    <a:pt x="1548" y="4811"/>
                  </a:lnTo>
                  <a:lnTo>
                    <a:pt x="1548" y="4192"/>
                  </a:lnTo>
                  <a:lnTo>
                    <a:pt x="1453" y="4192"/>
                  </a:lnTo>
                  <a:cubicBezTo>
                    <a:pt x="1437" y="4193"/>
                    <a:pt x="1423" y="4193"/>
                    <a:pt x="1408" y="4193"/>
                  </a:cubicBezTo>
                  <a:cubicBezTo>
                    <a:pt x="713" y="4193"/>
                    <a:pt x="706" y="3141"/>
                    <a:pt x="1387" y="3141"/>
                  </a:cubicBezTo>
                  <a:cubicBezTo>
                    <a:pt x="1408" y="3141"/>
                    <a:pt x="1430" y="3142"/>
                    <a:pt x="1453" y="3144"/>
                  </a:cubicBezTo>
                  <a:lnTo>
                    <a:pt x="1548" y="3144"/>
                  </a:lnTo>
                  <a:lnTo>
                    <a:pt x="1548" y="4192"/>
                  </a:lnTo>
                  <a:lnTo>
                    <a:pt x="2191" y="4192"/>
                  </a:lnTo>
                  <a:lnTo>
                    <a:pt x="2191" y="2835"/>
                  </a:lnTo>
                  <a:lnTo>
                    <a:pt x="2191" y="1572"/>
                  </a:lnTo>
                  <a:cubicBezTo>
                    <a:pt x="2191" y="1048"/>
                    <a:pt x="2596" y="620"/>
                    <a:pt x="3120" y="620"/>
                  </a:cubicBezTo>
                  <a:lnTo>
                    <a:pt x="8883" y="620"/>
                  </a:lnTo>
                  <a:lnTo>
                    <a:pt x="8883" y="310"/>
                  </a:lnTo>
                  <a:cubicBezTo>
                    <a:pt x="8883" y="144"/>
                    <a:pt x="8740" y="1"/>
                    <a:pt x="8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6"/>
            <p:cNvSpPr/>
            <p:nvPr/>
          </p:nvSpPr>
          <p:spPr>
            <a:xfrm>
              <a:off x="3993050" y="2485100"/>
              <a:ext cx="16100" cy="116100"/>
            </a:xfrm>
            <a:custGeom>
              <a:avLst/>
              <a:gdLst/>
              <a:ahLst/>
              <a:cxnLst/>
              <a:rect l="l" t="t" r="r" b="b"/>
              <a:pathLst>
                <a:path w="644" h="4644" extrusionOk="0">
                  <a:moveTo>
                    <a:pt x="1" y="0"/>
                  </a:moveTo>
                  <a:lnTo>
                    <a:pt x="1" y="4334"/>
                  </a:lnTo>
                  <a:cubicBezTo>
                    <a:pt x="1" y="4501"/>
                    <a:pt x="144" y="4644"/>
                    <a:pt x="334" y="4644"/>
                  </a:cubicBezTo>
                  <a:lnTo>
                    <a:pt x="644" y="4644"/>
                  </a:lnTo>
                  <a:lnTo>
                    <a:pt x="64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6"/>
            <p:cNvSpPr/>
            <p:nvPr/>
          </p:nvSpPr>
          <p:spPr>
            <a:xfrm>
              <a:off x="4024625" y="2443425"/>
              <a:ext cx="31575" cy="26200"/>
            </a:xfrm>
            <a:custGeom>
              <a:avLst/>
              <a:gdLst/>
              <a:ahLst/>
              <a:cxnLst/>
              <a:rect l="l" t="t" r="r" b="b"/>
              <a:pathLst>
                <a:path w="1263" h="1048" extrusionOk="0">
                  <a:moveTo>
                    <a:pt x="0" y="0"/>
                  </a:moveTo>
                  <a:lnTo>
                    <a:pt x="0" y="1048"/>
                  </a:lnTo>
                  <a:lnTo>
                    <a:pt x="738" y="1048"/>
                  </a:lnTo>
                  <a:cubicBezTo>
                    <a:pt x="1024" y="1048"/>
                    <a:pt x="1262" y="810"/>
                    <a:pt x="1262" y="524"/>
                  </a:cubicBezTo>
                  <a:cubicBezTo>
                    <a:pt x="1238" y="238"/>
                    <a:pt x="1024" y="0"/>
                    <a:pt x="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6"/>
            <p:cNvSpPr/>
            <p:nvPr/>
          </p:nvSpPr>
          <p:spPr>
            <a:xfrm>
              <a:off x="4093075" y="2490450"/>
              <a:ext cx="67300" cy="31575"/>
            </a:xfrm>
            <a:custGeom>
              <a:avLst/>
              <a:gdLst/>
              <a:ahLst/>
              <a:cxnLst/>
              <a:rect l="l" t="t" r="r" b="b"/>
              <a:pathLst>
                <a:path w="2692" h="1263" extrusionOk="0">
                  <a:moveTo>
                    <a:pt x="1334" y="0"/>
                  </a:moveTo>
                  <a:cubicBezTo>
                    <a:pt x="644" y="0"/>
                    <a:pt x="48" y="548"/>
                    <a:pt x="1" y="1263"/>
                  </a:cubicBezTo>
                  <a:lnTo>
                    <a:pt x="2692" y="1263"/>
                  </a:lnTo>
                  <a:cubicBezTo>
                    <a:pt x="2644" y="548"/>
                    <a:pt x="204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6"/>
            <p:cNvSpPr/>
            <p:nvPr/>
          </p:nvSpPr>
          <p:spPr>
            <a:xfrm>
              <a:off x="4024625" y="2396375"/>
              <a:ext cx="182800" cy="236975"/>
            </a:xfrm>
            <a:custGeom>
              <a:avLst/>
              <a:gdLst/>
              <a:ahLst/>
              <a:cxnLst/>
              <a:rect l="l" t="t" r="r" b="b"/>
              <a:pathLst>
                <a:path w="7312" h="9479" extrusionOk="0">
                  <a:moveTo>
                    <a:pt x="4072" y="1239"/>
                  </a:moveTo>
                  <a:cubicBezTo>
                    <a:pt x="5168" y="1239"/>
                    <a:pt x="5739" y="2549"/>
                    <a:pt x="5001" y="3359"/>
                  </a:cubicBezTo>
                  <a:cubicBezTo>
                    <a:pt x="5668" y="3692"/>
                    <a:pt x="6073" y="4383"/>
                    <a:pt x="6073" y="5121"/>
                  </a:cubicBezTo>
                  <a:lnTo>
                    <a:pt x="6073" y="5335"/>
                  </a:lnTo>
                  <a:cubicBezTo>
                    <a:pt x="6073" y="5490"/>
                    <a:pt x="5950" y="5624"/>
                    <a:pt x="5800" y="5624"/>
                  </a:cubicBezTo>
                  <a:cubicBezTo>
                    <a:pt x="5788" y="5624"/>
                    <a:pt x="5776" y="5623"/>
                    <a:pt x="5763" y="5621"/>
                  </a:cubicBezTo>
                  <a:lnTo>
                    <a:pt x="2405" y="5621"/>
                  </a:lnTo>
                  <a:cubicBezTo>
                    <a:pt x="2239" y="5621"/>
                    <a:pt x="2096" y="5502"/>
                    <a:pt x="2096" y="5335"/>
                  </a:cubicBezTo>
                  <a:lnTo>
                    <a:pt x="2096" y="5121"/>
                  </a:lnTo>
                  <a:cubicBezTo>
                    <a:pt x="2096" y="4383"/>
                    <a:pt x="2501" y="3692"/>
                    <a:pt x="3167" y="3359"/>
                  </a:cubicBezTo>
                  <a:cubicBezTo>
                    <a:pt x="2405" y="2549"/>
                    <a:pt x="2977" y="1239"/>
                    <a:pt x="4072" y="1239"/>
                  </a:cubicBezTo>
                  <a:close/>
                  <a:moveTo>
                    <a:pt x="3626" y="6262"/>
                  </a:moveTo>
                  <a:cubicBezTo>
                    <a:pt x="3640" y="6262"/>
                    <a:pt x="3653" y="6262"/>
                    <a:pt x="3668" y="6264"/>
                  </a:cubicBezTo>
                  <a:lnTo>
                    <a:pt x="5763" y="6264"/>
                  </a:lnTo>
                  <a:cubicBezTo>
                    <a:pt x="6144" y="6312"/>
                    <a:pt x="6144" y="6859"/>
                    <a:pt x="5763" y="6907"/>
                  </a:cubicBezTo>
                  <a:lnTo>
                    <a:pt x="3668" y="6907"/>
                  </a:lnTo>
                  <a:cubicBezTo>
                    <a:pt x="3653" y="6908"/>
                    <a:pt x="3640" y="6909"/>
                    <a:pt x="3626" y="6909"/>
                  </a:cubicBezTo>
                  <a:cubicBezTo>
                    <a:pt x="3229" y="6909"/>
                    <a:pt x="3229" y="6262"/>
                    <a:pt x="3626" y="6262"/>
                  </a:cubicBezTo>
                  <a:close/>
                  <a:moveTo>
                    <a:pt x="1529" y="7524"/>
                  </a:moveTo>
                  <a:cubicBezTo>
                    <a:pt x="1543" y="7524"/>
                    <a:pt x="1557" y="7525"/>
                    <a:pt x="1572" y="7526"/>
                  </a:cubicBezTo>
                  <a:lnTo>
                    <a:pt x="5763" y="7526"/>
                  </a:lnTo>
                  <a:cubicBezTo>
                    <a:pt x="6144" y="7574"/>
                    <a:pt x="6144" y="8121"/>
                    <a:pt x="5763" y="8169"/>
                  </a:cubicBezTo>
                  <a:lnTo>
                    <a:pt x="1572" y="8169"/>
                  </a:lnTo>
                  <a:cubicBezTo>
                    <a:pt x="1564" y="8169"/>
                    <a:pt x="1557" y="8170"/>
                    <a:pt x="1550" y="8170"/>
                  </a:cubicBezTo>
                  <a:cubicBezTo>
                    <a:pt x="1134" y="8170"/>
                    <a:pt x="1127" y="7524"/>
                    <a:pt x="1529" y="7524"/>
                  </a:cubicBezTo>
                  <a:close/>
                  <a:moveTo>
                    <a:pt x="310" y="1"/>
                  </a:moveTo>
                  <a:cubicBezTo>
                    <a:pt x="143" y="1"/>
                    <a:pt x="0" y="144"/>
                    <a:pt x="0" y="310"/>
                  </a:cubicBezTo>
                  <a:lnTo>
                    <a:pt x="0" y="1263"/>
                  </a:lnTo>
                  <a:lnTo>
                    <a:pt x="738" y="1263"/>
                  </a:lnTo>
                  <a:cubicBezTo>
                    <a:pt x="766" y="1261"/>
                    <a:pt x="793" y="1260"/>
                    <a:pt x="820" y="1260"/>
                  </a:cubicBezTo>
                  <a:cubicBezTo>
                    <a:pt x="1429" y="1260"/>
                    <a:pt x="1953" y="1767"/>
                    <a:pt x="1953" y="2406"/>
                  </a:cubicBezTo>
                  <a:cubicBezTo>
                    <a:pt x="1953" y="3023"/>
                    <a:pt x="1427" y="3552"/>
                    <a:pt x="816" y="3552"/>
                  </a:cubicBezTo>
                  <a:cubicBezTo>
                    <a:pt x="791" y="3552"/>
                    <a:pt x="765" y="3551"/>
                    <a:pt x="738" y="3549"/>
                  </a:cubicBezTo>
                  <a:lnTo>
                    <a:pt x="0" y="3549"/>
                  </a:lnTo>
                  <a:lnTo>
                    <a:pt x="0" y="9169"/>
                  </a:lnTo>
                  <a:cubicBezTo>
                    <a:pt x="0" y="9336"/>
                    <a:pt x="143" y="9479"/>
                    <a:pt x="310" y="9479"/>
                  </a:cubicBezTo>
                  <a:lnTo>
                    <a:pt x="7025" y="9479"/>
                  </a:lnTo>
                  <a:cubicBezTo>
                    <a:pt x="7192" y="9479"/>
                    <a:pt x="7311" y="9336"/>
                    <a:pt x="7311" y="9169"/>
                  </a:cubicBezTo>
                  <a:lnTo>
                    <a:pt x="7311" y="310"/>
                  </a:lnTo>
                  <a:cubicBezTo>
                    <a:pt x="7311" y="144"/>
                    <a:pt x="7192" y="1"/>
                    <a:pt x="7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6"/>
            <p:cNvSpPr/>
            <p:nvPr/>
          </p:nvSpPr>
          <p:spPr>
            <a:xfrm>
              <a:off x="4110950" y="2443425"/>
              <a:ext cx="31575" cy="31575"/>
            </a:xfrm>
            <a:custGeom>
              <a:avLst/>
              <a:gdLst/>
              <a:ahLst/>
              <a:cxnLst/>
              <a:rect l="l" t="t" r="r" b="b"/>
              <a:pathLst>
                <a:path w="1263" h="1263" extrusionOk="0">
                  <a:moveTo>
                    <a:pt x="619" y="0"/>
                  </a:moveTo>
                  <a:cubicBezTo>
                    <a:pt x="286" y="0"/>
                    <a:pt x="0" y="286"/>
                    <a:pt x="0" y="619"/>
                  </a:cubicBezTo>
                  <a:cubicBezTo>
                    <a:pt x="0" y="977"/>
                    <a:pt x="286" y="1262"/>
                    <a:pt x="619" y="1262"/>
                  </a:cubicBezTo>
                  <a:cubicBezTo>
                    <a:pt x="977" y="1262"/>
                    <a:pt x="1262" y="977"/>
                    <a:pt x="1262" y="619"/>
                  </a:cubicBezTo>
                  <a:cubicBezTo>
                    <a:pt x="1262" y="286"/>
                    <a:pt x="977" y="0"/>
                    <a:pt x="6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76"/>
          <p:cNvGrpSpPr/>
          <p:nvPr/>
        </p:nvGrpSpPr>
        <p:grpSpPr>
          <a:xfrm>
            <a:off x="5546199" y="1768782"/>
            <a:ext cx="349675" cy="349675"/>
            <a:chOff x="4529475" y="2364825"/>
            <a:chExt cx="267950" cy="267950"/>
          </a:xfrm>
        </p:grpSpPr>
        <p:sp>
          <p:nvSpPr>
            <p:cNvPr id="11266" name="Google Shape;11266;p76"/>
            <p:cNvSpPr/>
            <p:nvPr/>
          </p:nvSpPr>
          <p:spPr>
            <a:xfrm>
              <a:off x="4677125" y="2538675"/>
              <a:ext cx="16100" cy="15500"/>
            </a:xfrm>
            <a:custGeom>
              <a:avLst/>
              <a:gdLst/>
              <a:ahLst/>
              <a:cxnLst/>
              <a:rect l="l" t="t" r="r" b="b"/>
              <a:pathLst>
                <a:path w="644" h="620" extrusionOk="0">
                  <a:moveTo>
                    <a:pt x="1" y="0"/>
                  </a:moveTo>
                  <a:lnTo>
                    <a:pt x="1" y="620"/>
                  </a:lnTo>
                  <a:lnTo>
                    <a:pt x="644" y="620"/>
                  </a:lnTo>
                  <a:lnTo>
                    <a:pt x="64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6"/>
            <p:cNvSpPr/>
            <p:nvPr/>
          </p:nvSpPr>
          <p:spPr>
            <a:xfrm>
              <a:off x="4677125" y="2570225"/>
              <a:ext cx="16100" cy="15500"/>
            </a:xfrm>
            <a:custGeom>
              <a:avLst/>
              <a:gdLst/>
              <a:ahLst/>
              <a:cxnLst/>
              <a:rect l="l" t="t" r="r" b="b"/>
              <a:pathLst>
                <a:path w="644" h="620" extrusionOk="0">
                  <a:moveTo>
                    <a:pt x="1" y="1"/>
                  </a:moveTo>
                  <a:lnTo>
                    <a:pt x="1" y="620"/>
                  </a:lnTo>
                  <a:lnTo>
                    <a:pt x="644" y="620"/>
                  </a:lnTo>
                  <a:lnTo>
                    <a:pt x="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6"/>
            <p:cNvSpPr/>
            <p:nvPr/>
          </p:nvSpPr>
          <p:spPr>
            <a:xfrm>
              <a:off x="4708675" y="2570225"/>
              <a:ext cx="15525" cy="15500"/>
            </a:xfrm>
            <a:custGeom>
              <a:avLst/>
              <a:gdLst/>
              <a:ahLst/>
              <a:cxnLst/>
              <a:rect l="l" t="t" r="r" b="b"/>
              <a:pathLst>
                <a:path w="621" h="620" extrusionOk="0">
                  <a:moveTo>
                    <a:pt x="1" y="1"/>
                  </a:moveTo>
                  <a:lnTo>
                    <a:pt x="1" y="620"/>
                  </a:lnTo>
                  <a:lnTo>
                    <a:pt x="620" y="620"/>
                  </a:lnTo>
                  <a:lnTo>
                    <a:pt x="62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6"/>
            <p:cNvSpPr/>
            <p:nvPr/>
          </p:nvSpPr>
          <p:spPr>
            <a:xfrm>
              <a:off x="4677125" y="2507125"/>
              <a:ext cx="16100" cy="15500"/>
            </a:xfrm>
            <a:custGeom>
              <a:avLst/>
              <a:gdLst/>
              <a:ahLst/>
              <a:cxnLst/>
              <a:rect l="l" t="t" r="r" b="b"/>
              <a:pathLst>
                <a:path w="644" h="620" extrusionOk="0">
                  <a:moveTo>
                    <a:pt x="1" y="0"/>
                  </a:moveTo>
                  <a:lnTo>
                    <a:pt x="1" y="619"/>
                  </a:lnTo>
                  <a:lnTo>
                    <a:pt x="644" y="619"/>
                  </a:lnTo>
                  <a:lnTo>
                    <a:pt x="64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6"/>
            <p:cNvSpPr/>
            <p:nvPr/>
          </p:nvSpPr>
          <p:spPr>
            <a:xfrm>
              <a:off x="4646175" y="2570225"/>
              <a:ext cx="15500" cy="15500"/>
            </a:xfrm>
            <a:custGeom>
              <a:avLst/>
              <a:gdLst/>
              <a:ahLst/>
              <a:cxnLst/>
              <a:rect l="l" t="t" r="r" b="b"/>
              <a:pathLst>
                <a:path w="620" h="620" extrusionOk="0">
                  <a:moveTo>
                    <a:pt x="0" y="1"/>
                  </a:moveTo>
                  <a:lnTo>
                    <a:pt x="0" y="620"/>
                  </a:lnTo>
                  <a:lnTo>
                    <a:pt x="620" y="620"/>
                  </a:lnTo>
                  <a:lnTo>
                    <a:pt x="62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6"/>
            <p:cNvSpPr/>
            <p:nvPr/>
          </p:nvSpPr>
          <p:spPr>
            <a:xfrm>
              <a:off x="4646175" y="2507125"/>
              <a:ext cx="15500" cy="15500"/>
            </a:xfrm>
            <a:custGeom>
              <a:avLst/>
              <a:gdLst/>
              <a:ahLst/>
              <a:cxnLst/>
              <a:rect l="l" t="t" r="r" b="b"/>
              <a:pathLst>
                <a:path w="620" h="620" extrusionOk="0">
                  <a:moveTo>
                    <a:pt x="0" y="0"/>
                  </a:moveTo>
                  <a:lnTo>
                    <a:pt x="0" y="619"/>
                  </a:lnTo>
                  <a:lnTo>
                    <a:pt x="620" y="619"/>
                  </a:lnTo>
                  <a:lnTo>
                    <a:pt x="6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6"/>
            <p:cNvSpPr/>
            <p:nvPr/>
          </p:nvSpPr>
          <p:spPr>
            <a:xfrm>
              <a:off x="4646175" y="2538675"/>
              <a:ext cx="15500" cy="15500"/>
            </a:xfrm>
            <a:custGeom>
              <a:avLst/>
              <a:gdLst/>
              <a:ahLst/>
              <a:cxnLst/>
              <a:rect l="l" t="t" r="r" b="b"/>
              <a:pathLst>
                <a:path w="620" h="620" extrusionOk="0">
                  <a:moveTo>
                    <a:pt x="0" y="0"/>
                  </a:moveTo>
                  <a:lnTo>
                    <a:pt x="0" y="620"/>
                  </a:lnTo>
                  <a:lnTo>
                    <a:pt x="620" y="620"/>
                  </a:lnTo>
                  <a:lnTo>
                    <a:pt x="6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6"/>
            <p:cNvSpPr/>
            <p:nvPr/>
          </p:nvSpPr>
          <p:spPr>
            <a:xfrm>
              <a:off x="4708675" y="2538675"/>
              <a:ext cx="15525" cy="15500"/>
            </a:xfrm>
            <a:custGeom>
              <a:avLst/>
              <a:gdLst/>
              <a:ahLst/>
              <a:cxnLst/>
              <a:rect l="l" t="t" r="r" b="b"/>
              <a:pathLst>
                <a:path w="621" h="620" extrusionOk="0">
                  <a:moveTo>
                    <a:pt x="1" y="0"/>
                  </a:moveTo>
                  <a:lnTo>
                    <a:pt x="1" y="620"/>
                  </a:lnTo>
                  <a:lnTo>
                    <a:pt x="620" y="620"/>
                  </a:lnTo>
                  <a:lnTo>
                    <a:pt x="6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6"/>
            <p:cNvSpPr/>
            <p:nvPr/>
          </p:nvSpPr>
          <p:spPr>
            <a:xfrm>
              <a:off x="4646175" y="2411850"/>
              <a:ext cx="109575" cy="48250"/>
            </a:xfrm>
            <a:custGeom>
              <a:avLst/>
              <a:gdLst/>
              <a:ahLst/>
              <a:cxnLst/>
              <a:rect l="l" t="t" r="r" b="b"/>
              <a:pathLst>
                <a:path w="4383" h="1930" extrusionOk="0">
                  <a:moveTo>
                    <a:pt x="0" y="1"/>
                  </a:moveTo>
                  <a:lnTo>
                    <a:pt x="0" y="1930"/>
                  </a:lnTo>
                  <a:lnTo>
                    <a:pt x="4382" y="1930"/>
                  </a:lnTo>
                  <a:lnTo>
                    <a:pt x="43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6"/>
            <p:cNvSpPr/>
            <p:nvPr/>
          </p:nvSpPr>
          <p:spPr>
            <a:xfrm>
              <a:off x="4603900" y="2364825"/>
              <a:ext cx="193525" cy="267950"/>
            </a:xfrm>
            <a:custGeom>
              <a:avLst/>
              <a:gdLst/>
              <a:ahLst/>
              <a:cxnLst/>
              <a:rect l="l" t="t" r="r" b="b"/>
              <a:pathLst>
                <a:path w="7741" h="10718" extrusionOk="0">
                  <a:moveTo>
                    <a:pt x="1322" y="1260"/>
                  </a:moveTo>
                  <a:cubicBezTo>
                    <a:pt x="1334" y="1260"/>
                    <a:pt x="1346" y="1261"/>
                    <a:pt x="1358" y="1263"/>
                  </a:cubicBezTo>
                  <a:lnTo>
                    <a:pt x="6383" y="1263"/>
                  </a:lnTo>
                  <a:cubicBezTo>
                    <a:pt x="6550" y="1263"/>
                    <a:pt x="6692" y="1406"/>
                    <a:pt x="6692" y="1572"/>
                  </a:cubicBezTo>
                  <a:lnTo>
                    <a:pt x="6692" y="4121"/>
                  </a:lnTo>
                  <a:cubicBezTo>
                    <a:pt x="6692" y="4287"/>
                    <a:pt x="6573" y="4430"/>
                    <a:pt x="6407" y="4430"/>
                  </a:cubicBezTo>
                  <a:lnTo>
                    <a:pt x="1358" y="4430"/>
                  </a:lnTo>
                  <a:cubicBezTo>
                    <a:pt x="1191" y="4430"/>
                    <a:pt x="1048" y="4287"/>
                    <a:pt x="1048" y="4121"/>
                  </a:cubicBezTo>
                  <a:lnTo>
                    <a:pt x="1048" y="1572"/>
                  </a:lnTo>
                  <a:cubicBezTo>
                    <a:pt x="1048" y="1396"/>
                    <a:pt x="1171" y="1260"/>
                    <a:pt x="1322" y="1260"/>
                  </a:cubicBezTo>
                  <a:close/>
                  <a:moveTo>
                    <a:pt x="6383" y="5073"/>
                  </a:moveTo>
                  <a:cubicBezTo>
                    <a:pt x="6550" y="5073"/>
                    <a:pt x="6692" y="5216"/>
                    <a:pt x="6692" y="5383"/>
                  </a:cubicBezTo>
                  <a:lnTo>
                    <a:pt x="6692" y="9145"/>
                  </a:lnTo>
                  <a:cubicBezTo>
                    <a:pt x="6716" y="9312"/>
                    <a:pt x="6573" y="9455"/>
                    <a:pt x="6407" y="9455"/>
                  </a:cubicBezTo>
                  <a:lnTo>
                    <a:pt x="1358" y="9455"/>
                  </a:lnTo>
                  <a:cubicBezTo>
                    <a:pt x="1346" y="9457"/>
                    <a:pt x="1334" y="9458"/>
                    <a:pt x="1322" y="9458"/>
                  </a:cubicBezTo>
                  <a:cubicBezTo>
                    <a:pt x="1171" y="9458"/>
                    <a:pt x="1048" y="9322"/>
                    <a:pt x="1048" y="9145"/>
                  </a:cubicBezTo>
                  <a:lnTo>
                    <a:pt x="1048" y="5383"/>
                  </a:lnTo>
                  <a:cubicBezTo>
                    <a:pt x="1048" y="5216"/>
                    <a:pt x="1191" y="5073"/>
                    <a:pt x="1358" y="5073"/>
                  </a:cubicBezTo>
                  <a:close/>
                  <a:moveTo>
                    <a:pt x="1168" y="1"/>
                  </a:moveTo>
                  <a:cubicBezTo>
                    <a:pt x="525" y="1"/>
                    <a:pt x="1" y="525"/>
                    <a:pt x="1" y="1144"/>
                  </a:cubicBezTo>
                  <a:lnTo>
                    <a:pt x="1" y="9574"/>
                  </a:lnTo>
                  <a:cubicBezTo>
                    <a:pt x="1" y="10193"/>
                    <a:pt x="525" y="10717"/>
                    <a:pt x="1168" y="10717"/>
                  </a:cubicBezTo>
                  <a:lnTo>
                    <a:pt x="6597" y="10717"/>
                  </a:lnTo>
                  <a:cubicBezTo>
                    <a:pt x="7240" y="10717"/>
                    <a:pt x="7740" y="10193"/>
                    <a:pt x="7740" y="9574"/>
                  </a:cubicBezTo>
                  <a:lnTo>
                    <a:pt x="7740" y="1144"/>
                  </a:lnTo>
                  <a:cubicBezTo>
                    <a:pt x="7740" y="525"/>
                    <a:pt x="7240" y="1"/>
                    <a:pt x="6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6"/>
            <p:cNvSpPr/>
            <p:nvPr/>
          </p:nvSpPr>
          <p:spPr>
            <a:xfrm>
              <a:off x="4739650" y="2507125"/>
              <a:ext cx="16100" cy="15500"/>
            </a:xfrm>
            <a:custGeom>
              <a:avLst/>
              <a:gdLst/>
              <a:ahLst/>
              <a:cxnLst/>
              <a:rect l="l" t="t" r="r" b="b"/>
              <a:pathLst>
                <a:path w="644" h="620" extrusionOk="0">
                  <a:moveTo>
                    <a:pt x="24" y="0"/>
                  </a:moveTo>
                  <a:lnTo>
                    <a:pt x="0" y="619"/>
                  </a:lnTo>
                  <a:lnTo>
                    <a:pt x="643" y="619"/>
                  </a:lnTo>
                  <a:lnTo>
                    <a:pt x="6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6"/>
            <p:cNvSpPr/>
            <p:nvPr/>
          </p:nvSpPr>
          <p:spPr>
            <a:xfrm>
              <a:off x="4739650" y="2570225"/>
              <a:ext cx="16100" cy="15500"/>
            </a:xfrm>
            <a:custGeom>
              <a:avLst/>
              <a:gdLst/>
              <a:ahLst/>
              <a:cxnLst/>
              <a:rect l="l" t="t" r="r" b="b"/>
              <a:pathLst>
                <a:path w="644" h="620" extrusionOk="0">
                  <a:moveTo>
                    <a:pt x="24" y="1"/>
                  </a:moveTo>
                  <a:lnTo>
                    <a:pt x="0" y="620"/>
                  </a:lnTo>
                  <a:lnTo>
                    <a:pt x="643" y="620"/>
                  </a:lnTo>
                  <a:lnTo>
                    <a:pt x="64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6"/>
            <p:cNvSpPr/>
            <p:nvPr/>
          </p:nvSpPr>
          <p:spPr>
            <a:xfrm>
              <a:off x="4739650" y="2538675"/>
              <a:ext cx="16100" cy="15500"/>
            </a:xfrm>
            <a:custGeom>
              <a:avLst/>
              <a:gdLst/>
              <a:ahLst/>
              <a:cxnLst/>
              <a:rect l="l" t="t" r="r" b="b"/>
              <a:pathLst>
                <a:path w="644" h="620" extrusionOk="0">
                  <a:moveTo>
                    <a:pt x="24" y="0"/>
                  </a:moveTo>
                  <a:lnTo>
                    <a:pt x="0" y="620"/>
                  </a:lnTo>
                  <a:lnTo>
                    <a:pt x="643" y="620"/>
                  </a:lnTo>
                  <a:lnTo>
                    <a:pt x="6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6"/>
            <p:cNvSpPr/>
            <p:nvPr/>
          </p:nvSpPr>
          <p:spPr>
            <a:xfrm>
              <a:off x="4708675" y="2507125"/>
              <a:ext cx="15525" cy="15500"/>
            </a:xfrm>
            <a:custGeom>
              <a:avLst/>
              <a:gdLst/>
              <a:ahLst/>
              <a:cxnLst/>
              <a:rect l="l" t="t" r="r" b="b"/>
              <a:pathLst>
                <a:path w="621" h="620" extrusionOk="0">
                  <a:moveTo>
                    <a:pt x="1" y="0"/>
                  </a:moveTo>
                  <a:lnTo>
                    <a:pt x="1" y="619"/>
                  </a:lnTo>
                  <a:lnTo>
                    <a:pt x="620" y="619"/>
                  </a:lnTo>
                  <a:lnTo>
                    <a:pt x="6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6"/>
            <p:cNvSpPr/>
            <p:nvPr/>
          </p:nvSpPr>
          <p:spPr>
            <a:xfrm>
              <a:off x="4529475" y="2444600"/>
              <a:ext cx="50050" cy="130425"/>
            </a:xfrm>
            <a:custGeom>
              <a:avLst/>
              <a:gdLst/>
              <a:ahLst/>
              <a:cxnLst/>
              <a:rect l="l" t="t" r="r" b="b"/>
              <a:pathLst>
                <a:path w="2002" h="5217" extrusionOk="0">
                  <a:moveTo>
                    <a:pt x="1" y="1"/>
                  </a:moveTo>
                  <a:lnTo>
                    <a:pt x="1" y="5216"/>
                  </a:lnTo>
                  <a:lnTo>
                    <a:pt x="2001" y="5216"/>
                  </a:lnTo>
                  <a:lnTo>
                    <a:pt x="20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6"/>
            <p:cNvSpPr/>
            <p:nvPr/>
          </p:nvSpPr>
          <p:spPr>
            <a:xfrm>
              <a:off x="4531875" y="2364825"/>
              <a:ext cx="45850" cy="63725"/>
            </a:xfrm>
            <a:custGeom>
              <a:avLst/>
              <a:gdLst/>
              <a:ahLst/>
              <a:cxnLst/>
              <a:rect l="l" t="t" r="r" b="b"/>
              <a:pathLst>
                <a:path w="1834" h="2549" extrusionOk="0">
                  <a:moveTo>
                    <a:pt x="905" y="1"/>
                  </a:moveTo>
                  <a:cubicBezTo>
                    <a:pt x="762" y="1"/>
                    <a:pt x="643" y="96"/>
                    <a:pt x="619" y="239"/>
                  </a:cubicBezTo>
                  <a:lnTo>
                    <a:pt x="0" y="2549"/>
                  </a:lnTo>
                  <a:lnTo>
                    <a:pt x="1834" y="2549"/>
                  </a:lnTo>
                  <a:lnTo>
                    <a:pt x="1215" y="239"/>
                  </a:lnTo>
                  <a:cubicBezTo>
                    <a:pt x="1167" y="96"/>
                    <a:pt x="1048"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6"/>
            <p:cNvSpPr/>
            <p:nvPr/>
          </p:nvSpPr>
          <p:spPr>
            <a:xfrm>
              <a:off x="4529475" y="2591075"/>
              <a:ext cx="50050" cy="41700"/>
            </a:xfrm>
            <a:custGeom>
              <a:avLst/>
              <a:gdLst/>
              <a:ahLst/>
              <a:cxnLst/>
              <a:rect l="l" t="t" r="r" b="b"/>
              <a:pathLst>
                <a:path w="2002" h="1668" extrusionOk="0">
                  <a:moveTo>
                    <a:pt x="1" y="0"/>
                  </a:moveTo>
                  <a:lnTo>
                    <a:pt x="1" y="1143"/>
                  </a:lnTo>
                  <a:cubicBezTo>
                    <a:pt x="1" y="1429"/>
                    <a:pt x="239" y="1667"/>
                    <a:pt x="525" y="1667"/>
                  </a:cubicBezTo>
                  <a:lnTo>
                    <a:pt x="1477" y="1667"/>
                  </a:lnTo>
                  <a:cubicBezTo>
                    <a:pt x="1763" y="1667"/>
                    <a:pt x="2001" y="1429"/>
                    <a:pt x="2001" y="1143"/>
                  </a:cubicBezTo>
                  <a:lnTo>
                    <a:pt x="20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3" name="Google Shape;11283;p76"/>
          <p:cNvGrpSpPr/>
          <p:nvPr/>
        </p:nvGrpSpPr>
        <p:grpSpPr>
          <a:xfrm>
            <a:off x="6302185" y="1768782"/>
            <a:ext cx="362855" cy="349675"/>
            <a:chOff x="5108775" y="2364825"/>
            <a:chExt cx="278050" cy="267950"/>
          </a:xfrm>
        </p:grpSpPr>
        <p:sp>
          <p:nvSpPr>
            <p:cNvPr id="11284" name="Google Shape;11284;p76"/>
            <p:cNvSpPr/>
            <p:nvPr/>
          </p:nvSpPr>
          <p:spPr>
            <a:xfrm>
              <a:off x="5214750" y="2502350"/>
              <a:ext cx="3600" cy="10750"/>
            </a:xfrm>
            <a:custGeom>
              <a:avLst/>
              <a:gdLst/>
              <a:ahLst/>
              <a:cxnLst/>
              <a:rect l="l" t="t" r="r" b="b"/>
              <a:pathLst>
                <a:path w="144" h="430" extrusionOk="0">
                  <a:moveTo>
                    <a:pt x="143" y="1"/>
                  </a:moveTo>
                  <a:cubicBezTo>
                    <a:pt x="72" y="48"/>
                    <a:pt x="24" y="96"/>
                    <a:pt x="24" y="191"/>
                  </a:cubicBezTo>
                  <a:cubicBezTo>
                    <a:pt x="0" y="263"/>
                    <a:pt x="24" y="334"/>
                    <a:pt x="72" y="382"/>
                  </a:cubicBezTo>
                  <a:lnTo>
                    <a:pt x="143" y="429"/>
                  </a:lnTo>
                  <a:lnTo>
                    <a:pt x="14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6"/>
            <p:cNvSpPr/>
            <p:nvPr/>
          </p:nvSpPr>
          <p:spPr>
            <a:xfrm>
              <a:off x="5228450" y="2529150"/>
              <a:ext cx="5975" cy="16700"/>
            </a:xfrm>
            <a:custGeom>
              <a:avLst/>
              <a:gdLst/>
              <a:ahLst/>
              <a:cxnLst/>
              <a:rect l="l" t="t" r="r" b="b"/>
              <a:pathLst>
                <a:path w="239" h="668" extrusionOk="0">
                  <a:moveTo>
                    <a:pt x="0" y="0"/>
                  </a:moveTo>
                  <a:lnTo>
                    <a:pt x="0" y="667"/>
                  </a:lnTo>
                  <a:cubicBezTo>
                    <a:pt x="119" y="596"/>
                    <a:pt x="191" y="500"/>
                    <a:pt x="214" y="381"/>
                  </a:cubicBezTo>
                  <a:cubicBezTo>
                    <a:pt x="238" y="215"/>
                    <a:pt x="167" y="48"/>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6"/>
            <p:cNvSpPr/>
            <p:nvPr/>
          </p:nvSpPr>
          <p:spPr>
            <a:xfrm>
              <a:off x="5108775" y="2439250"/>
              <a:ext cx="161950" cy="193525"/>
            </a:xfrm>
            <a:custGeom>
              <a:avLst/>
              <a:gdLst/>
              <a:ahLst/>
              <a:cxnLst/>
              <a:rect l="l" t="t" r="r" b="b"/>
              <a:pathLst>
                <a:path w="6478" h="7741" extrusionOk="0">
                  <a:moveTo>
                    <a:pt x="3025" y="1739"/>
                  </a:moveTo>
                  <a:cubicBezTo>
                    <a:pt x="3430" y="1739"/>
                    <a:pt x="3430" y="2358"/>
                    <a:pt x="3025" y="2358"/>
                  </a:cubicBezTo>
                  <a:lnTo>
                    <a:pt x="1572" y="2358"/>
                  </a:lnTo>
                  <a:cubicBezTo>
                    <a:pt x="1143" y="2358"/>
                    <a:pt x="1143" y="1739"/>
                    <a:pt x="1572" y="1739"/>
                  </a:cubicBezTo>
                  <a:close/>
                  <a:moveTo>
                    <a:pt x="1529" y="2975"/>
                  </a:moveTo>
                  <a:cubicBezTo>
                    <a:pt x="1543" y="2975"/>
                    <a:pt x="1557" y="2976"/>
                    <a:pt x="1572" y="2977"/>
                  </a:cubicBezTo>
                  <a:lnTo>
                    <a:pt x="3025" y="2977"/>
                  </a:lnTo>
                  <a:cubicBezTo>
                    <a:pt x="3406" y="3025"/>
                    <a:pt x="3406" y="3573"/>
                    <a:pt x="3025" y="3620"/>
                  </a:cubicBezTo>
                  <a:lnTo>
                    <a:pt x="1572" y="3620"/>
                  </a:lnTo>
                  <a:cubicBezTo>
                    <a:pt x="1557" y="3622"/>
                    <a:pt x="1543" y="3622"/>
                    <a:pt x="1529" y="3622"/>
                  </a:cubicBezTo>
                  <a:cubicBezTo>
                    <a:pt x="1110" y="3622"/>
                    <a:pt x="1110" y="2975"/>
                    <a:pt x="1529" y="2975"/>
                  </a:cubicBezTo>
                  <a:close/>
                  <a:moveTo>
                    <a:pt x="1527" y="4237"/>
                  </a:moveTo>
                  <a:cubicBezTo>
                    <a:pt x="1542" y="4237"/>
                    <a:pt x="1557" y="4238"/>
                    <a:pt x="1572" y="4239"/>
                  </a:cubicBezTo>
                  <a:lnTo>
                    <a:pt x="3025" y="4239"/>
                  </a:lnTo>
                  <a:cubicBezTo>
                    <a:pt x="3406" y="4287"/>
                    <a:pt x="3406" y="4835"/>
                    <a:pt x="3025" y="4859"/>
                  </a:cubicBezTo>
                  <a:lnTo>
                    <a:pt x="1572" y="4859"/>
                  </a:lnTo>
                  <a:cubicBezTo>
                    <a:pt x="1557" y="4860"/>
                    <a:pt x="1542" y="4861"/>
                    <a:pt x="1527" y="4861"/>
                  </a:cubicBezTo>
                  <a:cubicBezTo>
                    <a:pt x="1111" y="4861"/>
                    <a:pt x="1111" y="4237"/>
                    <a:pt x="1527" y="4237"/>
                  </a:cubicBezTo>
                  <a:close/>
                  <a:moveTo>
                    <a:pt x="4573" y="1775"/>
                  </a:moveTo>
                  <a:cubicBezTo>
                    <a:pt x="4674" y="1775"/>
                    <a:pt x="4775" y="1834"/>
                    <a:pt x="4787" y="1953"/>
                  </a:cubicBezTo>
                  <a:lnTo>
                    <a:pt x="4787" y="2072"/>
                  </a:lnTo>
                  <a:cubicBezTo>
                    <a:pt x="4930" y="2096"/>
                    <a:pt x="5097" y="2168"/>
                    <a:pt x="5192" y="2287"/>
                  </a:cubicBezTo>
                  <a:cubicBezTo>
                    <a:pt x="5263" y="2358"/>
                    <a:pt x="5263" y="2501"/>
                    <a:pt x="5168" y="2572"/>
                  </a:cubicBezTo>
                  <a:cubicBezTo>
                    <a:pt x="5135" y="2606"/>
                    <a:pt x="5086" y="2623"/>
                    <a:pt x="5037" y="2623"/>
                  </a:cubicBezTo>
                  <a:cubicBezTo>
                    <a:pt x="4979" y="2623"/>
                    <a:pt x="4921" y="2600"/>
                    <a:pt x="4882" y="2549"/>
                  </a:cubicBezTo>
                  <a:cubicBezTo>
                    <a:pt x="4858" y="2525"/>
                    <a:pt x="4811" y="2501"/>
                    <a:pt x="4787" y="2501"/>
                  </a:cubicBezTo>
                  <a:lnTo>
                    <a:pt x="4787" y="3168"/>
                  </a:lnTo>
                  <a:lnTo>
                    <a:pt x="4882" y="3215"/>
                  </a:lnTo>
                  <a:cubicBezTo>
                    <a:pt x="5239" y="3311"/>
                    <a:pt x="5454" y="3668"/>
                    <a:pt x="5406" y="4025"/>
                  </a:cubicBezTo>
                  <a:lnTo>
                    <a:pt x="5430" y="4025"/>
                  </a:lnTo>
                  <a:cubicBezTo>
                    <a:pt x="5359" y="4358"/>
                    <a:pt x="5120" y="4620"/>
                    <a:pt x="4787" y="4716"/>
                  </a:cubicBezTo>
                  <a:lnTo>
                    <a:pt x="4787" y="4859"/>
                  </a:lnTo>
                  <a:cubicBezTo>
                    <a:pt x="4811" y="4978"/>
                    <a:pt x="4704" y="5037"/>
                    <a:pt x="4594" y="5037"/>
                  </a:cubicBezTo>
                  <a:cubicBezTo>
                    <a:pt x="4483" y="5037"/>
                    <a:pt x="4370" y="4978"/>
                    <a:pt x="4382" y="4859"/>
                  </a:cubicBezTo>
                  <a:lnTo>
                    <a:pt x="4382" y="4739"/>
                  </a:lnTo>
                  <a:cubicBezTo>
                    <a:pt x="4192" y="4716"/>
                    <a:pt x="4025" y="4644"/>
                    <a:pt x="3882" y="4549"/>
                  </a:cubicBezTo>
                  <a:cubicBezTo>
                    <a:pt x="3684" y="4410"/>
                    <a:pt x="3799" y="4157"/>
                    <a:pt x="3980" y="4157"/>
                  </a:cubicBezTo>
                  <a:cubicBezTo>
                    <a:pt x="4016" y="4157"/>
                    <a:pt x="4056" y="4168"/>
                    <a:pt x="4096" y="4192"/>
                  </a:cubicBezTo>
                  <a:cubicBezTo>
                    <a:pt x="4192" y="4263"/>
                    <a:pt x="4287" y="4287"/>
                    <a:pt x="4382" y="4311"/>
                  </a:cubicBezTo>
                  <a:lnTo>
                    <a:pt x="4382" y="3430"/>
                  </a:lnTo>
                  <a:cubicBezTo>
                    <a:pt x="4263" y="3358"/>
                    <a:pt x="4168" y="3311"/>
                    <a:pt x="4073" y="3239"/>
                  </a:cubicBezTo>
                  <a:cubicBezTo>
                    <a:pt x="3882" y="3072"/>
                    <a:pt x="3811" y="2834"/>
                    <a:pt x="3858" y="2620"/>
                  </a:cubicBezTo>
                  <a:cubicBezTo>
                    <a:pt x="3906" y="2358"/>
                    <a:pt x="4073" y="2168"/>
                    <a:pt x="4335" y="2096"/>
                  </a:cubicBezTo>
                  <a:lnTo>
                    <a:pt x="4358" y="2096"/>
                  </a:lnTo>
                  <a:lnTo>
                    <a:pt x="4358" y="1953"/>
                  </a:lnTo>
                  <a:cubicBezTo>
                    <a:pt x="4370" y="1834"/>
                    <a:pt x="4471" y="1775"/>
                    <a:pt x="4573" y="1775"/>
                  </a:cubicBezTo>
                  <a:close/>
                  <a:moveTo>
                    <a:pt x="1527" y="5499"/>
                  </a:moveTo>
                  <a:cubicBezTo>
                    <a:pt x="1542" y="5499"/>
                    <a:pt x="1557" y="5500"/>
                    <a:pt x="1572" y="5502"/>
                  </a:cubicBezTo>
                  <a:lnTo>
                    <a:pt x="4930" y="5502"/>
                  </a:lnTo>
                  <a:cubicBezTo>
                    <a:pt x="5287" y="5525"/>
                    <a:pt x="5287" y="6073"/>
                    <a:pt x="4930" y="6121"/>
                  </a:cubicBezTo>
                  <a:lnTo>
                    <a:pt x="1572" y="6121"/>
                  </a:lnTo>
                  <a:cubicBezTo>
                    <a:pt x="1557" y="6122"/>
                    <a:pt x="1542" y="6123"/>
                    <a:pt x="1527" y="6123"/>
                  </a:cubicBezTo>
                  <a:cubicBezTo>
                    <a:pt x="1111" y="6123"/>
                    <a:pt x="1111" y="5499"/>
                    <a:pt x="1527" y="5499"/>
                  </a:cubicBezTo>
                  <a:close/>
                  <a:moveTo>
                    <a:pt x="310" y="0"/>
                  </a:moveTo>
                  <a:cubicBezTo>
                    <a:pt x="119" y="0"/>
                    <a:pt x="0" y="143"/>
                    <a:pt x="0" y="310"/>
                  </a:cubicBezTo>
                  <a:lnTo>
                    <a:pt x="0" y="7454"/>
                  </a:lnTo>
                  <a:cubicBezTo>
                    <a:pt x="0" y="7621"/>
                    <a:pt x="143" y="7740"/>
                    <a:pt x="310" y="7740"/>
                  </a:cubicBezTo>
                  <a:lnTo>
                    <a:pt x="6168" y="7740"/>
                  </a:lnTo>
                  <a:cubicBezTo>
                    <a:pt x="6335" y="7740"/>
                    <a:pt x="6478" y="7597"/>
                    <a:pt x="6454" y="7430"/>
                  </a:cubicBezTo>
                  <a:lnTo>
                    <a:pt x="6454" y="310"/>
                  </a:lnTo>
                  <a:cubicBezTo>
                    <a:pt x="6454" y="143"/>
                    <a:pt x="6335" y="0"/>
                    <a:pt x="6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6"/>
            <p:cNvSpPr/>
            <p:nvPr/>
          </p:nvSpPr>
          <p:spPr>
            <a:xfrm>
              <a:off x="5165925" y="2364825"/>
              <a:ext cx="131000" cy="50050"/>
            </a:xfrm>
            <a:custGeom>
              <a:avLst/>
              <a:gdLst/>
              <a:ahLst/>
              <a:cxnLst/>
              <a:rect l="l" t="t" r="r" b="b"/>
              <a:pathLst>
                <a:path w="5240" h="2002" extrusionOk="0">
                  <a:moveTo>
                    <a:pt x="0" y="1"/>
                  </a:moveTo>
                  <a:lnTo>
                    <a:pt x="0" y="2001"/>
                  </a:lnTo>
                  <a:lnTo>
                    <a:pt x="5240" y="2001"/>
                  </a:lnTo>
                  <a:lnTo>
                    <a:pt x="524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6"/>
            <p:cNvSpPr/>
            <p:nvPr/>
          </p:nvSpPr>
          <p:spPr>
            <a:xfrm>
              <a:off x="5312375" y="2366625"/>
              <a:ext cx="64325" cy="46450"/>
            </a:xfrm>
            <a:custGeom>
              <a:avLst/>
              <a:gdLst/>
              <a:ahLst/>
              <a:cxnLst/>
              <a:rect l="l" t="t" r="r" b="b"/>
              <a:pathLst>
                <a:path w="2573" h="1858" extrusionOk="0">
                  <a:moveTo>
                    <a:pt x="1" y="0"/>
                  </a:moveTo>
                  <a:lnTo>
                    <a:pt x="1" y="1858"/>
                  </a:lnTo>
                  <a:lnTo>
                    <a:pt x="2335" y="1238"/>
                  </a:lnTo>
                  <a:cubicBezTo>
                    <a:pt x="2478" y="1191"/>
                    <a:pt x="2573" y="1072"/>
                    <a:pt x="2573" y="929"/>
                  </a:cubicBezTo>
                  <a:cubicBezTo>
                    <a:pt x="2549" y="786"/>
                    <a:pt x="2454" y="667"/>
                    <a:pt x="2335" y="619"/>
                  </a:cubicBez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6"/>
            <p:cNvSpPr/>
            <p:nvPr/>
          </p:nvSpPr>
          <p:spPr>
            <a:xfrm>
              <a:off x="5108775" y="2364825"/>
              <a:ext cx="41700" cy="50050"/>
            </a:xfrm>
            <a:custGeom>
              <a:avLst/>
              <a:gdLst/>
              <a:ahLst/>
              <a:cxnLst/>
              <a:rect l="l" t="t" r="r" b="b"/>
              <a:pathLst>
                <a:path w="1668" h="2002" extrusionOk="0">
                  <a:moveTo>
                    <a:pt x="524" y="1"/>
                  </a:moveTo>
                  <a:cubicBezTo>
                    <a:pt x="215" y="1"/>
                    <a:pt x="0" y="239"/>
                    <a:pt x="0" y="525"/>
                  </a:cubicBezTo>
                  <a:lnTo>
                    <a:pt x="0" y="1477"/>
                  </a:lnTo>
                  <a:cubicBezTo>
                    <a:pt x="0" y="1763"/>
                    <a:pt x="215" y="2001"/>
                    <a:pt x="524" y="2001"/>
                  </a:cubicBezTo>
                  <a:lnTo>
                    <a:pt x="1667" y="2001"/>
                  </a:lnTo>
                  <a:lnTo>
                    <a:pt x="166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6"/>
            <p:cNvSpPr/>
            <p:nvPr/>
          </p:nvSpPr>
          <p:spPr>
            <a:xfrm>
              <a:off x="5287375" y="2429725"/>
              <a:ext cx="99450" cy="202600"/>
            </a:xfrm>
            <a:custGeom>
              <a:avLst/>
              <a:gdLst/>
              <a:ahLst/>
              <a:cxnLst/>
              <a:rect l="l" t="t" r="r" b="b"/>
              <a:pathLst>
                <a:path w="3978" h="8104" extrusionOk="0">
                  <a:moveTo>
                    <a:pt x="1989" y="1223"/>
                  </a:moveTo>
                  <a:cubicBezTo>
                    <a:pt x="2470" y="1223"/>
                    <a:pt x="2930" y="1602"/>
                    <a:pt x="2930" y="2167"/>
                  </a:cubicBezTo>
                  <a:cubicBezTo>
                    <a:pt x="2930" y="2691"/>
                    <a:pt x="2501" y="3096"/>
                    <a:pt x="2001" y="3096"/>
                  </a:cubicBezTo>
                  <a:lnTo>
                    <a:pt x="2001" y="3120"/>
                  </a:lnTo>
                  <a:cubicBezTo>
                    <a:pt x="1144" y="3120"/>
                    <a:pt x="739" y="2096"/>
                    <a:pt x="1334" y="1501"/>
                  </a:cubicBezTo>
                  <a:cubicBezTo>
                    <a:pt x="1526" y="1309"/>
                    <a:pt x="1760" y="1223"/>
                    <a:pt x="1989" y="1223"/>
                  </a:cubicBezTo>
                  <a:close/>
                  <a:moveTo>
                    <a:pt x="2001" y="5001"/>
                  </a:moveTo>
                  <a:cubicBezTo>
                    <a:pt x="2501" y="5001"/>
                    <a:pt x="2930" y="5406"/>
                    <a:pt x="2930" y="5930"/>
                  </a:cubicBezTo>
                  <a:cubicBezTo>
                    <a:pt x="2930" y="6495"/>
                    <a:pt x="2459" y="6874"/>
                    <a:pt x="1978" y="6874"/>
                  </a:cubicBezTo>
                  <a:cubicBezTo>
                    <a:pt x="1749" y="6874"/>
                    <a:pt x="1518" y="6789"/>
                    <a:pt x="1334" y="6597"/>
                  </a:cubicBezTo>
                  <a:cubicBezTo>
                    <a:pt x="739" y="6002"/>
                    <a:pt x="1144" y="5001"/>
                    <a:pt x="2001" y="5001"/>
                  </a:cubicBezTo>
                  <a:close/>
                  <a:moveTo>
                    <a:pt x="1992" y="0"/>
                  </a:moveTo>
                  <a:cubicBezTo>
                    <a:pt x="1846" y="0"/>
                    <a:pt x="1703" y="96"/>
                    <a:pt x="1691" y="286"/>
                  </a:cubicBezTo>
                  <a:lnTo>
                    <a:pt x="1691" y="620"/>
                  </a:lnTo>
                  <a:cubicBezTo>
                    <a:pt x="1" y="977"/>
                    <a:pt x="1" y="3358"/>
                    <a:pt x="1691" y="3715"/>
                  </a:cubicBezTo>
                  <a:lnTo>
                    <a:pt x="1691" y="4406"/>
                  </a:lnTo>
                  <a:cubicBezTo>
                    <a:pt x="1" y="4739"/>
                    <a:pt x="1" y="7121"/>
                    <a:pt x="1691" y="7478"/>
                  </a:cubicBezTo>
                  <a:lnTo>
                    <a:pt x="1691" y="7835"/>
                  </a:lnTo>
                  <a:cubicBezTo>
                    <a:pt x="1703" y="8014"/>
                    <a:pt x="1846" y="8103"/>
                    <a:pt x="1992" y="8103"/>
                  </a:cubicBezTo>
                  <a:cubicBezTo>
                    <a:pt x="2138" y="8103"/>
                    <a:pt x="2287" y="8014"/>
                    <a:pt x="2311" y="7835"/>
                  </a:cubicBezTo>
                  <a:lnTo>
                    <a:pt x="2311" y="7478"/>
                  </a:lnTo>
                  <a:cubicBezTo>
                    <a:pt x="3978" y="7145"/>
                    <a:pt x="3978" y="4739"/>
                    <a:pt x="2311" y="4406"/>
                  </a:cubicBezTo>
                  <a:lnTo>
                    <a:pt x="2311" y="3715"/>
                  </a:lnTo>
                  <a:cubicBezTo>
                    <a:pt x="3049" y="3549"/>
                    <a:pt x="3573" y="2906"/>
                    <a:pt x="3573" y="2167"/>
                  </a:cubicBezTo>
                  <a:cubicBezTo>
                    <a:pt x="3549" y="1429"/>
                    <a:pt x="3049" y="786"/>
                    <a:pt x="2311" y="620"/>
                  </a:cubicBezTo>
                  <a:lnTo>
                    <a:pt x="2311" y="286"/>
                  </a:lnTo>
                  <a:cubicBezTo>
                    <a:pt x="2287" y="96"/>
                    <a:pt x="2138" y="0"/>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76"/>
          <p:cNvGrpSpPr/>
          <p:nvPr/>
        </p:nvGrpSpPr>
        <p:grpSpPr>
          <a:xfrm>
            <a:off x="7057356" y="1768782"/>
            <a:ext cx="349675" cy="350425"/>
            <a:chOff x="5687450" y="2364825"/>
            <a:chExt cx="267950" cy="268525"/>
          </a:xfrm>
        </p:grpSpPr>
        <p:sp>
          <p:nvSpPr>
            <p:cNvPr id="11292" name="Google Shape;11292;p76"/>
            <p:cNvSpPr/>
            <p:nvPr/>
          </p:nvSpPr>
          <p:spPr>
            <a:xfrm>
              <a:off x="5905375" y="2444600"/>
              <a:ext cx="50025" cy="130425"/>
            </a:xfrm>
            <a:custGeom>
              <a:avLst/>
              <a:gdLst/>
              <a:ahLst/>
              <a:cxnLst/>
              <a:rect l="l" t="t" r="r" b="b"/>
              <a:pathLst>
                <a:path w="2001" h="5217" extrusionOk="0">
                  <a:moveTo>
                    <a:pt x="0" y="1"/>
                  </a:moveTo>
                  <a:lnTo>
                    <a:pt x="0" y="5216"/>
                  </a:lnTo>
                  <a:lnTo>
                    <a:pt x="2001" y="5216"/>
                  </a:lnTo>
                  <a:lnTo>
                    <a:pt x="20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6"/>
            <p:cNvSpPr/>
            <p:nvPr/>
          </p:nvSpPr>
          <p:spPr>
            <a:xfrm>
              <a:off x="5907750" y="2365425"/>
              <a:ext cx="45875" cy="63125"/>
            </a:xfrm>
            <a:custGeom>
              <a:avLst/>
              <a:gdLst/>
              <a:ahLst/>
              <a:cxnLst/>
              <a:rect l="l" t="t" r="r" b="b"/>
              <a:pathLst>
                <a:path w="1835" h="2525" extrusionOk="0">
                  <a:moveTo>
                    <a:pt x="917" y="0"/>
                  </a:moveTo>
                  <a:cubicBezTo>
                    <a:pt x="792" y="0"/>
                    <a:pt x="667" y="72"/>
                    <a:pt x="620" y="215"/>
                  </a:cubicBezTo>
                  <a:lnTo>
                    <a:pt x="0" y="2525"/>
                  </a:lnTo>
                  <a:lnTo>
                    <a:pt x="1834" y="2525"/>
                  </a:lnTo>
                  <a:lnTo>
                    <a:pt x="1215" y="215"/>
                  </a:lnTo>
                  <a:cubicBezTo>
                    <a:pt x="1167" y="72"/>
                    <a:pt x="1042" y="0"/>
                    <a:pt x="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6"/>
            <p:cNvSpPr/>
            <p:nvPr/>
          </p:nvSpPr>
          <p:spPr>
            <a:xfrm>
              <a:off x="5905375" y="2591075"/>
              <a:ext cx="50025" cy="41700"/>
            </a:xfrm>
            <a:custGeom>
              <a:avLst/>
              <a:gdLst/>
              <a:ahLst/>
              <a:cxnLst/>
              <a:rect l="l" t="t" r="r" b="b"/>
              <a:pathLst>
                <a:path w="2001" h="1668" extrusionOk="0">
                  <a:moveTo>
                    <a:pt x="0" y="0"/>
                  </a:moveTo>
                  <a:lnTo>
                    <a:pt x="0" y="1143"/>
                  </a:lnTo>
                  <a:cubicBezTo>
                    <a:pt x="0" y="1429"/>
                    <a:pt x="238" y="1667"/>
                    <a:pt x="524" y="1667"/>
                  </a:cubicBezTo>
                  <a:lnTo>
                    <a:pt x="1477" y="1667"/>
                  </a:lnTo>
                  <a:cubicBezTo>
                    <a:pt x="1762" y="1667"/>
                    <a:pt x="2001" y="1429"/>
                    <a:pt x="2001" y="1143"/>
                  </a:cubicBezTo>
                  <a:lnTo>
                    <a:pt x="20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6"/>
            <p:cNvSpPr/>
            <p:nvPr/>
          </p:nvSpPr>
          <p:spPr>
            <a:xfrm>
              <a:off x="5687450" y="2387450"/>
              <a:ext cx="193525" cy="245900"/>
            </a:xfrm>
            <a:custGeom>
              <a:avLst/>
              <a:gdLst/>
              <a:ahLst/>
              <a:cxnLst/>
              <a:rect l="l" t="t" r="r" b="b"/>
              <a:pathLst>
                <a:path w="7741" h="9836" extrusionOk="0">
                  <a:moveTo>
                    <a:pt x="1144" y="1"/>
                  </a:moveTo>
                  <a:cubicBezTo>
                    <a:pt x="501" y="1"/>
                    <a:pt x="1" y="501"/>
                    <a:pt x="1" y="1144"/>
                  </a:cubicBezTo>
                  <a:lnTo>
                    <a:pt x="1" y="8669"/>
                  </a:lnTo>
                  <a:cubicBezTo>
                    <a:pt x="1" y="9312"/>
                    <a:pt x="501" y="9836"/>
                    <a:pt x="1144" y="9836"/>
                  </a:cubicBezTo>
                  <a:lnTo>
                    <a:pt x="6598" y="9836"/>
                  </a:lnTo>
                  <a:cubicBezTo>
                    <a:pt x="7217" y="9836"/>
                    <a:pt x="7741" y="9312"/>
                    <a:pt x="7741" y="8669"/>
                  </a:cubicBezTo>
                  <a:lnTo>
                    <a:pt x="7741" y="1120"/>
                  </a:lnTo>
                  <a:cubicBezTo>
                    <a:pt x="7741" y="501"/>
                    <a:pt x="7217" y="1"/>
                    <a:pt x="6598" y="1"/>
                  </a:cubicBezTo>
                  <a:lnTo>
                    <a:pt x="6121" y="1"/>
                  </a:lnTo>
                  <a:cubicBezTo>
                    <a:pt x="6217" y="143"/>
                    <a:pt x="6264" y="334"/>
                    <a:pt x="6288" y="524"/>
                  </a:cubicBezTo>
                  <a:lnTo>
                    <a:pt x="6288" y="786"/>
                  </a:lnTo>
                  <a:cubicBezTo>
                    <a:pt x="6669" y="834"/>
                    <a:pt x="6955" y="1167"/>
                    <a:pt x="6955" y="1572"/>
                  </a:cubicBezTo>
                  <a:lnTo>
                    <a:pt x="6955" y="8264"/>
                  </a:lnTo>
                  <a:cubicBezTo>
                    <a:pt x="6955" y="8693"/>
                    <a:pt x="6598" y="9050"/>
                    <a:pt x="6169" y="9050"/>
                  </a:cubicBezTo>
                  <a:lnTo>
                    <a:pt x="1573" y="9050"/>
                  </a:lnTo>
                  <a:cubicBezTo>
                    <a:pt x="1144" y="9050"/>
                    <a:pt x="787" y="8693"/>
                    <a:pt x="787" y="8264"/>
                  </a:cubicBezTo>
                  <a:lnTo>
                    <a:pt x="787" y="1572"/>
                  </a:lnTo>
                  <a:cubicBezTo>
                    <a:pt x="787" y="1167"/>
                    <a:pt x="1073" y="834"/>
                    <a:pt x="1454" y="786"/>
                  </a:cubicBezTo>
                  <a:lnTo>
                    <a:pt x="1454" y="524"/>
                  </a:lnTo>
                  <a:cubicBezTo>
                    <a:pt x="1454" y="334"/>
                    <a:pt x="1525" y="143"/>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6"/>
            <p:cNvSpPr/>
            <p:nvPr/>
          </p:nvSpPr>
          <p:spPr>
            <a:xfrm>
              <a:off x="5739850" y="2364825"/>
              <a:ext cx="88750" cy="57175"/>
            </a:xfrm>
            <a:custGeom>
              <a:avLst/>
              <a:gdLst/>
              <a:ahLst/>
              <a:cxnLst/>
              <a:rect l="l" t="t" r="r" b="b"/>
              <a:pathLst>
                <a:path w="3550" h="2287" extrusionOk="0">
                  <a:moveTo>
                    <a:pt x="1144" y="1"/>
                  </a:moveTo>
                  <a:cubicBezTo>
                    <a:pt x="1001" y="1"/>
                    <a:pt x="882" y="72"/>
                    <a:pt x="858" y="215"/>
                  </a:cubicBezTo>
                  <a:lnTo>
                    <a:pt x="667" y="691"/>
                  </a:lnTo>
                  <a:lnTo>
                    <a:pt x="96" y="1168"/>
                  </a:lnTo>
                  <a:cubicBezTo>
                    <a:pt x="24" y="1215"/>
                    <a:pt x="1" y="1310"/>
                    <a:pt x="1" y="1406"/>
                  </a:cubicBezTo>
                  <a:lnTo>
                    <a:pt x="1" y="1977"/>
                  </a:lnTo>
                  <a:cubicBezTo>
                    <a:pt x="1" y="2144"/>
                    <a:pt x="144" y="2287"/>
                    <a:pt x="310" y="2287"/>
                  </a:cubicBezTo>
                  <a:lnTo>
                    <a:pt x="3239" y="2287"/>
                  </a:lnTo>
                  <a:cubicBezTo>
                    <a:pt x="3406" y="2287"/>
                    <a:pt x="3549" y="2144"/>
                    <a:pt x="3549" y="1977"/>
                  </a:cubicBezTo>
                  <a:lnTo>
                    <a:pt x="3549" y="1406"/>
                  </a:lnTo>
                  <a:cubicBezTo>
                    <a:pt x="3549" y="1310"/>
                    <a:pt x="3525" y="1215"/>
                    <a:pt x="3454" y="1168"/>
                  </a:cubicBezTo>
                  <a:lnTo>
                    <a:pt x="2882" y="691"/>
                  </a:lnTo>
                  <a:lnTo>
                    <a:pt x="2692" y="215"/>
                  </a:lnTo>
                  <a:cubicBezTo>
                    <a:pt x="2668" y="72"/>
                    <a:pt x="2549" y="1"/>
                    <a:pt x="2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6"/>
            <p:cNvSpPr/>
            <p:nvPr/>
          </p:nvSpPr>
          <p:spPr>
            <a:xfrm>
              <a:off x="5722600" y="2422575"/>
              <a:ext cx="123250" cy="175075"/>
            </a:xfrm>
            <a:custGeom>
              <a:avLst/>
              <a:gdLst/>
              <a:ahLst/>
              <a:cxnLst/>
              <a:rect l="l" t="t" r="r" b="b"/>
              <a:pathLst>
                <a:path w="4930" h="7003" extrusionOk="0">
                  <a:moveTo>
                    <a:pt x="1256" y="1070"/>
                  </a:moveTo>
                  <a:cubicBezTo>
                    <a:pt x="1653" y="1070"/>
                    <a:pt x="1653" y="1717"/>
                    <a:pt x="1256" y="1717"/>
                  </a:cubicBezTo>
                  <a:cubicBezTo>
                    <a:pt x="1242" y="1717"/>
                    <a:pt x="1229" y="1717"/>
                    <a:pt x="1215" y="1715"/>
                  </a:cubicBezTo>
                  <a:cubicBezTo>
                    <a:pt x="834" y="1668"/>
                    <a:pt x="834" y="1120"/>
                    <a:pt x="1215" y="1072"/>
                  </a:cubicBezTo>
                  <a:cubicBezTo>
                    <a:pt x="1229" y="1071"/>
                    <a:pt x="1242" y="1070"/>
                    <a:pt x="1256" y="1070"/>
                  </a:cubicBezTo>
                  <a:close/>
                  <a:moveTo>
                    <a:pt x="2219" y="1070"/>
                  </a:moveTo>
                  <a:cubicBezTo>
                    <a:pt x="2233" y="1070"/>
                    <a:pt x="2248" y="1071"/>
                    <a:pt x="2262" y="1072"/>
                  </a:cubicBezTo>
                  <a:lnTo>
                    <a:pt x="3715" y="1072"/>
                  </a:lnTo>
                  <a:cubicBezTo>
                    <a:pt x="4096" y="1120"/>
                    <a:pt x="4096" y="1668"/>
                    <a:pt x="3715" y="1715"/>
                  </a:cubicBezTo>
                  <a:lnTo>
                    <a:pt x="2262" y="1715"/>
                  </a:lnTo>
                  <a:cubicBezTo>
                    <a:pt x="2248" y="1717"/>
                    <a:pt x="2233" y="1717"/>
                    <a:pt x="2219" y="1717"/>
                  </a:cubicBezTo>
                  <a:cubicBezTo>
                    <a:pt x="1801" y="1717"/>
                    <a:pt x="1801" y="1070"/>
                    <a:pt x="2219" y="1070"/>
                  </a:cubicBezTo>
                  <a:close/>
                  <a:moveTo>
                    <a:pt x="1203" y="2337"/>
                  </a:moveTo>
                  <a:cubicBezTo>
                    <a:pt x="1365" y="2337"/>
                    <a:pt x="1524" y="2453"/>
                    <a:pt x="1524" y="2644"/>
                  </a:cubicBezTo>
                  <a:cubicBezTo>
                    <a:pt x="1524" y="2835"/>
                    <a:pt x="1381" y="2977"/>
                    <a:pt x="1215" y="2977"/>
                  </a:cubicBezTo>
                  <a:cubicBezTo>
                    <a:pt x="929" y="2977"/>
                    <a:pt x="786" y="2620"/>
                    <a:pt x="976" y="2430"/>
                  </a:cubicBezTo>
                  <a:cubicBezTo>
                    <a:pt x="1040" y="2366"/>
                    <a:pt x="1122" y="2337"/>
                    <a:pt x="1203" y="2337"/>
                  </a:cubicBezTo>
                  <a:close/>
                  <a:moveTo>
                    <a:pt x="2218" y="2332"/>
                  </a:moveTo>
                  <a:cubicBezTo>
                    <a:pt x="2232" y="2332"/>
                    <a:pt x="2247" y="2333"/>
                    <a:pt x="2262" y="2334"/>
                  </a:cubicBezTo>
                  <a:lnTo>
                    <a:pt x="3715" y="2334"/>
                  </a:lnTo>
                  <a:cubicBezTo>
                    <a:pt x="4096" y="2382"/>
                    <a:pt x="4096" y="2930"/>
                    <a:pt x="3715" y="2977"/>
                  </a:cubicBezTo>
                  <a:lnTo>
                    <a:pt x="2262" y="2977"/>
                  </a:lnTo>
                  <a:cubicBezTo>
                    <a:pt x="2255" y="2978"/>
                    <a:pt x="2247" y="2978"/>
                    <a:pt x="2239" y="2978"/>
                  </a:cubicBezTo>
                  <a:cubicBezTo>
                    <a:pt x="1801" y="2978"/>
                    <a:pt x="1794" y="2332"/>
                    <a:pt x="2218" y="2332"/>
                  </a:cubicBezTo>
                  <a:close/>
                  <a:moveTo>
                    <a:pt x="1203" y="3589"/>
                  </a:moveTo>
                  <a:cubicBezTo>
                    <a:pt x="1365" y="3589"/>
                    <a:pt x="1524" y="3716"/>
                    <a:pt x="1524" y="3906"/>
                  </a:cubicBezTo>
                  <a:cubicBezTo>
                    <a:pt x="1524" y="4073"/>
                    <a:pt x="1381" y="4216"/>
                    <a:pt x="1215" y="4216"/>
                  </a:cubicBezTo>
                  <a:cubicBezTo>
                    <a:pt x="929" y="4216"/>
                    <a:pt x="786" y="3882"/>
                    <a:pt x="976" y="3692"/>
                  </a:cubicBezTo>
                  <a:cubicBezTo>
                    <a:pt x="1040" y="3620"/>
                    <a:pt x="1122" y="3589"/>
                    <a:pt x="1203" y="3589"/>
                  </a:cubicBezTo>
                  <a:close/>
                  <a:moveTo>
                    <a:pt x="2218" y="3594"/>
                  </a:moveTo>
                  <a:cubicBezTo>
                    <a:pt x="2232" y="3594"/>
                    <a:pt x="2247" y="3595"/>
                    <a:pt x="2262" y="3597"/>
                  </a:cubicBezTo>
                  <a:lnTo>
                    <a:pt x="3715" y="3597"/>
                  </a:lnTo>
                  <a:cubicBezTo>
                    <a:pt x="4096" y="3620"/>
                    <a:pt x="4096" y="4192"/>
                    <a:pt x="3715" y="4216"/>
                  </a:cubicBezTo>
                  <a:lnTo>
                    <a:pt x="2262" y="4216"/>
                  </a:lnTo>
                  <a:cubicBezTo>
                    <a:pt x="2247" y="4217"/>
                    <a:pt x="2232" y="4218"/>
                    <a:pt x="2218" y="4218"/>
                  </a:cubicBezTo>
                  <a:cubicBezTo>
                    <a:pt x="1801" y="4218"/>
                    <a:pt x="1801" y="3594"/>
                    <a:pt x="2218" y="3594"/>
                  </a:cubicBezTo>
                  <a:close/>
                  <a:moveTo>
                    <a:pt x="1189" y="4843"/>
                  </a:moveTo>
                  <a:cubicBezTo>
                    <a:pt x="1356" y="4843"/>
                    <a:pt x="1524" y="4972"/>
                    <a:pt x="1524" y="5168"/>
                  </a:cubicBezTo>
                  <a:cubicBezTo>
                    <a:pt x="1524" y="5335"/>
                    <a:pt x="1381" y="5478"/>
                    <a:pt x="1215" y="5478"/>
                  </a:cubicBezTo>
                  <a:cubicBezTo>
                    <a:pt x="929" y="5478"/>
                    <a:pt x="786" y="5145"/>
                    <a:pt x="976" y="4930"/>
                  </a:cubicBezTo>
                  <a:cubicBezTo>
                    <a:pt x="1036" y="4870"/>
                    <a:pt x="1112" y="4843"/>
                    <a:pt x="1189" y="4843"/>
                  </a:cubicBezTo>
                  <a:close/>
                  <a:moveTo>
                    <a:pt x="2218" y="4856"/>
                  </a:moveTo>
                  <a:cubicBezTo>
                    <a:pt x="2232" y="4856"/>
                    <a:pt x="2247" y="4857"/>
                    <a:pt x="2262" y="4859"/>
                  </a:cubicBezTo>
                  <a:lnTo>
                    <a:pt x="3715" y="4859"/>
                  </a:lnTo>
                  <a:cubicBezTo>
                    <a:pt x="4096" y="4883"/>
                    <a:pt x="4096" y="5430"/>
                    <a:pt x="3715" y="5478"/>
                  </a:cubicBezTo>
                  <a:lnTo>
                    <a:pt x="2262" y="5478"/>
                  </a:lnTo>
                  <a:cubicBezTo>
                    <a:pt x="2247" y="5479"/>
                    <a:pt x="2232" y="5480"/>
                    <a:pt x="2218" y="5480"/>
                  </a:cubicBezTo>
                  <a:cubicBezTo>
                    <a:pt x="1801" y="5480"/>
                    <a:pt x="1801" y="4856"/>
                    <a:pt x="2218" y="4856"/>
                  </a:cubicBezTo>
                  <a:close/>
                  <a:moveTo>
                    <a:pt x="95" y="1"/>
                  </a:moveTo>
                  <a:cubicBezTo>
                    <a:pt x="24" y="1"/>
                    <a:pt x="0" y="72"/>
                    <a:pt x="0" y="144"/>
                  </a:cubicBezTo>
                  <a:lnTo>
                    <a:pt x="0" y="6835"/>
                  </a:lnTo>
                  <a:cubicBezTo>
                    <a:pt x="0" y="6931"/>
                    <a:pt x="71" y="7002"/>
                    <a:pt x="143" y="7002"/>
                  </a:cubicBezTo>
                  <a:lnTo>
                    <a:pt x="4787" y="7002"/>
                  </a:lnTo>
                  <a:cubicBezTo>
                    <a:pt x="4858" y="7002"/>
                    <a:pt x="4930" y="6931"/>
                    <a:pt x="4930" y="6835"/>
                  </a:cubicBezTo>
                  <a:lnTo>
                    <a:pt x="4930" y="144"/>
                  </a:lnTo>
                  <a:cubicBezTo>
                    <a:pt x="4930" y="72"/>
                    <a:pt x="4882" y="1"/>
                    <a:pt x="4811" y="1"/>
                  </a:cubicBezTo>
                  <a:cubicBezTo>
                    <a:pt x="4668" y="358"/>
                    <a:pt x="4310" y="620"/>
                    <a:pt x="3929" y="620"/>
                  </a:cubicBezTo>
                  <a:lnTo>
                    <a:pt x="1000" y="620"/>
                  </a:lnTo>
                  <a:cubicBezTo>
                    <a:pt x="595" y="620"/>
                    <a:pt x="238" y="358"/>
                    <a:pt x="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8" name="Google Shape;11298;p76"/>
          <p:cNvGrpSpPr/>
          <p:nvPr/>
        </p:nvGrpSpPr>
        <p:grpSpPr>
          <a:xfrm>
            <a:off x="7806361" y="1768782"/>
            <a:ext cx="351991" cy="349675"/>
            <a:chOff x="6261400" y="2364825"/>
            <a:chExt cx="269725" cy="267950"/>
          </a:xfrm>
        </p:grpSpPr>
        <p:sp>
          <p:nvSpPr>
            <p:cNvPr id="11299" name="Google Shape;11299;p76"/>
            <p:cNvSpPr/>
            <p:nvPr/>
          </p:nvSpPr>
          <p:spPr>
            <a:xfrm>
              <a:off x="6261400" y="2364825"/>
              <a:ext cx="70875" cy="267950"/>
            </a:xfrm>
            <a:custGeom>
              <a:avLst/>
              <a:gdLst/>
              <a:ahLst/>
              <a:cxnLst/>
              <a:rect l="l" t="t" r="r" b="b"/>
              <a:pathLst>
                <a:path w="2835" h="10718" extrusionOk="0">
                  <a:moveTo>
                    <a:pt x="1219" y="1665"/>
                  </a:moveTo>
                  <a:cubicBezTo>
                    <a:pt x="1233" y="1665"/>
                    <a:pt x="1247" y="1666"/>
                    <a:pt x="1262" y="1668"/>
                  </a:cubicBezTo>
                  <a:lnTo>
                    <a:pt x="1548" y="1668"/>
                  </a:lnTo>
                  <a:lnTo>
                    <a:pt x="1548" y="2311"/>
                  </a:lnTo>
                  <a:lnTo>
                    <a:pt x="1262" y="2311"/>
                  </a:lnTo>
                  <a:cubicBezTo>
                    <a:pt x="1247" y="2312"/>
                    <a:pt x="1233" y="2313"/>
                    <a:pt x="1219" y="2313"/>
                  </a:cubicBezTo>
                  <a:cubicBezTo>
                    <a:pt x="800" y="2313"/>
                    <a:pt x="800" y="1665"/>
                    <a:pt x="1219" y="1665"/>
                  </a:cubicBezTo>
                  <a:close/>
                  <a:moveTo>
                    <a:pt x="1218" y="5023"/>
                  </a:moveTo>
                  <a:cubicBezTo>
                    <a:pt x="1232" y="5023"/>
                    <a:pt x="1247" y="5024"/>
                    <a:pt x="1262" y="5025"/>
                  </a:cubicBezTo>
                  <a:lnTo>
                    <a:pt x="1548" y="5025"/>
                  </a:lnTo>
                  <a:lnTo>
                    <a:pt x="1548" y="5668"/>
                  </a:lnTo>
                  <a:lnTo>
                    <a:pt x="1262" y="5645"/>
                  </a:lnTo>
                  <a:cubicBezTo>
                    <a:pt x="1247" y="5646"/>
                    <a:pt x="1232" y="5647"/>
                    <a:pt x="1218" y="5647"/>
                  </a:cubicBezTo>
                  <a:cubicBezTo>
                    <a:pt x="801" y="5647"/>
                    <a:pt x="801" y="5023"/>
                    <a:pt x="1218" y="5023"/>
                  </a:cubicBezTo>
                  <a:close/>
                  <a:moveTo>
                    <a:pt x="1548" y="8431"/>
                  </a:moveTo>
                  <a:lnTo>
                    <a:pt x="1548" y="9050"/>
                  </a:lnTo>
                  <a:lnTo>
                    <a:pt x="1262" y="9050"/>
                  </a:lnTo>
                  <a:cubicBezTo>
                    <a:pt x="1072" y="9050"/>
                    <a:pt x="929" y="8907"/>
                    <a:pt x="953" y="8740"/>
                  </a:cubicBezTo>
                  <a:cubicBezTo>
                    <a:pt x="953" y="8550"/>
                    <a:pt x="1096" y="8431"/>
                    <a:pt x="1262" y="8431"/>
                  </a:cubicBezTo>
                  <a:close/>
                  <a:moveTo>
                    <a:pt x="2715" y="1"/>
                  </a:moveTo>
                  <a:cubicBezTo>
                    <a:pt x="2120" y="1"/>
                    <a:pt x="1643" y="453"/>
                    <a:pt x="1572" y="1048"/>
                  </a:cubicBezTo>
                  <a:lnTo>
                    <a:pt x="1262" y="1048"/>
                  </a:lnTo>
                  <a:cubicBezTo>
                    <a:pt x="0" y="1048"/>
                    <a:pt x="0" y="2930"/>
                    <a:pt x="1262" y="2930"/>
                  </a:cubicBezTo>
                  <a:lnTo>
                    <a:pt x="1548" y="2930"/>
                  </a:lnTo>
                  <a:lnTo>
                    <a:pt x="1548" y="4406"/>
                  </a:lnTo>
                  <a:lnTo>
                    <a:pt x="1262" y="4406"/>
                  </a:lnTo>
                  <a:cubicBezTo>
                    <a:pt x="0" y="4406"/>
                    <a:pt x="0" y="6288"/>
                    <a:pt x="1262" y="6288"/>
                  </a:cubicBezTo>
                  <a:lnTo>
                    <a:pt x="1548" y="6288"/>
                  </a:lnTo>
                  <a:lnTo>
                    <a:pt x="1548" y="7788"/>
                  </a:lnTo>
                  <a:lnTo>
                    <a:pt x="1262" y="7788"/>
                  </a:lnTo>
                  <a:cubicBezTo>
                    <a:pt x="0" y="7788"/>
                    <a:pt x="0" y="9669"/>
                    <a:pt x="1262" y="9669"/>
                  </a:cubicBezTo>
                  <a:lnTo>
                    <a:pt x="1572" y="9669"/>
                  </a:lnTo>
                  <a:cubicBezTo>
                    <a:pt x="1643" y="10265"/>
                    <a:pt x="2120" y="10717"/>
                    <a:pt x="2715" y="10717"/>
                  </a:cubicBezTo>
                  <a:lnTo>
                    <a:pt x="2834" y="10717"/>
                  </a:lnTo>
                  <a:lnTo>
                    <a:pt x="28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6"/>
            <p:cNvSpPr/>
            <p:nvPr/>
          </p:nvSpPr>
          <p:spPr>
            <a:xfrm>
              <a:off x="6499525" y="2364825"/>
              <a:ext cx="31000" cy="60750"/>
            </a:xfrm>
            <a:custGeom>
              <a:avLst/>
              <a:gdLst/>
              <a:ahLst/>
              <a:cxnLst/>
              <a:rect l="l" t="t" r="r" b="b"/>
              <a:pathLst>
                <a:path w="1240" h="2430" extrusionOk="0">
                  <a:moveTo>
                    <a:pt x="1" y="1"/>
                  </a:moveTo>
                  <a:lnTo>
                    <a:pt x="1" y="2096"/>
                  </a:lnTo>
                  <a:lnTo>
                    <a:pt x="311" y="2096"/>
                  </a:lnTo>
                  <a:cubicBezTo>
                    <a:pt x="644" y="2096"/>
                    <a:pt x="977" y="2215"/>
                    <a:pt x="1239" y="2430"/>
                  </a:cubicBezTo>
                  <a:lnTo>
                    <a:pt x="1239" y="1263"/>
                  </a:lnTo>
                  <a:cubicBezTo>
                    <a:pt x="1239" y="572"/>
                    <a:pt x="692"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6"/>
            <p:cNvSpPr/>
            <p:nvPr/>
          </p:nvSpPr>
          <p:spPr>
            <a:xfrm>
              <a:off x="6500125" y="2433300"/>
              <a:ext cx="31000" cy="60150"/>
            </a:xfrm>
            <a:custGeom>
              <a:avLst/>
              <a:gdLst/>
              <a:ahLst/>
              <a:cxnLst/>
              <a:rect l="l" t="t" r="r" b="b"/>
              <a:pathLst>
                <a:path w="1240" h="2406" extrusionOk="0">
                  <a:moveTo>
                    <a:pt x="1" y="0"/>
                  </a:moveTo>
                  <a:lnTo>
                    <a:pt x="1" y="2096"/>
                  </a:lnTo>
                  <a:lnTo>
                    <a:pt x="287" y="2096"/>
                  </a:lnTo>
                  <a:cubicBezTo>
                    <a:pt x="620" y="2096"/>
                    <a:pt x="953" y="2215"/>
                    <a:pt x="1239" y="2406"/>
                  </a:cubicBezTo>
                  <a:lnTo>
                    <a:pt x="1239" y="929"/>
                  </a:lnTo>
                  <a:cubicBezTo>
                    <a:pt x="1215" y="405"/>
                    <a:pt x="810"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6"/>
            <p:cNvSpPr/>
            <p:nvPr/>
          </p:nvSpPr>
          <p:spPr>
            <a:xfrm>
              <a:off x="6500125" y="2569625"/>
              <a:ext cx="31000" cy="63150"/>
            </a:xfrm>
            <a:custGeom>
              <a:avLst/>
              <a:gdLst/>
              <a:ahLst/>
              <a:cxnLst/>
              <a:rect l="l" t="t" r="r" b="b"/>
              <a:pathLst>
                <a:path w="1240" h="2526" extrusionOk="0">
                  <a:moveTo>
                    <a:pt x="1" y="1"/>
                  </a:moveTo>
                  <a:lnTo>
                    <a:pt x="1" y="2525"/>
                  </a:lnTo>
                  <a:lnTo>
                    <a:pt x="930" y="2525"/>
                  </a:lnTo>
                  <a:cubicBezTo>
                    <a:pt x="1096" y="2525"/>
                    <a:pt x="1239" y="2382"/>
                    <a:pt x="1239" y="2215"/>
                  </a:cubicBezTo>
                  <a:lnTo>
                    <a:pt x="1239" y="953"/>
                  </a:lnTo>
                  <a:cubicBezTo>
                    <a:pt x="1239" y="429"/>
                    <a:pt x="81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6"/>
            <p:cNvSpPr/>
            <p:nvPr/>
          </p:nvSpPr>
          <p:spPr>
            <a:xfrm>
              <a:off x="6500125" y="2501175"/>
              <a:ext cx="31000" cy="60750"/>
            </a:xfrm>
            <a:custGeom>
              <a:avLst/>
              <a:gdLst/>
              <a:ahLst/>
              <a:cxnLst/>
              <a:rect l="l" t="t" r="r" b="b"/>
              <a:pathLst>
                <a:path w="1240" h="2430" extrusionOk="0">
                  <a:moveTo>
                    <a:pt x="1" y="0"/>
                  </a:moveTo>
                  <a:lnTo>
                    <a:pt x="1" y="2120"/>
                  </a:lnTo>
                  <a:lnTo>
                    <a:pt x="287" y="2120"/>
                  </a:lnTo>
                  <a:cubicBezTo>
                    <a:pt x="620" y="2120"/>
                    <a:pt x="953" y="2215"/>
                    <a:pt x="1239" y="2429"/>
                  </a:cubicBezTo>
                  <a:lnTo>
                    <a:pt x="1239" y="953"/>
                  </a:lnTo>
                  <a:cubicBezTo>
                    <a:pt x="1215" y="429"/>
                    <a:pt x="810"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6"/>
            <p:cNvSpPr/>
            <p:nvPr/>
          </p:nvSpPr>
          <p:spPr>
            <a:xfrm>
              <a:off x="6381650" y="2474975"/>
              <a:ext cx="67900" cy="30975"/>
            </a:xfrm>
            <a:custGeom>
              <a:avLst/>
              <a:gdLst/>
              <a:ahLst/>
              <a:cxnLst/>
              <a:rect l="l" t="t" r="r" b="b"/>
              <a:pathLst>
                <a:path w="2716" h="1239" extrusionOk="0">
                  <a:moveTo>
                    <a:pt x="1358" y="0"/>
                  </a:moveTo>
                  <a:cubicBezTo>
                    <a:pt x="667" y="0"/>
                    <a:pt x="72" y="548"/>
                    <a:pt x="1" y="1239"/>
                  </a:cubicBezTo>
                  <a:lnTo>
                    <a:pt x="2716" y="1239"/>
                  </a:lnTo>
                  <a:cubicBezTo>
                    <a:pt x="2668" y="548"/>
                    <a:pt x="2073"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6"/>
            <p:cNvSpPr/>
            <p:nvPr/>
          </p:nvSpPr>
          <p:spPr>
            <a:xfrm>
              <a:off x="6348325" y="2364825"/>
              <a:ext cx="135750" cy="267950"/>
            </a:xfrm>
            <a:custGeom>
              <a:avLst/>
              <a:gdLst/>
              <a:ahLst/>
              <a:cxnLst/>
              <a:rect l="l" t="t" r="r" b="b"/>
              <a:pathLst>
                <a:path w="5430" h="10718" extrusionOk="0">
                  <a:moveTo>
                    <a:pt x="2715" y="1882"/>
                  </a:moveTo>
                  <a:cubicBezTo>
                    <a:pt x="3810" y="1882"/>
                    <a:pt x="4382" y="3192"/>
                    <a:pt x="3620" y="4001"/>
                  </a:cubicBezTo>
                  <a:cubicBezTo>
                    <a:pt x="4287" y="4335"/>
                    <a:pt x="4692" y="5025"/>
                    <a:pt x="4692" y="5764"/>
                  </a:cubicBezTo>
                  <a:lnTo>
                    <a:pt x="4692" y="5978"/>
                  </a:lnTo>
                  <a:cubicBezTo>
                    <a:pt x="4692" y="6145"/>
                    <a:pt x="4549" y="6288"/>
                    <a:pt x="4382" y="6288"/>
                  </a:cubicBezTo>
                  <a:lnTo>
                    <a:pt x="1024" y="6288"/>
                  </a:lnTo>
                  <a:cubicBezTo>
                    <a:pt x="857" y="6288"/>
                    <a:pt x="691" y="6145"/>
                    <a:pt x="714" y="5978"/>
                  </a:cubicBezTo>
                  <a:lnTo>
                    <a:pt x="714" y="5764"/>
                  </a:lnTo>
                  <a:cubicBezTo>
                    <a:pt x="714" y="5025"/>
                    <a:pt x="1143" y="4335"/>
                    <a:pt x="1786" y="4001"/>
                  </a:cubicBezTo>
                  <a:cubicBezTo>
                    <a:pt x="1048" y="3192"/>
                    <a:pt x="1619" y="1882"/>
                    <a:pt x="2715" y="1882"/>
                  </a:cubicBezTo>
                  <a:close/>
                  <a:moveTo>
                    <a:pt x="4424" y="6905"/>
                  </a:moveTo>
                  <a:cubicBezTo>
                    <a:pt x="4820" y="6905"/>
                    <a:pt x="4820" y="7528"/>
                    <a:pt x="4424" y="7528"/>
                  </a:cubicBezTo>
                  <a:cubicBezTo>
                    <a:pt x="4411" y="7528"/>
                    <a:pt x="4397" y="7527"/>
                    <a:pt x="4382" y="7526"/>
                  </a:cubicBezTo>
                  <a:lnTo>
                    <a:pt x="1024" y="7526"/>
                  </a:lnTo>
                  <a:cubicBezTo>
                    <a:pt x="643" y="7502"/>
                    <a:pt x="643" y="6954"/>
                    <a:pt x="1024" y="6907"/>
                  </a:cubicBezTo>
                  <a:lnTo>
                    <a:pt x="4382" y="6907"/>
                  </a:lnTo>
                  <a:cubicBezTo>
                    <a:pt x="4397" y="6905"/>
                    <a:pt x="4411" y="6905"/>
                    <a:pt x="4424" y="6905"/>
                  </a:cubicBezTo>
                  <a:close/>
                  <a:moveTo>
                    <a:pt x="4424" y="8167"/>
                  </a:moveTo>
                  <a:cubicBezTo>
                    <a:pt x="4820" y="8167"/>
                    <a:pt x="4820" y="8790"/>
                    <a:pt x="4424" y="8790"/>
                  </a:cubicBezTo>
                  <a:cubicBezTo>
                    <a:pt x="4411" y="8790"/>
                    <a:pt x="4397" y="8790"/>
                    <a:pt x="4382" y="8788"/>
                  </a:cubicBezTo>
                  <a:lnTo>
                    <a:pt x="1024" y="8788"/>
                  </a:lnTo>
                  <a:cubicBezTo>
                    <a:pt x="643" y="8764"/>
                    <a:pt x="643" y="8193"/>
                    <a:pt x="1024" y="8169"/>
                  </a:cubicBezTo>
                  <a:lnTo>
                    <a:pt x="4382" y="8169"/>
                  </a:lnTo>
                  <a:cubicBezTo>
                    <a:pt x="4397" y="8167"/>
                    <a:pt x="4411" y="8167"/>
                    <a:pt x="4424" y="8167"/>
                  </a:cubicBezTo>
                  <a:close/>
                  <a:moveTo>
                    <a:pt x="0" y="1"/>
                  </a:moveTo>
                  <a:lnTo>
                    <a:pt x="0" y="10717"/>
                  </a:lnTo>
                  <a:lnTo>
                    <a:pt x="5430" y="10717"/>
                  </a:lnTo>
                  <a:lnTo>
                    <a:pt x="54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6"/>
            <p:cNvSpPr/>
            <p:nvPr/>
          </p:nvSpPr>
          <p:spPr>
            <a:xfrm>
              <a:off x="6400100" y="2427925"/>
              <a:ext cx="31600" cy="31000"/>
            </a:xfrm>
            <a:custGeom>
              <a:avLst/>
              <a:gdLst/>
              <a:ahLst/>
              <a:cxnLst/>
              <a:rect l="l" t="t" r="r" b="b"/>
              <a:pathLst>
                <a:path w="1264" h="1240" extrusionOk="0">
                  <a:moveTo>
                    <a:pt x="620" y="1"/>
                  </a:moveTo>
                  <a:cubicBezTo>
                    <a:pt x="287" y="1"/>
                    <a:pt x="1" y="263"/>
                    <a:pt x="1" y="620"/>
                  </a:cubicBezTo>
                  <a:cubicBezTo>
                    <a:pt x="1" y="954"/>
                    <a:pt x="287" y="1239"/>
                    <a:pt x="620" y="1239"/>
                  </a:cubicBezTo>
                  <a:cubicBezTo>
                    <a:pt x="977" y="1239"/>
                    <a:pt x="1263" y="954"/>
                    <a:pt x="1263" y="620"/>
                  </a:cubicBezTo>
                  <a:cubicBezTo>
                    <a:pt x="1263" y="263"/>
                    <a:pt x="977"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7" name="Google Shape;11307;p76"/>
          <p:cNvGrpSpPr/>
          <p:nvPr/>
        </p:nvGrpSpPr>
        <p:grpSpPr>
          <a:xfrm>
            <a:off x="7812560" y="2327420"/>
            <a:ext cx="351208" cy="349642"/>
            <a:chOff x="6266150" y="2792900"/>
            <a:chExt cx="269125" cy="267925"/>
          </a:xfrm>
        </p:grpSpPr>
        <p:sp>
          <p:nvSpPr>
            <p:cNvPr id="11308" name="Google Shape;11308;p76"/>
            <p:cNvSpPr/>
            <p:nvPr/>
          </p:nvSpPr>
          <p:spPr>
            <a:xfrm>
              <a:off x="6306650" y="2867250"/>
              <a:ext cx="39300" cy="150700"/>
            </a:xfrm>
            <a:custGeom>
              <a:avLst/>
              <a:gdLst/>
              <a:ahLst/>
              <a:cxnLst/>
              <a:rect l="l" t="t" r="r" b="b"/>
              <a:pathLst>
                <a:path w="1572" h="6028" extrusionOk="0">
                  <a:moveTo>
                    <a:pt x="1280" y="0"/>
                  </a:moveTo>
                  <a:cubicBezTo>
                    <a:pt x="1266" y="0"/>
                    <a:pt x="1252" y="1"/>
                    <a:pt x="1238" y="3"/>
                  </a:cubicBezTo>
                  <a:lnTo>
                    <a:pt x="953" y="3"/>
                  </a:lnTo>
                  <a:cubicBezTo>
                    <a:pt x="939" y="2"/>
                    <a:pt x="925" y="2"/>
                    <a:pt x="911" y="2"/>
                  </a:cubicBezTo>
                  <a:cubicBezTo>
                    <a:pt x="406" y="2"/>
                    <a:pt x="0" y="422"/>
                    <a:pt x="0" y="932"/>
                  </a:cubicBezTo>
                  <a:lnTo>
                    <a:pt x="0" y="6028"/>
                  </a:lnTo>
                  <a:cubicBezTo>
                    <a:pt x="191" y="5909"/>
                    <a:pt x="405" y="5861"/>
                    <a:pt x="643" y="5861"/>
                  </a:cubicBezTo>
                  <a:lnTo>
                    <a:pt x="1572" y="5861"/>
                  </a:lnTo>
                  <a:lnTo>
                    <a:pt x="1572" y="313"/>
                  </a:lnTo>
                  <a:cubicBezTo>
                    <a:pt x="1572" y="136"/>
                    <a:pt x="1449" y="0"/>
                    <a:pt x="1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6"/>
            <p:cNvSpPr/>
            <p:nvPr/>
          </p:nvSpPr>
          <p:spPr>
            <a:xfrm>
              <a:off x="6266150" y="2888150"/>
              <a:ext cx="28600" cy="172675"/>
            </a:xfrm>
            <a:custGeom>
              <a:avLst/>
              <a:gdLst/>
              <a:ahLst/>
              <a:cxnLst/>
              <a:rect l="l" t="t" r="r" b="b"/>
              <a:pathLst>
                <a:path w="1144" h="6907" extrusionOk="0">
                  <a:moveTo>
                    <a:pt x="310" y="0"/>
                  </a:moveTo>
                  <a:cubicBezTo>
                    <a:pt x="144" y="0"/>
                    <a:pt x="1" y="143"/>
                    <a:pt x="1" y="310"/>
                  </a:cubicBezTo>
                  <a:lnTo>
                    <a:pt x="1" y="6573"/>
                  </a:lnTo>
                  <a:cubicBezTo>
                    <a:pt x="1" y="6764"/>
                    <a:pt x="144" y="6883"/>
                    <a:pt x="310" y="6907"/>
                  </a:cubicBezTo>
                  <a:lnTo>
                    <a:pt x="1144" y="6907"/>
                  </a:lnTo>
                  <a:cubicBezTo>
                    <a:pt x="1025" y="6716"/>
                    <a:pt x="977" y="6502"/>
                    <a:pt x="977" y="6264"/>
                  </a:cubicBezTo>
                  <a:lnTo>
                    <a:pt x="977" y="96"/>
                  </a:lnTo>
                  <a:lnTo>
                    <a:pt x="9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6"/>
            <p:cNvSpPr/>
            <p:nvPr/>
          </p:nvSpPr>
          <p:spPr>
            <a:xfrm>
              <a:off x="6499525" y="2966150"/>
              <a:ext cx="6000" cy="16675"/>
            </a:xfrm>
            <a:custGeom>
              <a:avLst/>
              <a:gdLst/>
              <a:ahLst/>
              <a:cxnLst/>
              <a:rect l="l" t="t" r="r" b="b"/>
              <a:pathLst>
                <a:path w="240" h="667" extrusionOk="0">
                  <a:moveTo>
                    <a:pt x="1" y="0"/>
                  </a:moveTo>
                  <a:lnTo>
                    <a:pt x="1" y="667"/>
                  </a:lnTo>
                  <a:cubicBezTo>
                    <a:pt x="120" y="595"/>
                    <a:pt x="191" y="500"/>
                    <a:pt x="215" y="381"/>
                  </a:cubicBezTo>
                  <a:cubicBezTo>
                    <a:pt x="239" y="214"/>
                    <a:pt x="168" y="48"/>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6"/>
            <p:cNvSpPr/>
            <p:nvPr/>
          </p:nvSpPr>
          <p:spPr>
            <a:xfrm>
              <a:off x="6485850" y="2939350"/>
              <a:ext cx="3600" cy="10750"/>
            </a:xfrm>
            <a:custGeom>
              <a:avLst/>
              <a:gdLst/>
              <a:ahLst/>
              <a:cxnLst/>
              <a:rect l="l" t="t" r="r" b="b"/>
              <a:pathLst>
                <a:path w="144" h="430" extrusionOk="0">
                  <a:moveTo>
                    <a:pt x="143" y="0"/>
                  </a:moveTo>
                  <a:cubicBezTo>
                    <a:pt x="72" y="48"/>
                    <a:pt x="24" y="120"/>
                    <a:pt x="24" y="191"/>
                  </a:cubicBezTo>
                  <a:cubicBezTo>
                    <a:pt x="0" y="262"/>
                    <a:pt x="24" y="334"/>
                    <a:pt x="72" y="382"/>
                  </a:cubicBezTo>
                  <a:lnTo>
                    <a:pt x="143" y="429"/>
                  </a:lnTo>
                  <a:lnTo>
                    <a:pt x="1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6"/>
            <p:cNvSpPr/>
            <p:nvPr/>
          </p:nvSpPr>
          <p:spPr>
            <a:xfrm>
              <a:off x="6306050" y="2888150"/>
              <a:ext cx="228050" cy="172675"/>
            </a:xfrm>
            <a:custGeom>
              <a:avLst/>
              <a:gdLst/>
              <a:ahLst/>
              <a:cxnLst/>
              <a:rect l="l" t="t" r="r" b="b"/>
              <a:pathLst>
                <a:path w="9122" h="6907" extrusionOk="0">
                  <a:moveTo>
                    <a:pt x="6043" y="1237"/>
                  </a:moveTo>
                  <a:cubicBezTo>
                    <a:pt x="6440" y="1237"/>
                    <a:pt x="6440" y="1884"/>
                    <a:pt x="6043" y="1884"/>
                  </a:cubicBezTo>
                  <a:cubicBezTo>
                    <a:pt x="6029" y="1884"/>
                    <a:pt x="6016" y="1883"/>
                    <a:pt x="6001" y="1882"/>
                  </a:cubicBezTo>
                  <a:lnTo>
                    <a:pt x="3287" y="1882"/>
                  </a:lnTo>
                  <a:cubicBezTo>
                    <a:pt x="2906" y="1834"/>
                    <a:pt x="2906" y="1286"/>
                    <a:pt x="3287" y="1239"/>
                  </a:cubicBezTo>
                  <a:lnTo>
                    <a:pt x="6001" y="1239"/>
                  </a:lnTo>
                  <a:cubicBezTo>
                    <a:pt x="6016" y="1237"/>
                    <a:pt x="6029" y="1237"/>
                    <a:pt x="6043" y="1237"/>
                  </a:cubicBezTo>
                  <a:close/>
                  <a:moveTo>
                    <a:pt x="6044" y="2499"/>
                  </a:moveTo>
                  <a:cubicBezTo>
                    <a:pt x="6447" y="2499"/>
                    <a:pt x="6440" y="3145"/>
                    <a:pt x="6023" y="3145"/>
                  </a:cubicBezTo>
                  <a:cubicBezTo>
                    <a:pt x="6016" y="3145"/>
                    <a:pt x="6009" y="3144"/>
                    <a:pt x="6001" y="3144"/>
                  </a:cubicBezTo>
                  <a:lnTo>
                    <a:pt x="3287" y="3144"/>
                  </a:lnTo>
                  <a:cubicBezTo>
                    <a:pt x="2906" y="3096"/>
                    <a:pt x="2906" y="2549"/>
                    <a:pt x="3287" y="2501"/>
                  </a:cubicBezTo>
                  <a:lnTo>
                    <a:pt x="6001" y="2501"/>
                  </a:lnTo>
                  <a:cubicBezTo>
                    <a:pt x="6016" y="2499"/>
                    <a:pt x="6030" y="2499"/>
                    <a:pt x="6044" y="2499"/>
                  </a:cubicBezTo>
                  <a:close/>
                  <a:moveTo>
                    <a:pt x="6044" y="3761"/>
                  </a:moveTo>
                  <a:cubicBezTo>
                    <a:pt x="6440" y="3761"/>
                    <a:pt x="6440" y="4385"/>
                    <a:pt x="6044" y="4385"/>
                  </a:cubicBezTo>
                  <a:cubicBezTo>
                    <a:pt x="6030" y="4385"/>
                    <a:pt x="6016" y="4384"/>
                    <a:pt x="6001" y="4382"/>
                  </a:cubicBezTo>
                  <a:lnTo>
                    <a:pt x="3287" y="4382"/>
                  </a:lnTo>
                  <a:cubicBezTo>
                    <a:pt x="2906" y="4358"/>
                    <a:pt x="2906" y="3787"/>
                    <a:pt x="3287" y="3763"/>
                  </a:cubicBezTo>
                  <a:lnTo>
                    <a:pt x="6001" y="3763"/>
                  </a:lnTo>
                  <a:cubicBezTo>
                    <a:pt x="6016" y="3762"/>
                    <a:pt x="6030" y="3761"/>
                    <a:pt x="6044" y="3761"/>
                  </a:cubicBezTo>
                  <a:close/>
                  <a:moveTo>
                    <a:pt x="7586" y="1259"/>
                  </a:moveTo>
                  <a:cubicBezTo>
                    <a:pt x="7687" y="1259"/>
                    <a:pt x="7764" y="1346"/>
                    <a:pt x="7764" y="1453"/>
                  </a:cubicBezTo>
                  <a:lnTo>
                    <a:pt x="7764" y="1572"/>
                  </a:lnTo>
                  <a:cubicBezTo>
                    <a:pt x="7930" y="1596"/>
                    <a:pt x="8073" y="1667"/>
                    <a:pt x="8169" y="1787"/>
                  </a:cubicBezTo>
                  <a:cubicBezTo>
                    <a:pt x="8264" y="1882"/>
                    <a:pt x="8240" y="2001"/>
                    <a:pt x="8145" y="2072"/>
                  </a:cubicBezTo>
                  <a:cubicBezTo>
                    <a:pt x="8112" y="2117"/>
                    <a:pt x="8063" y="2135"/>
                    <a:pt x="8013" y="2135"/>
                  </a:cubicBezTo>
                  <a:cubicBezTo>
                    <a:pt x="7956" y="2135"/>
                    <a:pt x="7897" y="2111"/>
                    <a:pt x="7859" y="2072"/>
                  </a:cubicBezTo>
                  <a:cubicBezTo>
                    <a:pt x="7835" y="2025"/>
                    <a:pt x="7788" y="2001"/>
                    <a:pt x="7764" y="2001"/>
                  </a:cubicBezTo>
                  <a:lnTo>
                    <a:pt x="7764" y="2691"/>
                  </a:lnTo>
                  <a:lnTo>
                    <a:pt x="7859" y="2715"/>
                  </a:lnTo>
                  <a:cubicBezTo>
                    <a:pt x="8216" y="2834"/>
                    <a:pt x="8454" y="3192"/>
                    <a:pt x="8383" y="3573"/>
                  </a:cubicBezTo>
                  <a:cubicBezTo>
                    <a:pt x="8335" y="3882"/>
                    <a:pt x="8073" y="4144"/>
                    <a:pt x="7764" y="4239"/>
                  </a:cubicBezTo>
                  <a:lnTo>
                    <a:pt x="7764" y="4382"/>
                  </a:lnTo>
                  <a:cubicBezTo>
                    <a:pt x="7764" y="4501"/>
                    <a:pt x="7668" y="4597"/>
                    <a:pt x="7549" y="4597"/>
                  </a:cubicBezTo>
                  <a:cubicBezTo>
                    <a:pt x="7430" y="4597"/>
                    <a:pt x="7335" y="4501"/>
                    <a:pt x="7335" y="4382"/>
                  </a:cubicBezTo>
                  <a:lnTo>
                    <a:pt x="7335" y="4263"/>
                  </a:lnTo>
                  <a:cubicBezTo>
                    <a:pt x="7168" y="4239"/>
                    <a:pt x="6978" y="4168"/>
                    <a:pt x="6835" y="4073"/>
                  </a:cubicBezTo>
                  <a:cubicBezTo>
                    <a:pt x="6637" y="3934"/>
                    <a:pt x="6768" y="3681"/>
                    <a:pt x="6954" y="3681"/>
                  </a:cubicBezTo>
                  <a:cubicBezTo>
                    <a:pt x="6992" y="3681"/>
                    <a:pt x="7033" y="3691"/>
                    <a:pt x="7073" y="3715"/>
                  </a:cubicBezTo>
                  <a:cubicBezTo>
                    <a:pt x="7145" y="3787"/>
                    <a:pt x="7240" y="3811"/>
                    <a:pt x="7335" y="3835"/>
                  </a:cubicBezTo>
                  <a:lnTo>
                    <a:pt x="7335" y="2953"/>
                  </a:lnTo>
                  <a:cubicBezTo>
                    <a:pt x="7240" y="2906"/>
                    <a:pt x="7121" y="2834"/>
                    <a:pt x="7026" y="2763"/>
                  </a:cubicBezTo>
                  <a:cubicBezTo>
                    <a:pt x="6859" y="2620"/>
                    <a:pt x="6764" y="2382"/>
                    <a:pt x="6811" y="2144"/>
                  </a:cubicBezTo>
                  <a:cubicBezTo>
                    <a:pt x="6859" y="1882"/>
                    <a:pt x="7049" y="1667"/>
                    <a:pt x="7311" y="1596"/>
                  </a:cubicBezTo>
                  <a:lnTo>
                    <a:pt x="7335" y="1596"/>
                  </a:lnTo>
                  <a:lnTo>
                    <a:pt x="7335" y="1453"/>
                  </a:lnTo>
                  <a:cubicBezTo>
                    <a:pt x="7335" y="1334"/>
                    <a:pt x="7430" y="1263"/>
                    <a:pt x="7549" y="1263"/>
                  </a:cubicBezTo>
                  <a:cubicBezTo>
                    <a:pt x="7562" y="1260"/>
                    <a:pt x="7574" y="1259"/>
                    <a:pt x="7586" y="1259"/>
                  </a:cubicBezTo>
                  <a:close/>
                  <a:moveTo>
                    <a:pt x="7904" y="5023"/>
                  </a:moveTo>
                  <a:cubicBezTo>
                    <a:pt x="8320" y="5023"/>
                    <a:pt x="8320" y="5647"/>
                    <a:pt x="7904" y="5647"/>
                  </a:cubicBezTo>
                  <a:cubicBezTo>
                    <a:pt x="7889" y="5647"/>
                    <a:pt x="7874" y="5646"/>
                    <a:pt x="7859" y="5644"/>
                  </a:cubicBezTo>
                  <a:lnTo>
                    <a:pt x="3263" y="5644"/>
                  </a:lnTo>
                  <a:cubicBezTo>
                    <a:pt x="2882" y="5597"/>
                    <a:pt x="2882" y="5049"/>
                    <a:pt x="3263" y="5025"/>
                  </a:cubicBezTo>
                  <a:lnTo>
                    <a:pt x="7859" y="5025"/>
                  </a:lnTo>
                  <a:cubicBezTo>
                    <a:pt x="7874" y="5024"/>
                    <a:pt x="7889" y="5023"/>
                    <a:pt x="7904" y="5023"/>
                  </a:cubicBezTo>
                  <a:close/>
                  <a:moveTo>
                    <a:pt x="2215" y="0"/>
                  </a:moveTo>
                  <a:lnTo>
                    <a:pt x="2215" y="5335"/>
                  </a:lnTo>
                  <a:cubicBezTo>
                    <a:pt x="2215" y="5502"/>
                    <a:pt x="2072" y="5644"/>
                    <a:pt x="1905" y="5644"/>
                  </a:cubicBezTo>
                  <a:lnTo>
                    <a:pt x="667" y="5644"/>
                  </a:lnTo>
                  <a:cubicBezTo>
                    <a:pt x="310" y="5644"/>
                    <a:pt x="24" y="5906"/>
                    <a:pt x="24" y="6264"/>
                  </a:cubicBezTo>
                  <a:cubicBezTo>
                    <a:pt x="0" y="6597"/>
                    <a:pt x="286" y="6907"/>
                    <a:pt x="643" y="6907"/>
                  </a:cubicBezTo>
                  <a:lnTo>
                    <a:pt x="8835" y="6907"/>
                  </a:lnTo>
                  <a:cubicBezTo>
                    <a:pt x="9002" y="6883"/>
                    <a:pt x="9121" y="6764"/>
                    <a:pt x="9121" y="6597"/>
                  </a:cubicBezTo>
                  <a:lnTo>
                    <a:pt x="9121" y="310"/>
                  </a:lnTo>
                  <a:cubicBezTo>
                    <a:pt x="9121" y="143"/>
                    <a:pt x="9002" y="0"/>
                    <a:pt x="8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6"/>
            <p:cNvSpPr/>
            <p:nvPr/>
          </p:nvSpPr>
          <p:spPr>
            <a:xfrm>
              <a:off x="6323900" y="2792900"/>
              <a:ext cx="130425" cy="49425"/>
            </a:xfrm>
            <a:custGeom>
              <a:avLst/>
              <a:gdLst/>
              <a:ahLst/>
              <a:cxnLst/>
              <a:rect l="l" t="t" r="r" b="b"/>
              <a:pathLst>
                <a:path w="5217" h="1977" extrusionOk="0">
                  <a:moveTo>
                    <a:pt x="1" y="0"/>
                  </a:moveTo>
                  <a:lnTo>
                    <a:pt x="1" y="1977"/>
                  </a:lnTo>
                  <a:lnTo>
                    <a:pt x="5216" y="1977"/>
                  </a:lnTo>
                  <a:lnTo>
                    <a:pt x="521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6"/>
            <p:cNvSpPr/>
            <p:nvPr/>
          </p:nvSpPr>
          <p:spPr>
            <a:xfrm>
              <a:off x="6470375" y="2794675"/>
              <a:ext cx="64900" cy="45875"/>
            </a:xfrm>
            <a:custGeom>
              <a:avLst/>
              <a:gdLst/>
              <a:ahLst/>
              <a:cxnLst/>
              <a:rect l="l" t="t" r="r" b="b"/>
              <a:pathLst>
                <a:path w="2596" h="1835" extrusionOk="0">
                  <a:moveTo>
                    <a:pt x="0" y="1"/>
                  </a:moveTo>
                  <a:lnTo>
                    <a:pt x="0" y="1834"/>
                  </a:lnTo>
                  <a:lnTo>
                    <a:pt x="2310" y="1215"/>
                  </a:lnTo>
                  <a:cubicBezTo>
                    <a:pt x="2596" y="1120"/>
                    <a:pt x="2596" y="715"/>
                    <a:pt x="2310" y="620"/>
                  </a:cubicBez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6"/>
            <p:cNvSpPr/>
            <p:nvPr/>
          </p:nvSpPr>
          <p:spPr>
            <a:xfrm>
              <a:off x="6266150" y="2792900"/>
              <a:ext cx="41700" cy="49425"/>
            </a:xfrm>
            <a:custGeom>
              <a:avLst/>
              <a:gdLst/>
              <a:ahLst/>
              <a:cxnLst/>
              <a:rect l="l" t="t" r="r" b="b"/>
              <a:pathLst>
                <a:path w="1668" h="1977" extrusionOk="0">
                  <a:moveTo>
                    <a:pt x="525" y="0"/>
                  </a:moveTo>
                  <a:cubicBezTo>
                    <a:pt x="239" y="0"/>
                    <a:pt x="1" y="238"/>
                    <a:pt x="1" y="524"/>
                  </a:cubicBezTo>
                  <a:lnTo>
                    <a:pt x="1" y="1453"/>
                  </a:lnTo>
                  <a:cubicBezTo>
                    <a:pt x="1" y="1739"/>
                    <a:pt x="239" y="1977"/>
                    <a:pt x="525" y="1977"/>
                  </a:cubicBezTo>
                  <a:lnTo>
                    <a:pt x="1668" y="1977"/>
                  </a:lnTo>
                  <a:lnTo>
                    <a:pt x="166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6" name="Google Shape;11316;p76"/>
          <p:cNvGrpSpPr/>
          <p:nvPr/>
        </p:nvGrpSpPr>
        <p:grpSpPr>
          <a:xfrm>
            <a:off x="7058139" y="2327420"/>
            <a:ext cx="347326" cy="349642"/>
            <a:chOff x="5688050" y="2792900"/>
            <a:chExt cx="266150" cy="267925"/>
          </a:xfrm>
        </p:grpSpPr>
        <p:sp>
          <p:nvSpPr>
            <p:cNvPr id="11317" name="Google Shape;11317;p76"/>
            <p:cNvSpPr/>
            <p:nvPr/>
          </p:nvSpPr>
          <p:spPr>
            <a:xfrm>
              <a:off x="5900000" y="2888150"/>
              <a:ext cx="54200" cy="172675"/>
            </a:xfrm>
            <a:custGeom>
              <a:avLst/>
              <a:gdLst/>
              <a:ahLst/>
              <a:cxnLst/>
              <a:rect l="l" t="t" r="r" b="b"/>
              <a:pathLst>
                <a:path w="2168" h="6907" extrusionOk="0">
                  <a:moveTo>
                    <a:pt x="1137" y="1237"/>
                  </a:moveTo>
                  <a:cubicBezTo>
                    <a:pt x="1535" y="1237"/>
                    <a:pt x="1535" y="1884"/>
                    <a:pt x="1137" y="1884"/>
                  </a:cubicBezTo>
                  <a:cubicBezTo>
                    <a:pt x="1124" y="1884"/>
                    <a:pt x="1110" y="1883"/>
                    <a:pt x="1096" y="1882"/>
                  </a:cubicBezTo>
                  <a:cubicBezTo>
                    <a:pt x="715" y="1834"/>
                    <a:pt x="715" y="1286"/>
                    <a:pt x="1096" y="1239"/>
                  </a:cubicBezTo>
                  <a:cubicBezTo>
                    <a:pt x="1110" y="1237"/>
                    <a:pt x="1124" y="1237"/>
                    <a:pt x="1137" y="1237"/>
                  </a:cubicBezTo>
                  <a:close/>
                  <a:moveTo>
                    <a:pt x="1139" y="2499"/>
                  </a:moveTo>
                  <a:cubicBezTo>
                    <a:pt x="1535" y="2499"/>
                    <a:pt x="1535" y="3122"/>
                    <a:pt x="1139" y="3122"/>
                  </a:cubicBezTo>
                  <a:cubicBezTo>
                    <a:pt x="1125" y="3122"/>
                    <a:pt x="1111" y="3122"/>
                    <a:pt x="1096" y="3120"/>
                  </a:cubicBezTo>
                  <a:cubicBezTo>
                    <a:pt x="715" y="3096"/>
                    <a:pt x="715" y="2549"/>
                    <a:pt x="1096" y="2501"/>
                  </a:cubicBezTo>
                  <a:cubicBezTo>
                    <a:pt x="1111" y="2499"/>
                    <a:pt x="1125" y="2499"/>
                    <a:pt x="1139" y="2499"/>
                  </a:cubicBezTo>
                  <a:close/>
                  <a:moveTo>
                    <a:pt x="1139" y="3761"/>
                  </a:moveTo>
                  <a:cubicBezTo>
                    <a:pt x="1535" y="3761"/>
                    <a:pt x="1535" y="4385"/>
                    <a:pt x="1139" y="4385"/>
                  </a:cubicBezTo>
                  <a:cubicBezTo>
                    <a:pt x="1125" y="4385"/>
                    <a:pt x="1111" y="4384"/>
                    <a:pt x="1096" y="4382"/>
                  </a:cubicBezTo>
                  <a:cubicBezTo>
                    <a:pt x="715" y="4358"/>
                    <a:pt x="715" y="3787"/>
                    <a:pt x="1096" y="3763"/>
                  </a:cubicBezTo>
                  <a:cubicBezTo>
                    <a:pt x="1111" y="3762"/>
                    <a:pt x="1125" y="3761"/>
                    <a:pt x="1139" y="3761"/>
                  </a:cubicBezTo>
                  <a:close/>
                  <a:moveTo>
                    <a:pt x="1" y="0"/>
                  </a:moveTo>
                  <a:lnTo>
                    <a:pt x="1" y="6907"/>
                  </a:lnTo>
                  <a:lnTo>
                    <a:pt x="787" y="6907"/>
                  </a:lnTo>
                  <a:lnTo>
                    <a:pt x="787" y="5335"/>
                  </a:lnTo>
                  <a:cubicBezTo>
                    <a:pt x="787" y="5168"/>
                    <a:pt x="906" y="5025"/>
                    <a:pt x="1072" y="5025"/>
                  </a:cubicBezTo>
                  <a:cubicBezTo>
                    <a:pt x="1086" y="5024"/>
                    <a:pt x="1100" y="5023"/>
                    <a:pt x="1114" y="5023"/>
                  </a:cubicBezTo>
                  <a:cubicBezTo>
                    <a:pt x="1283" y="5023"/>
                    <a:pt x="1406" y="5158"/>
                    <a:pt x="1406" y="5335"/>
                  </a:cubicBezTo>
                  <a:lnTo>
                    <a:pt x="1406" y="6907"/>
                  </a:lnTo>
                  <a:lnTo>
                    <a:pt x="1882" y="6907"/>
                  </a:lnTo>
                  <a:cubicBezTo>
                    <a:pt x="2049" y="6883"/>
                    <a:pt x="2168" y="6764"/>
                    <a:pt x="2168" y="6597"/>
                  </a:cubicBezTo>
                  <a:lnTo>
                    <a:pt x="2168" y="310"/>
                  </a:lnTo>
                  <a:cubicBezTo>
                    <a:pt x="2168" y="143"/>
                    <a:pt x="204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6"/>
            <p:cNvSpPr/>
            <p:nvPr/>
          </p:nvSpPr>
          <p:spPr>
            <a:xfrm>
              <a:off x="5688050" y="2888150"/>
              <a:ext cx="54800" cy="172675"/>
            </a:xfrm>
            <a:custGeom>
              <a:avLst/>
              <a:gdLst/>
              <a:ahLst/>
              <a:cxnLst/>
              <a:rect l="l" t="t" r="r" b="b"/>
              <a:pathLst>
                <a:path w="2192" h="6907" extrusionOk="0">
                  <a:moveTo>
                    <a:pt x="1137" y="1237"/>
                  </a:moveTo>
                  <a:cubicBezTo>
                    <a:pt x="1535" y="1237"/>
                    <a:pt x="1535" y="1884"/>
                    <a:pt x="1137" y="1884"/>
                  </a:cubicBezTo>
                  <a:cubicBezTo>
                    <a:pt x="1124" y="1884"/>
                    <a:pt x="1110" y="1883"/>
                    <a:pt x="1096" y="1882"/>
                  </a:cubicBezTo>
                  <a:cubicBezTo>
                    <a:pt x="715" y="1834"/>
                    <a:pt x="715" y="1286"/>
                    <a:pt x="1096" y="1239"/>
                  </a:cubicBezTo>
                  <a:cubicBezTo>
                    <a:pt x="1110" y="1237"/>
                    <a:pt x="1124" y="1237"/>
                    <a:pt x="1137" y="1237"/>
                  </a:cubicBezTo>
                  <a:close/>
                  <a:moveTo>
                    <a:pt x="1105" y="2499"/>
                  </a:moveTo>
                  <a:cubicBezTo>
                    <a:pt x="1271" y="2499"/>
                    <a:pt x="1422" y="2639"/>
                    <a:pt x="1406" y="2834"/>
                  </a:cubicBezTo>
                  <a:cubicBezTo>
                    <a:pt x="1406" y="2989"/>
                    <a:pt x="1283" y="3123"/>
                    <a:pt x="1133" y="3123"/>
                  </a:cubicBezTo>
                  <a:cubicBezTo>
                    <a:pt x="1121" y="3123"/>
                    <a:pt x="1109" y="3122"/>
                    <a:pt x="1096" y="3120"/>
                  </a:cubicBezTo>
                  <a:cubicBezTo>
                    <a:pt x="810" y="3120"/>
                    <a:pt x="668" y="2787"/>
                    <a:pt x="882" y="2596"/>
                  </a:cubicBezTo>
                  <a:cubicBezTo>
                    <a:pt x="950" y="2529"/>
                    <a:pt x="1029" y="2499"/>
                    <a:pt x="1105" y="2499"/>
                  </a:cubicBezTo>
                  <a:close/>
                  <a:moveTo>
                    <a:pt x="1080" y="3755"/>
                  </a:moveTo>
                  <a:cubicBezTo>
                    <a:pt x="1237" y="3755"/>
                    <a:pt x="1390" y="3882"/>
                    <a:pt x="1406" y="4073"/>
                  </a:cubicBezTo>
                  <a:cubicBezTo>
                    <a:pt x="1406" y="4239"/>
                    <a:pt x="1263" y="4382"/>
                    <a:pt x="1096" y="4382"/>
                  </a:cubicBezTo>
                  <a:cubicBezTo>
                    <a:pt x="1087" y="4383"/>
                    <a:pt x="1077" y="4383"/>
                    <a:pt x="1067" y="4383"/>
                  </a:cubicBezTo>
                  <a:cubicBezTo>
                    <a:pt x="800" y="4383"/>
                    <a:pt x="651" y="4065"/>
                    <a:pt x="858" y="3858"/>
                  </a:cubicBezTo>
                  <a:cubicBezTo>
                    <a:pt x="922" y="3787"/>
                    <a:pt x="1001" y="3755"/>
                    <a:pt x="1080" y="3755"/>
                  </a:cubicBezTo>
                  <a:close/>
                  <a:moveTo>
                    <a:pt x="310" y="0"/>
                  </a:moveTo>
                  <a:cubicBezTo>
                    <a:pt x="144" y="0"/>
                    <a:pt x="1" y="143"/>
                    <a:pt x="1" y="310"/>
                  </a:cubicBezTo>
                  <a:lnTo>
                    <a:pt x="1" y="6597"/>
                  </a:lnTo>
                  <a:cubicBezTo>
                    <a:pt x="1" y="6764"/>
                    <a:pt x="144" y="6907"/>
                    <a:pt x="310" y="6907"/>
                  </a:cubicBezTo>
                  <a:lnTo>
                    <a:pt x="787" y="6907"/>
                  </a:lnTo>
                  <a:lnTo>
                    <a:pt x="787" y="5335"/>
                  </a:lnTo>
                  <a:cubicBezTo>
                    <a:pt x="799" y="5144"/>
                    <a:pt x="941" y="5049"/>
                    <a:pt x="1087" y="5049"/>
                  </a:cubicBezTo>
                  <a:cubicBezTo>
                    <a:pt x="1233" y="5049"/>
                    <a:pt x="1382" y="5144"/>
                    <a:pt x="1406" y="5335"/>
                  </a:cubicBezTo>
                  <a:lnTo>
                    <a:pt x="1406" y="6907"/>
                  </a:lnTo>
                  <a:lnTo>
                    <a:pt x="2192" y="6907"/>
                  </a:lnTo>
                  <a:lnTo>
                    <a:pt x="21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6"/>
            <p:cNvSpPr/>
            <p:nvPr/>
          </p:nvSpPr>
          <p:spPr>
            <a:xfrm>
              <a:off x="5758300" y="2833375"/>
              <a:ext cx="125050" cy="227450"/>
            </a:xfrm>
            <a:custGeom>
              <a:avLst/>
              <a:gdLst/>
              <a:ahLst/>
              <a:cxnLst/>
              <a:rect l="l" t="t" r="r" b="b"/>
              <a:pathLst>
                <a:path w="5002" h="9098" extrusionOk="0">
                  <a:moveTo>
                    <a:pt x="1269" y="921"/>
                  </a:moveTo>
                  <a:cubicBezTo>
                    <a:pt x="1424" y="921"/>
                    <a:pt x="1573" y="1048"/>
                    <a:pt x="1573" y="1239"/>
                  </a:cubicBezTo>
                  <a:cubicBezTo>
                    <a:pt x="1573" y="1406"/>
                    <a:pt x="1430" y="1548"/>
                    <a:pt x="1263" y="1548"/>
                  </a:cubicBezTo>
                  <a:cubicBezTo>
                    <a:pt x="977" y="1548"/>
                    <a:pt x="834" y="1215"/>
                    <a:pt x="1049" y="1025"/>
                  </a:cubicBezTo>
                  <a:cubicBezTo>
                    <a:pt x="1112" y="953"/>
                    <a:pt x="1192" y="921"/>
                    <a:pt x="1269" y="921"/>
                  </a:cubicBezTo>
                  <a:close/>
                  <a:moveTo>
                    <a:pt x="2524" y="921"/>
                  </a:moveTo>
                  <a:cubicBezTo>
                    <a:pt x="2687" y="921"/>
                    <a:pt x="2835" y="1048"/>
                    <a:pt x="2835" y="1239"/>
                  </a:cubicBezTo>
                  <a:cubicBezTo>
                    <a:pt x="2835" y="1406"/>
                    <a:pt x="2692" y="1548"/>
                    <a:pt x="2525" y="1548"/>
                  </a:cubicBezTo>
                  <a:cubicBezTo>
                    <a:pt x="2239" y="1548"/>
                    <a:pt x="2097" y="1215"/>
                    <a:pt x="2287" y="1025"/>
                  </a:cubicBezTo>
                  <a:cubicBezTo>
                    <a:pt x="2359" y="953"/>
                    <a:pt x="2443" y="921"/>
                    <a:pt x="2524" y="921"/>
                  </a:cubicBezTo>
                  <a:close/>
                  <a:moveTo>
                    <a:pt x="3776" y="921"/>
                  </a:moveTo>
                  <a:cubicBezTo>
                    <a:pt x="3938" y="921"/>
                    <a:pt x="4097" y="1048"/>
                    <a:pt x="4097" y="1239"/>
                  </a:cubicBezTo>
                  <a:cubicBezTo>
                    <a:pt x="4097" y="1406"/>
                    <a:pt x="3954" y="1548"/>
                    <a:pt x="3787" y="1548"/>
                  </a:cubicBezTo>
                  <a:cubicBezTo>
                    <a:pt x="3502" y="1548"/>
                    <a:pt x="3359" y="1215"/>
                    <a:pt x="3549" y="1025"/>
                  </a:cubicBezTo>
                  <a:cubicBezTo>
                    <a:pt x="3613" y="953"/>
                    <a:pt x="3695" y="921"/>
                    <a:pt x="3776" y="921"/>
                  </a:cubicBezTo>
                  <a:close/>
                  <a:moveTo>
                    <a:pt x="1305" y="2189"/>
                  </a:moveTo>
                  <a:cubicBezTo>
                    <a:pt x="1701" y="2189"/>
                    <a:pt x="1701" y="2813"/>
                    <a:pt x="1305" y="2813"/>
                  </a:cubicBezTo>
                  <a:cubicBezTo>
                    <a:pt x="1292" y="2813"/>
                    <a:pt x="1278" y="2812"/>
                    <a:pt x="1263" y="2811"/>
                  </a:cubicBezTo>
                  <a:cubicBezTo>
                    <a:pt x="882" y="2763"/>
                    <a:pt x="882" y="2215"/>
                    <a:pt x="1263" y="2191"/>
                  </a:cubicBezTo>
                  <a:cubicBezTo>
                    <a:pt x="1278" y="2190"/>
                    <a:pt x="1292" y="2189"/>
                    <a:pt x="1305" y="2189"/>
                  </a:cubicBezTo>
                  <a:close/>
                  <a:moveTo>
                    <a:pt x="2568" y="2189"/>
                  </a:moveTo>
                  <a:cubicBezTo>
                    <a:pt x="2964" y="2189"/>
                    <a:pt x="2964" y="2813"/>
                    <a:pt x="2568" y="2813"/>
                  </a:cubicBezTo>
                  <a:cubicBezTo>
                    <a:pt x="2554" y="2813"/>
                    <a:pt x="2540" y="2812"/>
                    <a:pt x="2525" y="2811"/>
                  </a:cubicBezTo>
                  <a:cubicBezTo>
                    <a:pt x="2144" y="2763"/>
                    <a:pt x="2144" y="2215"/>
                    <a:pt x="2525" y="2191"/>
                  </a:cubicBezTo>
                  <a:cubicBezTo>
                    <a:pt x="2540" y="2190"/>
                    <a:pt x="2554" y="2189"/>
                    <a:pt x="2568" y="2189"/>
                  </a:cubicBezTo>
                  <a:close/>
                  <a:moveTo>
                    <a:pt x="3830" y="2189"/>
                  </a:moveTo>
                  <a:cubicBezTo>
                    <a:pt x="4226" y="2189"/>
                    <a:pt x="4226" y="2813"/>
                    <a:pt x="3830" y="2813"/>
                  </a:cubicBezTo>
                  <a:cubicBezTo>
                    <a:pt x="3816" y="2813"/>
                    <a:pt x="3802" y="2812"/>
                    <a:pt x="3787" y="2811"/>
                  </a:cubicBezTo>
                  <a:cubicBezTo>
                    <a:pt x="3406" y="2763"/>
                    <a:pt x="3406" y="2215"/>
                    <a:pt x="3787" y="2191"/>
                  </a:cubicBezTo>
                  <a:cubicBezTo>
                    <a:pt x="3802" y="2190"/>
                    <a:pt x="3816" y="2189"/>
                    <a:pt x="3830" y="2189"/>
                  </a:cubicBezTo>
                  <a:close/>
                  <a:moveTo>
                    <a:pt x="1304" y="3428"/>
                  </a:moveTo>
                  <a:cubicBezTo>
                    <a:pt x="1702" y="3428"/>
                    <a:pt x="1702" y="4075"/>
                    <a:pt x="1304" y="4075"/>
                  </a:cubicBezTo>
                  <a:cubicBezTo>
                    <a:pt x="1291" y="4075"/>
                    <a:pt x="1277" y="4074"/>
                    <a:pt x="1263" y="4073"/>
                  </a:cubicBezTo>
                  <a:cubicBezTo>
                    <a:pt x="882" y="4025"/>
                    <a:pt x="882" y="3477"/>
                    <a:pt x="1263" y="3430"/>
                  </a:cubicBezTo>
                  <a:cubicBezTo>
                    <a:pt x="1277" y="3428"/>
                    <a:pt x="1291" y="3428"/>
                    <a:pt x="1304" y="3428"/>
                  </a:cubicBezTo>
                  <a:close/>
                  <a:moveTo>
                    <a:pt x="2566" y="3428"/>
                  </a:moveTo>
                  <a:cubicBezTo>
                    <a:pt x="2964" y="3428"/>
                    <a:pt x="2964" y="4075"/>
                    <a:pt x="2566" y="4075"/>
                  </a:cubicBezTo>
                  <a:cubicBezTo>
                    <a:pt x="2553" y="4075"/>
                    <a:pt x="2539" y="4074"/>
                    <a:pt x="2525" y="4073"/>
                  </a:cubicBezTo>
                  <a:cubicBezTo>
                    <a:pt x="2144" y="4025"/>
                    <a:pt x="2144" y="3477"/>
                    <a:pt x="2525" y="3430"/>
                  </a:cubicBezTo>
                  <a:cubicBezTo>
                    <a:pt x="2539" y="3428"/>
                    <a:pt x="2553" y="3428"/>
                    <a:pt x="2566" y="3428"/>
                  </a:cubicBezTo>
                  <a:close/>
                  <a:moveTo>
                    <a:pt x="3829" y="3428"/>
                  </a:moveTo>
                  <a:cubicBezTo>
                    <a:pt x="4226" y="3428"/>
                    <a:pt x="4226" y="4075"/>
                    <a:pt x="3829" y="4075"/>
                  </a:cubicBezTo>
                  <a:cubicBezTo>
                    <a:pt x="3815" y="4075"/>
                    <a:pt x="3802" y="4074"/>
                    <a:pt x="3787" y="4073"/>
                  </a:cubicBezTo>
                  <a:cubicBezTo>
                    <a:pt x="3406" y="4025"/>
                    <a:pt x="3406" y="3477"/>
                    <a:pt x="3787" y="3430"/>
                  </a:cubicBezTo>
                  <a:cubicBezTo>
                    <a:pt x="3802" y="3428"/>
                    <a:pt x="3815" y="3428"/>
                    <a:pt x="3829" y="3428"/>
                  </a:cubicBezTo>
                  <a:close/>
                  <a:moveTo>
                    <a:pt x="2568" y="4690"/>
                  </a:moveTo>
                  <a:cubicBezTo>
                    <a:pt x="2964" y="4690"/>
                    <a:pt x="2964" y="5313"/>
                    <a:pt x="2568" y="5313"/>
                  </a:cubicBezTo>
                  <a:cubicBezTo>
                    <a:pt x="2554" y="5313"/>
                    <a:pt x="2540" y="5313"/>
                    <a:pt x="2525" y="5311"/>
                  </a:cubicBezTo>
                  <a:cubicBezTo>
                    <a:pt x="2144" y="5287"/>
                    <a:pt x="2144" y="4740"/>
                    <a:pt x="2525" y="4692"/>
                  </a:cubicBezTo>
                  <a:cubicBezTo>
                    <a:pt x="2540" y="4690"/>
                    <a:pt x="2554" y="4690"/>
                    <a:pt x="2568" y="4690"/>
                  </a:cubicBezTo>
                  <a:close/>
                  <a:moveTo>
                    <a:pt x="3830" y="4690"/>
                  </a:moveTo>
                  <a:cubicBezTo>
                    <a:pt x="4226" y="4690"/>
                    <a:pt x="4226" y="5313"/>
                    <a:pt x="3830" y="5313"/>
                  </a:cubicBezTo>
                  <a:cubicBezTo>
                    <a:pt x="3816" y="5313"/>
                    <a:pt x="3802" y="5313"/>
                    <a:pt x="3787" y="5311"/>
                  </a:cubicBezTo>
                  <a:cubicBezTo>
                    <a:pt x="3406" y="5287"/>
                    <a:pt x="3406" y="4740"/>
                    <a:pt x="3787" y="4692"/>
                  </a:cubicBezTo>
                  <a:cubicBezTo>
                    <a:pt x="3802" y="4690"/>
                    <a:pt x="3816" y="4690"/>
                    <a:pt x="3830" y="4690"/>
                  </a:cubicBezTo>
                  <a:close/>
                  <a:moveTo>
                    <a:pt x="1272" y="4690"/>
                  </a:moveTo>
                  <a:cubicBezTo>
                    <a:pt x="1438" y="4690"/>
                    <a:pt x="1589" y="4830"/>
                    <a:pt x="1573" y="5025"/>
                  </a:cubicBezTo>
                  <a:cubicBezTo>
                    <a:pt x="1573" y="5180"/>
                    <a:pt x="1450" y="5314"/>
                    <a:pt x="1300" y="5314"/>
                  </a:cubicBezTo>
                  <a:cubicBezTo>
                    <a:pt x="1288" y="5314"/>
                    <a:pt x="1275" y="5313"/>
                    <a:pt x="1263" y="5311"/>
                  </a:cubicBezTo>
                  <a:cubicBezTo>
                    <a:pt x="977" y="5311"/>
                    <a:pt x="834" y="4978"/>
                    <a:pt x="1049" y="4787"/>
                  </a:cubicBezTo>
                  <a:cubicBezTo>
                    <a:pt x="1116" y="4720"/>
                    <a:pt x="1196" y="4690"/>
                    <a:pt x="1272" y="4690"/>
                  </a:cubicBezTo>
                  <a:close/>
                  <a:moveTo>
                    <a:pt x="334" y="1"/>
                  </a:moveTo>
                  <a:cubicBezTo>
                    <a:pt x="144" y="1"/>
                    <a:pt x="1" y="143"/>
                    <a:pt x="1" y="310"/>
                  </a:cubicBezTo>
                  <a:lnTo>
                    <a:pt x="1" y="9098"/>
                  </a:lnTo>
                  <a:lnTo>
                    <a:pt x="1168" y="9098"/>
                  </a:lnTo>
                  <a:lnTo>
                    <a:pt x="1168" y="6264"/>
                  </a:lnTo>
                  <a:cubicBezTo>
                    <a:pt x="1168" y="6097"/>
                    <a:pt x="1311" y="5954"/>
                    <a:pt x="1477" y="5954"/>
                  </a:cubicBezTo>
                  <a:lnTo>
                    <a:pt x="3549" y="5954"/>
                  </a:lnTo>
                  <a:cubicBezTo>
                    <a:pt x="3716" y="5954"/>
                    <a:pt x="3859" y="6097"/>
                    <a:pt x="3859" y="6264"/>
                  </a:cubicBezTo>
                  <a:lnTo>
                    <a:pt x="3859" y="9098"/>
                  </a:lnTo>
                  <a:lnTo>
                    <a:pt x="5002" y="9098"/>
                  </a:lnTo>
                  <a:lnTo>
                    <a:pt x="5002" y="310"/>
                  </a:lnTo>
                  <a:cubicBezTo>
                    <a:pt x="5002" y="143"/>
                    <a:pt x="4859" y="1"/>
                    <a:pt x="4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6"/>
            <p:cNvSpPr/>
            <p:nvPr/>
          </p:nvSpPr>
          <p:spPr>
            <a:xfrm>
              <a:off x="5802950" y="2997700"/>
              <a:ext cx="36950" cy="63125"/>
            </a:xfrm>
            <a:custGeom>
              <a:avLst/>
              <a:gdLst/>
              <a:ahLst/>
              <a:cxnLst/>
              <a:rect l="l" t="t" r="r" b="b"/>
              <a:pathLst>
                <a:path w="1478" h="2525" extrusionOk="0">
                  <a:moveTo>
                    <a:pt x="1" y="0"/>
                  </a:moveTo>
                  <a:lnTo>
                    <a:pt x="1" y="2525"/>
                  </a:lnTo>
                  <a:lnTo>
                    <a:pt x="1477" y="2525"/>
                  </a:lnTo>
                  <a:lnTo>
                    <a:pt x="14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6"/>
            <p:cNvSpPr/>
            <p:nvPr/>
          </p:nvSpPr>
          <p:spPr>
            <a:xfrm>
              <a:off x="5748775" y="2792900"/>
              <a:ext cx="144700" cy="24425"/>
            </a:xfrm>
            <a:custGeom>
              <a:avLst/>
              <a:gdLst/>
              <a:ahLst/>
              <a:cxnLst/>
              <a:rect l="l" t="t" r="r" b="b"/>
              <a:pathLst>
                <a:path w="5788" h="977" extrusionOk="0">
                  <a:moveTo>
                    <a:pt x="382" y="0"/>
                  </a:moveTo>
                  <a:cubicBezTo>
                    <a:pt x="1" y="24"/>
                    <a:pt x="1" y="596"/>
                    <a:pt x="382" y="619"/>
                  </a:cubicBezTo>
                  <a:lnTo>
                    <a:pt x="906" y="619"/>
                  </a:lnTo>
                  <a:lnTo>
                    <a:pt x="906" y="977"/>
                  </a:lnTo>
                  <a:lnTo>
                    <a:pt x="4883" y="977"/>
                  </a:lnTo>
                  <a:lnTo>
                    <a:pt x="4883" y="619"/>
                  </a:lnTo>
                  <a:lnTo>
                    <a:pt x="5407" y="619"/>
                  </a:lnTo>
                  <a:cubicBezTo>
                    <a:pt x="5788" y="596"/>
                    <a:pt x="5788" y="24"/>
                    <a:pt x="5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2" name="Google Shape;11322;p76"/>
          <p:cNvGrpSpPr/>
          <p:nvPr/>
        </p:nvGrpSpPr>
        <p:grpSpPr>
          <a:xfrm>
            <a:off x="6302185" y="2342167"/>
            <a:ext cx="349642" cy="320704"/>
            <a:chOff x="5108775" y="2804200"/>
            <a:chExt cx="267925" cy="245750"/>
          </a:xfrm>
        </p:grpSpPr>
        <p:sp>
          <p:nvSpPr>
            <p:cNvPr id="11323" name="Google Shape;11323;p76"/>
            <p:cNvSpPr/>
            <p:nvPr/>
          </p:nvSpPr>
          <p:spPr>
            <a:xfrm>
              <a:off x="5250475" y="2971500"/>
              <a:ext cx="109575" cy="78450"/>
            </a:xfrm>
            <a:custGeom>
              <a:avLst/>
              <a:gdLst/>
              <a:ahLst/>
              <a:cxnLst/>
              <a:rect l="l" t="t" r="r" b="b"/>
              <a:pathLst>
                <a:path w="4383" h="3138" extrusionOk="0">
                  <a:moveTo>
                    <a:pt x="1742" y="617"/>
                  </a:moveTo>
                  <a:cubicBezTo>
                    <a:pt x="1756" y="617"/>
                    <a:pt x="1771" y="618"/>
                    <a:pt x="1786" y="620"/>
                  </a:cubicBezTo>
                  <a:lnTo>
                    <a:pt x="2620" y="620"/>
                  </a:lnTo>
                  <a:cubicBezTo>
                    <a:pt x="3001" y="667"/>
                    <a:pt x="3001" y="1215"/>
                    <a:pt x="2620" y="1263"/>
                  </a:cubicBezTo>
                  <a:lnTo>
                    <a:pt x="1786" y="1263"/>
                  </a:lnTo>
                  <a:cubicBezTo>
                    <a:pt x="1778" y="1263"/>
                    <a:pt x="1771" y="1263"/>
                    <a:pt x="1763" y="1263"/>
                  </a:cubicBezTo>
                  <a:cubicBezTo>
                    <a:pt x="1325" y="1263"/>
                    <a:pt x="1318" y="617"/>
                    <a:pt x="1742" y="617"/>
                  </a:cubicBezTo>
                  <a:close/>
                  <a:moveTo>
                    <a:pt x="0" y="0"/>
                  </a:moveTo>
                  <a:lnTo>
                    <a:pt x="0" y="2834"/>
                  </a:lnTo>
                  <a:cubicBezTo>
                    <a:pt x="12" y="3013"/>
                    <a:pt x="161" y="3102"/>
                    <a:pt x="310" y="3102"/>
                  </a:cubicBezTo>
                  <a:cubicBezTo>
                    <a:pt x="459" y="3102"/>
                    <a:pt x="607" y="3013"/>
                    <a:pt x="619" y="2834"/>
                  </a:cubicBezTo>
                  <a:lnTo>
                    <a:pt x="619" y="1882"/>
                  </a:lnTo>
                  <a:lnTo>
                    <a:pt x="3763" y="1882"/>
                  </a:lnTo>
                  <a:lnTo>
                    <a:pt x="3763" y="2834"/>
                  </a:lnTo>
                  <a:cubicBezTo>
                    <a:pt x="3763" y="3037"/>
                    <a:pt x="3918" y="3138"/>
                    <a:pt x="4072" y="3138"/>
                  </a:cubicBezTo>
                  <a:cubicBezTo>
                    <a:pt x="4227" y="3138"/>
                    <a:pt x="4382" y="3037"/>
                    <a:pt x="4382" y="2834"/>
                  </a:cubicBezTo>
                  <a:lnTo>
                    <a:pt x="43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6"/>
            <p:cNvSpPr/>
            <p:nvPr/>
          </p:nvSpPr>
          <p:spPr>
            <a:xfrm>
              <a:off x="5250475" y="2923875"/>
              <a:ext cx="126225" cy="31575"/>
            </a:xfrm>
            <a:custGeom>
              <a:avLst/>
              <a:gdLst/>
              <a:ahLst/>
              <a:cxnLst/>
              <a:rect l="l" t="t" r="r" b="b"/>
              <a:pathLst>
                <a:path w="5049" h="1263" extrusionOk="0">
                  <a:moveTo>
                    <a:pt x="0" y="0"/>
                  </a:moveTo>
                  <a:lnTo>
                    <a:pt x="0" y="1262"/>
                  </a:lnTo>
                  <a:lnTo>
                    <a:pt x="4715" y="1262"/>
                  </a:lnTo>
                  <a:cubicBezTo>
                    <a:pt x="4906" y="1262"/>
                    <a:pt x="5049" y="1120"/>
                    <a:pt x="5049" y="953"/>
                  </a:cubicBezTo>
                  <a:lnTo>
                    <a:pt x="5049" y="334"/>
                  </a:lnTo>
                  <a:cubicBezTo>
                    <a:pt x="5049" y="143"/>
                    <a:pt x="4906"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6"/>
            <p:cNvSpPr/>
            <p:nvPr/>
          </p:nvSpPr>
          <p:spPr>
            <a:xfrm>
              <a:off x="5124850" y="2971500"/>
              <a:ext cx="15500" cy="77575"/>
            </a:xfrm>
            <a:custGeom>
              <a:avLst/>
              <a:gdLst/>
              <a:ahLst/>
              <a:cxnLst/>
              <a:rect l="l" t="t" r="r" b="b"/>
              <a:pathLst>
                <a:path w="620" h="3103" extrusionOk="0">
                  <a:moveTo>
                    <a:pt x="0" y="0"/>
                  </a:moveTo>
                  <a:lnTo>
                    <a:pt x="0" y="2834"/>
                  </a:lnTo>
                  <a:cubicBezTo>
                    <a:pt x="12" y="3013"/>
                    <a:pt x="161" y="3102"/>
                    <a:pt x="310" y="3102"/>
                  </a:cubicBezTo>
                  <a:cubicBezTo>
                    <a:pt x="459" y="3102"/>
                    <a:pt x="608" y="3013"/>
                    <a:pt x="619" y="2834"/>
                  </a:cubicBezTo>
                  <a:lnTo>
                    <a:pt x="61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6"/>
            <p:cNvSpPr/>
            <p:nvPr/>
          </p:nvSpPr>
          <p:spPr>
            <a:xfrm>
              <a:off x="5108775" y="2923875"/>
              <a:ext cx="31575" cy="31575"/>
            </a:xfrm>
            <a:custGeom>
              <a:avLst/>
              <a:gdLst/>
              <a:ahLst/>
              <a:cxnLst/>
              <a:rect l="l" t="t" r="r" b="b"/>
              <a:pathLst>
                <a:path w="1263" h="1263" extrusionOk="0">
                  <a:moveTo>
                    <a:pt x="310" y="0"/>
                  </a:moveTo>
                  <a:cubicBezTo>
                    <a:pt x="119" y="0"/>
                    <a:pt x="0" y="143"/>
                    <a:pt x="0" y="334"/>
                  </a:cubicBezTo>
                  <a:lnTo>
                    <a:pt x="0" y="953"/>
                  </a:lnTo>
                  <a:cubicBezTo>
                    <a:pt x="0" y="1120"/>
                    <a:pt x="119" y="1262"/>
                    <a:pt x="310" y="1262"/>
                  </a:cubicBezTo>
                  <a:lnTo>
                    <a:pt x="1262" y="1262"/>
                  </a:lnTo>
                  <a:lnTo>
                    <a:pt x="126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6"/>
            <p:cNvSpPr/>
            <p:nvPr/>
          </p:nvSpPr>
          <p:spPr>
            <a:xfrm>
              <a:off x="5156400" y="2874450"/>
              <a:ext cx="78025" cy="175075"/>
            </a:xfrm>
            <a:custGeom>
              <a:avLst/>
              <a:gdLst/>
              <a:ahLst/>
              <a:cxnLst/>
              <a:rect l="l" t="t" r="r" b="b"/>
              <a:pathLst>
                <a:path w="3121" h="7003" extrusionOk="0">
                  <a:moveTo>
                    <a:pt x="1048" y="1"/>
                  </a:moveTo>
                  <a:cubicBezTo>
                    <a:pt x="453" y="1"/>
                    <a:pt x="0" y="453"/>
                    <a:pt x="0" y="1049"/>
                  </a:cubicBezTo>
                  <a:lnTo>
                    <a:pt x="0" y="3763"/>
                  </a:lnTo>
                  <a:cubicBezTo>
                    <a:pt x="0" y="3930"/>
                    <a:pt x="120" y="4073"/>
                    <a:pt x="310" y="4073"/>
                  </a:cubicBezTo>
                  <a:lnTo>
                    <a:pt x="1239" y="4073"/>
                  </a:lnTo>
                  <a:lnTo>
                    <a:pt x="1239" y="5526"/>
                  </a:lnTo>
                  <a:lnTo>
                    <a:pt x="286" y="6478"/>
                  </a:lnTo>
                  <a:cubicBezTo>
                    <a:pt x="167" y="6597"/>
                    <a:pt x="167" y="6788"/>
                    <a:pt x="286" y="6907"/>
                  </a:cubicBezTo>
                  <a:cubicBezTo>
                    <a:pt x="346" y="6966"/>
                    <a:pt x="429" y="6996"/>
                    <a:pt x="512" y="6996"/>
                  </a:cubicBezTo>
                  <a:cubicBezTo>
                    <a:pt x="596" y="6996"/>
                    <a:pt x="679" y="6966"/>
                    <a:pt x="739" y="6907"/>
                  </a:cubicBezTo>
                  <a:lnTo>
                    <a:pt x="1239" y="6407"/>
                  </a:lnTo>
                  <a:lnTo>
                    <a:pt x="1239" y="6693"/>
                  </a:lnTo>
                  <a:cubicBezTo>
                    <a:pt x="1263" y="6883"/>
                    <a:pt x="1411" y="6978"/>
                    <a:pt x="1560" y="6978"/>
                  </a:cubicBezTo>
                  <a:cubicBezTo>
                    <a:pt x="1709" y="6978"/>
                    <a:pt x="1858" y="6883"/>
                    <a:pt x="1882" y="6693"/>
                  </a:cubicBezTo>
                  <a:lnTo>
                    <a:pt x="1882" y="6407"/>
                  </a:lnTo>
                  <a:lnTo>
                    <a:pt x="2382" y="6907"/>
                  </a:lnTo>
                  <a:cubicBezTo>
                    <a:pt x="2453" y="6978"/>
                    <a:pt x="2525" y="7002"/>
                    <a:pt x="2596" y="7002"/>
                  </a:cubicBezTo>
                  <a:cubicBezTo>
                    <a:pt x="2882" y="7002"/>
                    <a:pt x="3025" y="6669"/>
                    <a:pt x="2834" y="6478"/>
                  </a:cubicBezTo>
                  <a:lnTo>
                    <a:pt x="1882" y="5526"/>
                  </a:lnTo>
                  <a:lnTo>
                    <a:pt x="1882" y="4073"/>
                  </a:lnTo>
                  <a:lnTo>
                    <a:pt x="2811" y="4073"/>
                  </a:lnTo>
                  <a:cubicBezTo>
                    <a:pt x="2977" y="4073"/>
                    <a:pt x="3120" y="3930"/>
                    <a:pt x="3120" y="3763"/>
                  </a:cubicBezTo>
                  <a:lnTo>
                    <a:pt x="3120" y="1049"/>
                  </a:lnTo>
                  <a:cubicBezTo>
                    <a:pt x="3120" y="477"/>
                    <a:pt x="266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6"/>
            <p:cNvSpPr/>
            <p:nvPr/>
          </p:nvSpPr>
          <p:spPr>
            <a:xfrm>
              <a:off x="5245700" y="2804200"/>
              <a:ext cx="131000" cy="104225"/>
            </a:xfrm>
            <a:custGeom>
              <a:avLst/>
              <a:gdLst/>
              <a:ahLst/>
              <a:cxnLst/>
              <a:rect l="l" t="t" r="r" b="b"/>
              <a:pathLst>
                <a:path w="5240" h="4169" extrusionOk="0">
                  <a:moveTo>
                    <a:pt x="310" y="1"/>
                  </a:moveTo>
                  <a:cubicBezTo>
                    <a:pt x="144" y="1"/>
                    <a:pt x="1" y="144"/>
                    <a:pt x="24" y="310"/>
                  </a:cubicBezTo>
                  <a:lnTo>
                    <a:pt x="24" y="3239"/>
                  </a:lnTo>
                  <a:cubicBezTo>
                    <a:pt x="1" y="3406"/>
                    <a:pt x="144" y="3549"/>
                    <a:pt x="310" y="3549"/>
                  </a:cubicBezTo>
                  <a:lnTo>
                    <a:pt x="1763" y="3549"/>
                  </a:lnTo>
                  <a:lnTo>
                    <a:pt x="1668" y="4168"/>
                  </a:lnTo>
                  <a:lnTo>
                    <a:pt x="3549" y="4168"/>
                  </a:lnTo>
                  <a:lnTo>
                    <a:pt x="3454" y="3549"/>
                  </a:lnTo>
                  <a:lnTo>
                    <a:pt x="4906" y="3549"/>
                  </a:lnTo>
                  <a:cubicBezTo>
                    <a:pt x="5097" y="3549"/>
                    <a:pt x="5240" y="3406"/>
                    <a:pt x="5216" y="3239"/>
                  </a:cubicBezTo>
                  <a:lnTo>
                    <a:pt x="5216" y="286"/>
                  </a:lnTo>
                  <a:cubicBezTo>
                    <a:pt x="5216" y="120"/>
                    <a:pt x="5073"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9" name="Google Shape;11329;p76"/>
          <p:cNvGrpSpPr/>
          <p:nvPr/>
        </p:nvGrpSpPr>
        <p:grpSpPr>
          <a:xfrm>
            <a:off x="5546199" y="2327420"/>
            <a:ext cx="350458" cy="349642"/>
            <a:chOff x="4529475" y="2792900"/>
            <a:chExt cx="268550" cy="267925"/>
          </a:xfrm>
        </p:grpSpPr>
        <p:sp>
          <p:nvSpPr>
            <p:cNvPr id="11330" name="Google Shape;11330;p76"/>
            <p:cNvSpPr/>
            <p:nvPr/>
          </p:nvSpPr>
          <p:spPr>
            <a:xfrm>
              <a:off x="4661050" y="2792900"/>
              <a:ext cx="110775" cy="160625"/>
            </a:xfrm>
            <a:custGeom>
              <a:avLst/>
              <a:gdLst/>
              <a:ahLst/>
              <a:cxnLst/>
              <a:rect l="l" t="t" r="r" b="b"/>
              <a:pathLst>
                <a:path w="4431" h="6425" extrusionOk="0">
                  <a:moveTo>
                    <a:pt x="1573" y="0"/>
                  </a:moveTo>
                  <a:cubicBezTo>
                    <a:pt x="1406" y="0"/>
                    <a:pt x="1263" y="143"/>
                    <a:pt x="1263" y="310"/>
                  </a:cubicBezTo>
                  <a:lnTo>
                    <a:pt x="1263" y="3620"/>
                  </a:lnTo>
                  <a:lnTo>
                    <a:pt x="1" y="6001"/>
                  </a:lnTo>
                  <a:lnTo>
                    <a:pt x="215" y="6001"/>
                  </a:lnTo>
                  <a:cubicBezTo>
                    <a:pt x="477" y="6001"/>
                    <a:pt x="763" y="6097"/>
                    <a:pt x="1001" y="6263"/>
                  </a:cubicBezTo>
                  <a:cubicBezTo>
                    <a:pt x="1180" y="6370"/>
                    <a:pt x="1382" y="6424"/>
                    <a:pt x="1584" y="6424"/>
                  </a:cubicBezTo>
                  <a:cubicBezTo>
                    <a:pt x="1787" y="6424"/>
                    <a:pt x="1989" y="6370"/>
                    <a:pt x="2168" y="6263"/>
                  </a:cubicBezTo>
                  <a:cubicBezTo>
                    <a:pt x="2406" y="6097"/>
                    <a:pt x="2668" y="6001"/>
                    <a:pt x="2954" y="6001"/>
                  </a:cubicBezTo>
                  <a:lnTo>
                    <a:pt x="3168" y="6001"/>
                  </a:lnTo>
                  <a:lnTo>
                    <a:pt x="1906" y="3620"/>
                  </a:lnTo>
                  <a:lnTo>
                    <a:pt x="1906" y="2310"/>
                  </a:lnTo>
                  <a:lnTo>
                    <a:pt x="4097" y="2310"/>
                  </a:lnTo>
                  <a:cubicBezTo>
                    <a:pt x="4216" y="2310"/>
                    <a:pt x="4335" y="2239"/>
                    <a:pt x="4383" y="2120"/>
                  </a:cubicBezTo>
                  <a:cubicBezTo>
                    <a:pt x="4430" y="2024"/>
                    <a:pt x="4406" y="1881"/>
                    <a:pt x="4335" y="1786"/>
                  </a:cubicBezTo>
                  <a:lnTo>
                    <a:pt x="3859" y="1143"/>
                  </a:lnTo>
                  <a:lnTo>
                    <a:pt x="4335" y="500"/>
                  </a:lnTo>
                  <a:cubicBezTo>
                    <a:pt x="4406" y="405"/>
                    <a:pt x="4430" y="286"/>
                    <a:pt x="4383" y="167"/>
                  </a:cubicBezTo>
                  <a:cubicBezTo>
                    <a:pt x="4335" y="72"/>
                    <a:pt x="421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6"/>
            <p:cNvSpPr/>
            <p:nvPr/>
          </p:nvSpPr>
          <p:spPr>
            <a:xfrm>
              <a:off x="4575925" y="2919700"/>
              <a:ext cx="57775" cy="57175"/>
            </a:xfrm>
            <a:custGeom>
              <a:avLst/>
              <a:gdLst/>
              <a:ahLst/>
              <a:cxnLst/>
              <a:rect l="l" t="t" r="r" b="b"/>
              <a:pathLst>
                <a:path w="2311" h="2287" extrusionOk="0">
                  <a:moveTo>
                    <a:pt x="1191" y="1"/>
                  </a:moveTo>
                  <a:cubicBezTo>
                    <a:pt x="1072" y="1"/>
                    <a:pt x="953" y="48"/>
                    <a:pt x="905" y="167"/>
                  </a:cubicBezTo>
                  <a:lnTo>
                    <a:pt x="0" y="1858"/>
                  </a:lnTo>
                  <a:lnTo>
                    <a:pt x="215" y="1906"/>
                  </a:lnTo>
                  <a:cubicBezTo>
                    <a:pt x="405" y="1930"/>
                    <a:pt x="596" y="2025"/>
                    <a:pt x="762" y="2144"/>
                  </a:cubicBezTo>
                  <a:cubicBezTo>
                    <a:pt x="881" y="2239"/>
                    <a:pt x="1024" y="2287"/>
                    <a:pt x="1191" y="2287"/>
                  </a:cubicBezTo>
                  <a:cubicBezTo>
                    <a:pt x="1334" y="2287"/>
                    <a:pt x="1501" y="2239"/>
                    <a:pt x="1620" y="2144"/>
                  </a:cubicBezTo>
                  <a:cubicBezTo>
                    <a:pt x="1786" y="2001"/>
                    <a:pt x="1953" y="1930"/>
                    <a:pt x="2167" y="1882"/>
                  </a:cubicBezTo>
                  <a:lnTo>
                    <a:pt x="2191" y="1882"/>
                  </a:lnTo>
                  <a:lnTo>
                    <a:pt x="2310" y="1715"/>
                  </a:lnTo>
                  <a:lnTo>
                    <a:pt x="1453" y="167"/>
                  </a:lnTo>
                  <a:cubicBezTo>
                    <a:pt x="1405" y="48"/>
                    <a:pt x="1310"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6"/>
            <p:cNvSpPr/>
            <p:nvPr/>
          </p:nvSpPr>
          <p:spPr>
            <a:xfrm>
              <a:off x="4529475" y="2980425"/>
              <a:ext cx="88750" cy="79800"/>
            </a:xfrm>
            <a:custGeom>
              <a:avLst/>
              <a:gdLst/>
              <a:ahLst/>
              <a:cxnLst/>
              <a:rect l="l" t="t" r="r" b="b"/>
              <a:pathLst>
                <a:path w="3550" h="3192" extrusionOk="0">
                  <a:moveTo>
                    <a:pt x="1525" y="1"/>
                  </a:moveTo>
                  <a:lnTo>
                    <a:pt x="48" y="2739"/>
                  </a:lnTo>
                  <a:cubicBezTo>
                    <a:pt x="1" y="2835"/>
                    <a:pt x="1" y="2954"/>
                    <a:pt x="48" y="3049"/>
                  </a:cubicBezTo>
                  <a:cubicBezTo>
                    <a:pt x="96" y="3144"/>
                    <a:pt x="191" y="3192"/>
                    <a:pt x="310" y="3192"/>
                  </a:cubicBezTo>
                  <a:lnTo>
                    <a:pt x="2049" y="3192"/>
                  </a:lnTo>
                  <a:lnTo>
                    <a:pt x="3549" y="358"/>
                  </a:lnTo>
                  <a:lnTo>
                    <a:pt x="3549" y="358"/>
                  </a:lnTo>
                  <a:cubicBezTo>
                    <a:pt x="3382" y="453"/>
                    <a:pt x="3216" y="477"/>
                    <a:pt x="3049" y="501"/>
                  </a:cubicBezTo>
                  <a:cubicBezTo>
                    <a:pt x="2763" y="501"/>
                    <a:pt x="2478" y="406"/>
                    <a:pt x="2263" y="215"/>
                  </a:cubicBezTo>
                  <a:cubicBezTo>
                    <a:pt x="2168" y="144"/>
                    <a:pt x="2073" y="96"/>
                    <a:pt x="1954" y="72"/>
                  </a:cubicBezTo>
                  <a:lnTo>
                    <a:pt x="152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6"/>
            <p:cNvSpPr/>
            <p:nvPr/>
          </p:nvSpPr>
          <p:spPr>
            <a:xfrm>
              <a:off x="4599150" y="2958400"/>
              <a:ext cx="198875" cy="102425"/>
            </a:xfrm>
            <a:custGeom>
              <a:avLst/>
              <a:gdLst/>
              <a:ahLst/>
              <a:cxnLst/>
              <a:rect l="l" t="t" r="r" b="b"/>
              <a:pathLst>
                <a:path w="7955" h="4097" extrusionOk="0">
                  <a:moveTo>
                    <a:pt x="2167" y="1"/>
                  </a:moveTo>
                  <a:lnTo>
                    <a:pt x="0" y="4097"/>
                  </a:lnTo>
                  <a:lnTo>
                    <a:pt x="7645" y="4097"/>
                  </a:lnTo>
                  <a:cubicBezTo>
                    <a:pt x="7740" y="4097"/>
                    <a:pt x="7859" y="4025"/>
                    <a:pt x="7907" y="3930"/>
                  </a:cubicBezTo>
                  <a:cubicBezTo>
                    <a:pt x="7954" y="3858"/>
                    <a:pt x="7954" y="3739"/>
                    <a:pt x="7907" y="3644"/>
                  </a:cubicBezTo>
                  <a:lnTo>
                    <a:pt x="5978" y="1"/>
                  </a:lnTo>
                  <a:lnTo>
                    <a:pt x="5477" y="24"/>
                  </a:lnTo>
                  <a:cubicBezTo>
                    <a:pt x="5287" y="24"/>
                    <a:pt x="5096" y="96"/>
                    <a:pt x="4954" y="191"/>
                  </a:cubicBezTo>
                  <a:cubicBezTo>
                    <a:pt x="4718" y="341"/>
                    <a:pt x="4445" y="433"/>
                    <a:pt x="4167" y="433"/>
                  </a:cubicBezTo>
                  <a:cubicBezTo>
                    <a:pt x="4136" y="433"/>
                    <a:pt x="4104" y="432"/>
                    <a:pt x="4072" y="429"/>
                  </a:cubicBezTo>
                  <a:cubicBezTo>
                    <a:pt x="4038" y="432"/>
                    <a:pt x="4005" y="433"/>
                    <a:pt x="3971" y="433"/>
                  </a:cubicBezTo>
                  <a:cubicBezTo>
                    <a:pt x="3676" y="433"/>
                    <a:pt x="3403" y="341"/>
                    <a:pt x="3167" y="191"/>
                  </a:cubicBezTo>
                  <a:cubicBezTo>
                    <a:pt x="3025" y="96"/>
                    <a:pt x="2834" y="24"/>
                    <a:pt x="2644" y="24"/>
                  </a:cubicBezTo>
                  <a:lnTo>
                    <a:pt x="216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4" name="Google Shape;11334;p76"/>
          <p:cNvGrpSpPr/>
          <p:nvPr/>
        </p:nvGrpSpPr>
        <p:grpSpPr>
          <a:xfrm>
            <a:off x="4788679" y="2327322"/>
            <a:ext cx="356200" cy="349740"/>
            <a:chOff x="3949000" y="2792825"/>
            <a:chExt cx="272950" cy="268000"/>
          </a:xfrm>
        </p:grpSpPr>
        <p:sp>
          <p:nvSpPr>
            <p:cNvPr id="11335" name="Google Shape;11335;p76"/>
            <p:cNvSpPr/>
            <p:nvPr/>
          </p:nvSpPr>
          <p:spPr>
            <a:xfrm>
              <a:off x="4168450" y="2792825"/>
              <a:ext cx="53500" cy="15625"/>
            </a:xfrm>
            <a:custGeom>
              <a:avLst/>
              <a:gdLst/>
              <a:ahLst/>
              <a:cxnLst/>
              <a:rect l="l" t="t" r="r" b="b"/>
              <a:pathLst>
                <a:path w="2140" h="625" extrusionOk="0">
                  <a:moveTo>
                    <a:pt x="396" y="1"/>
                  </a:moveTo>
                  <a:cubicBezTo>
                    <a:pt x="1" y="1"/>
                    <a:pt x="1" y="625"/>
                    <a:pt x="396" y="625"/>
                  </a:cubicBezTo>
                  <a:cubicBezTo>
                    <a:pt x="410" y="625"/>
                    <a:pt x="424" y="624"/>
                    <a:pt x="439" y="622"/>
                  </a:cubicBezTo>
                  <a:lnTo>
                    <a:pt x="1701" y="622"/>
                  </a:lnTo>
                  <a:cubicBezTo>
                    <a:pt x="1716" y="624"/>
                    <a:pt x="1730" y="625"/>
                    <a:pt x="1743" y="625"/>
                  </a:cubicBezTo>
                  <a:cubicBezTo>
                    <a:pt x="2139" y="625"/>
                    <a:pt x="2139" y="1"/>
                    <a:pt x="1743" y="1"/>
                  </a:cubicBezTo>
                  <a:cubicBezTo>
                    <a:pt x="1730" y="1"/>
                    <a:pt x="1716" y="2"/>
                    <a:pt x="1701" y="3"/>
                  </a:cubicBezTo>
                  <a:lnTo>
                    <a:pt x="439" y="3"/>
                  </a:lnTo>
                  <a:cubicBezTo>
                    <a:pt x="424" y="2"/>
                    <a:pt x="410" y="1"/>
                    <a:pt x="3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6"/>
            <p:cNvSpPr/>
            <p:nvPr/>
          </p:nvSpPr>
          <p:spPr>
            <a:xfrm>
              <a:off x="3949000" y="3013775"/>
              <a:ext cx="39925" cy="15500"/>
            </a:xfrm>
            <a:custGeom>
              <a:avLst/>
              <a:gdLst/>
              <a:ahLst/>
              <a:cxnLst/>
              <a:rect l="l" t="t" r="r" b="b"/>
              <a:pathLst>
                <a:path w="1597" h="620" extrusionOk="0">
                  <a:moveTo>
                    <a:pt x="382" y="0"/>
                  </a:moveTo>
                  <a:cubicBezTo>
                    <a:pt x="1" y="24"/>
                    <a:pt x="1" y="572"/>
                    <a:pt x="382" y="619"/>
                  </a:cubicBezTo>
                  <a:lnTo>
                    <a:pt x="1239" y="619"/>
                  </a:lnTo>
                  <a:cubicBezTo>
                    <a:pt x="1596" y="572"/>
                    <a:pt x="1596" y="24"/>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6"/>
            <p:cNvSpPr/>
            <p:nvPr/>
          </p:nvSpPr>
          <p:spPr>
            <a:xfrm>
              <a:off x="3951375" y="2876825"/>
              <a:ext cx="110150" cy="26300"/>
            </a:xfrm>
            <a:custGeom>
              <a:avLst/>
              <a:gdLst/>
              <a:ahLst/>
              <a:cxnLst/>
              <a:rect l="l" t="t" r="r" b="b"/>
              <a:pathLst>
                <a:path w="4406" h="1052" extrusionOk="0">
                  <a:moveTo>
                    <a:pt x="72" y="1"/>
                  </a:moveTo>
                  <a:cubicBezTo>
                    <a:pt x="25" y="239"/>
                    <a:pt x="1" y="501"/>
                    <a:pt x="1" y="739"/>
                  </a:cubicBezTo>
                  <a:cubicBezTo>
                    <a:pt x="1" y="906"/>
                    <a:pt x="144" y="1049"/>
                    <a:pt x="311" y="1049"/>
                  </a:cubicBezTo>
                  <a:lnTo>
                    <a:pt x="4073" y="1049"/>
                  </a:lnTo>
                  <a:cubicBezTo>
                    <a:pt x="4086" y="1050"/>
                    <a:pt x="4098" y="1051"/>
                    <a:pt x="4110" y="1051"/>
                  </a:cubicBezTo>
                  <a:cubicBezTo>
                    <a:pt x="4282" y="1051"/>
                    <a:pt x="4405" y="895"/>
                    <a:pt x="4383" y="739"/>
                  </a:cubicBezTo>
                  <a:lnTo>
                    <a:pt x="43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6"/>
            <p:cNvSpPr/>
            <p:nvPr/>
          </p:nvSpPr>
          <p:spPr>
            <a:xfrm>
              <a:off x="3957350" y="2834575"/>
              <a:ext cx="104200" cy="26800"/>
            </a:xfrm>
            <a:custGeom>
              <a:avLst/>
              <a:gdLst/>
              <a:ahLst/>
              <a:cxnLst/>
              <a:rect l="l" t="t" r="r" b="b"/>
              <a:pathLst>
                <a:path w="4168" h="1072" extrusionOk="0">
                  <a:moveTo>
                    <a:pt x="572" y="0"/>
                  </a:moveTo>
                  <a:cubicBezTo>
                    <a:pt x="333" y="334"/>
                    <a:pt x="143" y="691"/>
                    <a:pt x="0" y="1072"/>
                  </a:cubicBezTo>
                  <a:lnTo>
                    <a:pt x="4168" y="1072"/>
                  </a:lnTo>
                  <a:lnTo>
                    <a:pt x="416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6"/>
            <p:cNvSpPr/>
            <p:nvPr/>
          </p:nvSpPr>
          <p:spPr>
            <a:xfrm>
              <a:off x="3985925" y="2793425"/>
              <a:ext cx="75625" cy="25675"/>
            </a:xfrm>
            <a:custGeom>
              <a:avLst/>
              <a:gdLst/>
              <a:ahLst/>
              <a:cxnLst/>
              <a:rect l="l" t="t" r="r" b="b"/>
              <a:pathLst>
                <a:path w="3025" h="1027" extrusionOk="0">
                  <a:moveTo>
                    <a:pt x="2732" y="0"/>
                  </a:moveTo>
                  <a:cubicBezTo>
                    <a:pt x="2719" y="0"/>
                    <a:pt x="2705" y="1"/>
                    <a:pt x="2691" y="3"/>
                  </a:cubicBezTo>
                  <a:cubicBezTo>
                    <a:pt x="1691" y="3"/>
                    <a:pt x="738" y="360"/>
                    <a:pt x="0" y="1027"/>
                  </a:cubicBezTo>
                  <a:lnTo>
                    <a:pt x="3025" y="1027"/>
                  </a:lnTo>
                  <a:lnTo>
                    <a:pt x="3025" y="313"/>
                  </a:lnTo>
                  <a:cubicBezTo>
                    <a:pt x="3025" y="136"/>
                    <a:pt x="2902" y="0"/>
                    <a:pt x="27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6"/>
            <p:cNvSpPr/>
            <p:nvPr/>
          </p:nvSpPr>
          <p:spPr>
            <a:xfrm>
              <a:off x="3949000" y="2824275"/>
              <a:ext cx="272950" cy="236550"/>
            </a:xfrm>
            <a:custGeom>
              <a:avLst/>
              <a:gdLst/>
              <a:ahLst/>
              <a:cxnLst/>
              <a:rect l="l" t="t" r="r" b="b"/>
              <a:pathLst>
                <a:path w="10918" h="9462" extrusionOk="0">
                  <a:moveTo>
                    <a:pt x="9176" y="1"/>
                  </a:moveTo>
                  <a:cubicBezTo>
                    <a:pt x="9112" y="1"/>
                    <a:pt x="9041" y="40"/>
                    <a:pt x="9003" y="79"/>
                  </a:cubicBezTo>
                  <a:lnTo>
                    <a:pt x="8074" y="1008"/>
                  </a:lnTo>
                  <a:cubicBezTo>
                    <a:pt x="7359" y="365"/>
                    <a:pt x="6407" y="7"/>
                    <a:pt x="5430" y="7"/>
                  </a:cubicBezTo>
                  <a:cubicBezTo>
                    <a:pt x="5264" y="7"/>
                    <a:pt x="5121" y="150"/>
                    <a:pt x="5121" y="317"/>
                  </a:cubicBezTo>
                  <a:lnTo>
                    <a:pt x="5121" y="3770"/>
                  </a:lnTo>
                  <a:lnTo>
                    <a:pt x="1668" y="3770"/>
                  </a:lnTo>
                  <a:cubicBezTo>
                    <a:pt x="1501" y="3770"/>
                    <a:pt x="1358" y="3913"/>
                    <a:pt x="1358" y="4080"/>
                  </a:cubicBezTo>
                  <a:cubicBezTo>
                    <a:pt x="1358" y="5366"/>
                    <a:pt x="1953" y="6580"/>
                    <a:pt x="2978" y="7366"/>
                  </a:cubicBezTo>
                  <a:lnTo>
                    <a:pt x="1525" y="8819"/>
                  </a:lnTo>
                  <a:lnTo>
                    <a:pt x="382" y="8819"/>
                  </a:lnTo>
                  <a:cubicBezTo>
                    <a:pt x="1" y="8866"/>
                    <a:pt x="1" y="9414"/>
                    <a:pt x="382" y="9462"/>
                  </a:cubicBezTo>
                  <a:lnTo>
                    <a:pt x="1644" y="9462"/>
                  </a:lnTo>
                  <a:cubicBezTo>
                    <a:pt x="1739" y="9462"/>
                    <a:pt x="1811" y="9414"/>
                    <a:pt x="1858" y="9366"/>
                  </a:cubicBezTo>
                  <a:lnTo>
                    <a:pt x="3525" y="7699"/>
                  </a:lnTo>
                  <a:cubicBezTo>
                    <a:pt x="4127" y="8012"/>
                    <a:pt x="4774" y="8163"/>
                    <a:pt x="5413" y="8163"/>
                  </a:cubicBezTo>
                  <a:cubicBezTo>
                    <a:pt x="6622" y="8163"/>
                    <a:pt x="7803" y="7625"/>
                    <a:pt x="8598" y="6628"/>
                  </a:cubicBezTo>
                  <a:cubicBezTo>
                    <a:pt x="9812" y="5104"/>
                    <a:pt x="9788" y="2936"/>
                    <a:pt x="8526" y="1460"/>
                  </a:cubicBezTo>
                  <a:lnTo>
                    <a:pt x="9360" y="626"/>
                  </a:lnTo>
                  <a:lnTo>
                    <a:pt x="10479" y="626"/>
                  </a:lnTo>
                  <a:cubicBezTo>
                    <a:pt x="10494" y="628"/>
                    <a:pt x="10508" y="629"/>
                    <a:pt x="10521" y="629"/>
                  </a:cubicBezTo>
                  <a:cubicBezTo>
                    <a:pt x="10917" y="629"/>
                    <a:pt x="10917" y="5"/>
                    <a:pt x="10521" y="5"/>
                  </a:cubicBezTo>
                  <a:cubicBezTo>
                    <a:pt x="10508" y="5"/>
                    <a:pt x="10494" y="6"/>
                    <a:pt x="10479" y="7"/>
                  </a:cubicBezTo>
                  <a:lnTo>
                    <a:pt x="9217" y="7"/>
                  </a:lnTo>
                  <a:cubicBezTo>
                    <a:pt x="9204" y="3"/>
                    <a:pt x="9190" y="1"/>
                    <a:pt x="9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76"/>
          <p:cNvGrpSpPr/>
          <p:nvPr/>
        </p:nvGrpSpPr>
        <p:grpSpPr>
          <a:xfrm>
            <a:off x="4035041" y="2326637"/>
            <a:ext cx="351991" cy="350490"/>
            <a:chOff x="3371500" y="2792300"/>
            <a:chExt cx="269725" cy="268575"/>
          </a:xfrm>
        </p:grpSpPr>
        <p:sp>
          <p:nvSpPr>
            <p:cNvPr id="11342" name="Google Shape;11342;p76"/>
            <p:cNvSpPr/>
            <p:nvPr/>
          </p:nvSpPr>
          <p:spPr>
            <a:xfrm>
              <a:off x="3372100" y="2792300"/>
              <a:ext cx="69675" cy="68475"/>
            </a:xfrm>
            <a:custGeom>
              <a:avLst/>
              <a:gdLst/>
              <a:ahLst/>
              <a:cxnLst/>
              <a:rect l="l" t="t" r="r" b="b"/>
              <a:pathLst>
                <a:path w="2787" h="2739" extrusionOk="0">
                  <a:moveTo>
                    <a:pt x="334" y="0"/>
                  </a:moveTo>
                  <a:cubicBezTo>
                    <a:pt x="143" y="0"/>
                    <a:pt x="0" y="143"/>
                    <a:pt x="24" y="334"/>
                  </a:cubicBezTo>
                  <a:lnTo>
                    <a:pt x="24" y="2406"/>
                  </a:lnTo>
                  <a:cubicBezTo>
                    <a:pt x="0" y="2572"/>
                    <a:pt x="143" y="2739"/>
                    <a:pt x="310" y="2739"/>
                  </a:cubicBezTo>
                  <a:cubicBezTo>
                    <a:pt x="477" y="2739"/>
                    <a:pt x="620" y="2596"/>
                    <a:pt x="620" y="2429"/>
                  </a:cubicBezTo>
                  <a:lnTo>
                    <a:pt x="620" y="643"/>
                  </a:lnTo>
                  <a:lnTo>
                    <a:pt x="2406" y="643"/>
                  </a:lnTo>
                  <a:cubicBezTo>
                    <a:pt x="2787" y="596"/>
                    <a:pt x="2787" y="48"/>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6"/>
            <p:cNvSpPr/>
            <p:nvPr/>
          </p:nvSpPr>
          <p:spPr>
            <a:xfrm>
              <a:off x="3568925" y="2792825"/>
              <a:ext cx="72300" cy="69150"/>
            </a:xfrm>
            <a:custGeom>
              <a:avLst/>
              <a:gdLst/>
              <a:ahLst/>
              <a:cxnLst/>
              <a:rect l="l" t="t" r="r" b="b"/>
              <a:pathLst>
                <a:path w="2892" h="2766" extrusionOk="0">
                  <a:moveTo>
                    <a:pt x="396" y="1"/>
                  </a:moveTo>
                  <a:cubicBezTo>
                    <a:pt x="0" y="1"/>
                    <a:pt x="0" y="625"/>
                    <a:pt x="396" y="625"/>
                  </a:cubicBezTo>
                  <a:cubicBezTo>
                    <a:pt x="410" y="625"/>
                    <a:pt x="424" y="624"/>
                    <a:pt x="439" y="622"/>
                  </a:cubicBezTo>
                  <a:lnTo>
                    <a:pt x="2225" y="622"/>
                  </a:lnTo>
                  <a:lnTo>
                    <a:pt x="2225" y="2408"/>
                  </a:lnTo>
                  <a:cubicBezTo>
                    <a:pt x="2201" y="2647"/>
                    <a:pt x="2374" y="2766"/>
                    <a:pt x="2546" y="2766"/>
                  </a:cubicBezTo>
                  <a:cubicBezTo>
                    <a:pt x="2719" y="2766"/>
                    <a:pt x="2892" y="2647"/>
                    <a:pt x="2868" y="2408"/>
                  </a:cubicBezTo>
                  <a:lnTo>
                    <a:pt x="2868" y="337"/>
                  </a:lnTo>
                  <a:cubicBezTo>
                    <a:pt x="2890" y="158"/>
                    <a:pt x="2746" y="1"/>
                    <a:pt x="2571" y="1"/>
                  </a:cubicBezTo>
                  <a:cubicBezTo>
                    <a:pt x="2559" y="1"/>
                    <a:pt x="2547" y="2"/>
                    <a:pt x="2534" y="3"/>
                  </a:cubicBezTo>
                  <a:lnTo>
                    <a:pt x="439" y="3"/>
                  </a:lnTo>
                  <a:cubicBezTo>
                    <a:pt x="424" y="2"/>
                    <a:pt x="410" y="1"/>
                    <a:pt x="3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6"/>
            <p:cNvSpPr/>
            <p:nvPr/>
          </p:nvSpPr>
          <p:spPr>
            <a:xfrm>
              <a:off x="3372100" y="2992925"/>
              <a:ext cx="69075" cy="67300"/>
            </a:xfrm>
            <a:custGeom>
              <a:avLst/>
              <a:gdLst/>
              <a:ahLst/>
              <a:cxnLst/>
              <a:rect l="l" t="t" r="r" b="b"/>
              <a:pathLst>
                <a:path w="2763" h="2692" extrusionOk="0">
                  <a:moveTo>
                    <a:pt x="301" y="1"/>
                  </a:moveTo>
                  <a:cubicBezTo>
                    <a:pt x="155" y="1"/>
                    <a:pt x="12" y="96"/>
                    <a:pt x="0" y="287"/>
                  </a:cubicBezTo>
                  <a:lnTo>
                    <a:pt x="0" y="2382"/>
                  </a:lnTo>
                  <a:cubicBezTo>
                    <a:pt x="0" y="2549"/>
                    <a:pt x="143" y="2692"/>
                    <a:pt x="310" y="2692"/>
                  </a:cubicBezTo>
                  <a:lnTo>
                    <a:pt x="2382" y="2692"/>
                  </a:lnTo>
                  <a:cubicBezTo>
                    <a:pt x="2763" y="2668"/>
                    <a:pt x="2763" y="2096"/>
                    <a:pt x="2382" y="2073"/>
                  </a:cubicBezTo>
                  <a:lnTo>
                    <a:pt x="620" y="2073"/>
                  </a:lnTo>
                  <a:lnTo>
                    <a:pt x="620" y="287"/>
                  </a:lnTo>
                  <a:cubicBezTo>
                    <a:pt x="596" y="96"/>
                    <a:pt x="447" y="1"/>
                    <a:pt x="3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6"/>
            <p:cNvSpPr/>
            <p:nvPr/>
          </p:nvSpPr>
          <p:spPr>
            <a:xfrm>
              <a:off x="3568350" y="2992875"/>
              <a:ext cx="71675" cy="68000"/>
            </a:xfrm>
            <a:custGeom>
              <a:avLst/>
              <a:gdLst/>
              <a:ahLst/>
              <a:cxnLst/>
              <a:rect l="l" t="t" r="r" b="b"/>
              <a:pathLst>
                <a:path w="2867" h="2720" extrusionOk="0">
                  <a:moveTo>
                    <a:pt x="2516" y="0"/>
                  </a:moveTo>
                  <a:cubicBezTo>
                    <a:pt x="2347" y="0"/>
                    <a:pt x="2226" y="136"/>
                    <a:pt x="2248" y="312"/>
                  </a:cubicBezTo>
                  <a:lnTo>
                    <a:pt x="2248" y="2098"/>
                  </a:lnTo>
                  <a:lnTo>
                    <a:pt x="462" y="2098"/>
                  </a:lnTo>
                  <a:cubicBezTo>
                    <a:pt x="446" y="2097"/>
                    <a:pt x="431" y="2096"/>
                    <a:pt x="417" y="2096"/>
                  </a:cubicBezTo>
                  <a:cubicBezTo>
                    <a:pt x="0" y="2096"/>
                    <a:pt x="0" y="2720"/>
                    <a:pt x="417" y="2720"/>
                  </a:cubicBezTo>
                  <a:cubicBezTo>
                    <a:pt x="431" y="2720"/>
                    <a:pt x="446" y="2719"/>
                    <a:pt x="462" y="2718"/>
                  </a:cubicBezTo>
                  <a:lnTo>
                    <a:pt x="2534" y="2718"/>
                  </a:lnTo>
                  <a:cubicBezTo>
                    <a:pt x="2700" y="2718"/>
                    <a:pt x="2843" y="2575"/>
                    <a:pt x="2843" y="2408"/>
                  </a:cubicBezTo>
                  <a:lnTo>
                    <a:pt x="2843" y="312"/>
                  </a:lnTo>
                  <a:cubicBezTo>
                    <a:pt x="2867" y="146"/>
                    <a:pt x="2724" y="3"/>
                    <a:pt x="2557" y="3"/>
                  </a:cubicBezTo>
                  <a:cubicBezTo>
                    <a:pt x="2543" y="1"/>
                    <a:pt x="2530" y="0"/>
                    <a:pt x="25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6"/>
            <p:cNvSpPr/>
            <p:nvPr/>
          </p:nvSpPr>
          <p:spPr>
            <a:xfrm>
              <a:off x="3418525" y="2861200"/>
              <a:ext cx="153050" cy="131150"/>
            </a:xfrm>
            <a:custGeom>
              <a:avLst/>
              <a:gdLst/>
              <a:ahLst/>
              <a:cxnLst/>
              <a:rect l="l" t="t" r="r" b="b"/>
              <a:pathLst>
                <a:path w="6122" h="5246" extrusionOk="0">
                  <a:moveTo>
                    <a:pt x="3473" y="1252"/>
                  </a:moveTo>
                  <a:cubicBezTo>
                    <a:pt x="4179" y="1252"/>
                    <a:pt x="4859" y="1802"/>
                    <a:pt x="4859" y="2626"/>
                  </a:cubicBezTo>
                  <a:cubicBezTo>
                    <a:pt x="4859" y="3365"/>
                    <a:pt x="4240" y="3984"/>
                    <a:pt x="3502" y="3984"/>
                  </a:cubicBezTo>
                  <a:cubicBezTo>
                    <a:pt x="2287" y="3984"/>
                    <a:pt x="1668" y="2507"/>
                    <a:pt x="2525" y="1650"/>
                  </a:cubicBezTo>
                  <a:cubicBezTo>
                    <a:pt x="2801" y="1375"/>
                    <a:pt x="3140" y="1252"/>
                    <a:pt x="3473" y="1252"/>
                  </a:cubicBezTo>
                  <a:close/>
                  <a:moveTo>
                    <a:pt x="3473" y="1"/>
                  </a:moveTo>
                  <a:cubicBezTo>
                    <a:pt x="2829" y="1"/>
                    <a:pt x="2175" y="238"/>
                    <a:pt x="1644" y="769"/>
                  </a:cubicBezTo>
                  <a:cubicBezTo>
                    <a:pt x="1" y="2412"/>
                    <a:pt x="1168" y="5246"/>
                    <a:pt x="3502" y="5246"/>
                  </a:cubicBezTo>
                  <a:cubicBezTo>
                    <a:pt x="4954" y="5246"/>
                    <a:pt x="6121" y="4055"/>
                    <a:pt x="6121" y="2626"/>
                  </a:cubicBezTo>
                  <a:cubicBezTo>
                    <a:pt x="6121" y="1046"/>
                    <a:pt x="4822" y="1"/>
                    <a:pt x="34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6"/>
            <p:cNvSpPr/>
            <p:nvPr/>
          </p:nvSpPr>
          <p:spPr>
            <a:xfrm>
              <a:off x="3487600" y="2908400"/>
              <a:ext cx="36925" cy="36925"/>
            </a:xfrm>
            <a:custGeom>
              <a:avLst/>
              <a:gdLst/>
              <a:ahLst/>
              <a:cxnLst/>
              <a:rect l="l" t="t" r="r" b="b"/>
              <a:pathLst>
                <a:path w="1477" h="1477" extrusionOk="0">
                  <a:moveTo>
                    <a:pt x="739" y="0"/>
                  </a:moveTo>
                  <a:cubicBezTo>
                    <a:pt x="334" y="0"/>
                    <a:pt x="0" y="334"/>
                    <a:pt x="0" y="738"/>
                  </a:cubicBezTo>
                  <a:cubicBezTo>
                    <a:pt x="0" y="1143"/>
                    <a:pt x="334" y="1477"/>
                    <a:pt x="739" y="1477"/>
                  </a:cubicBezTo>
                  <a:cubicBezTo>
                    <a:pt x="1144" y="1477"/>
                    <a:pt x="1477" y="1143"/>
                    <a:pt x="1477" y="738"/>
                  </a:cubicBezTo>
                  <a:cubicBezTo>
                    <a:pt x="1477" y="334"/>
                    <a:pt x="114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6"/>
            <p:cNvSpPr/>
            <p:nvPr/>
          </p:nvSpPr>
          <p:spPr>
            <a:xfrm>
              <a:off x="3371500" y="2845875"/>
              <a:ext cx="132200" cy="161975"/>
            </a:xfrm>
            <a:custGeom>
              <a:avLst/>
              <a:gdLst/>
              <a:ahLst/>
              <a:cxnLst/>
              <a:rect l="l" t="t" r="r" b="b"/>
              <a:pathLst>
                <a:path w="5288" h="6479" extrusionOk="0">
                  <a:moveTo>
                    <a:pt x="5287" y="1"/>
                  </a:moveTo>
                  <a:lnTo>
                    <a:pt x="5287" y="1"/>
                  </a:lnTo>
                  <a:cubicBezTo>
                    <a:pt x="5250" y="2"/>
                    <a:pt x="5212" y="3"/>
                    <a:pt x="5175" y="6"/>
                  </a:cubicBezTo>
                  <a:lnTo>
                    <a:pt x="5175" y="6"/>
                  </a:lnTo>
                  <a:cubicBezTo>
                    <a:pt x="5212" y="4"/>
                    <a:pt x="5250" y="2"/>
                    <a:pt x="5287" y="1"/>
                  </a:cubicBezTo>
                  <a:close/>
                  <a:moveTo>
                    <a:pt x="5175" y="6"/>
                  </a:moveTo>
                  <a:cubicBezTo>
                    <a:pt x="4522" y="40"/>
                    <a:pt x="3873" y="184"/>
                    <a:pt x="3287" y="477"/>
                  </a:cubicBezTo>
                  <a:cubicBezTo>
                    <a:pt x="2692" y="763"/>
                    <a:pt x="2120" y="1096"/>
                    <a:pt x="1620" y="1525"/>
                  </a:cubicBezTo>
                  <a:cubicBezTo>
                    <a:pt x="1048" y="1977"/>
                    <a:pt x="548" y="2477"/>
                    <a:pt x="96" y="3049"/>
                  </a:cubicBezTo>
                  <a:cubicBezTo>
                    <a:pt x="1" y="3144"/>
                    <a:pt x="1" y="3311"/>
                    <a:pt x="96" y="3430"/>
                  </a:cubicBezTo>
                  <a:cubicBezTo>
                    <a:pt x="548" y="3978"/>
                    <a:pt x="1048" y="4502"/>
                    <a:pt x="1620" y="4954"/>
                  </a:cubicBezTo>
                  <a:cubicBezTo>
                    <a:pt x="2120" y="5359"/>
                    <a:pt x="2692" y="5716"/>
                    <a:pt x="3287" y="6002"/>
                  </a:cubicBezTo>
                  <a:cubicBezTo>
                    <a:pt x="3864" y="6268"/>
                    <a:pt x="4504" y="6431"/>
                    <a:pt x="5147" y="6471"/>
                  </a:cubicBezTo>
                  <a:lnTo>
                    <a:pt x="5147" y="6471"/>
                  </a:lnTo>
                  <a:cubicBezTo>
                    <a:pt x="3452" y="6353"/>
                    <a:pt x="2144" y="4931"/>
                    <a:pt x="2144" y="3239"/>
                  </a:cubicBezTo>
                  <a:cubicBezTo>
                    <a:pt x="2144" y="1515"/>
                    <a:pt x="3467" y="110"/>
                    <a:pt x="5175" y="6"/>
                  </a:cubicBezTo>
                  <a:close/>
                  <a:moveTo>
                    <a:pt x="5147" y="6471"/>
                  </a:moveTo>
                  <a:cubicBezTo>
                    <a:pt x="5194" y="6475"/>
                    <a:pt x="5240" y="6477"/>
                    <a:pt x="5287" y="6478"/>
                  </a:cubicBezTo>
                  <a:cubicBezTo>
                    <a:pt x="5241" y="6477"/>
                    <a:pt x="5194" y="6474"/>
                    <a:pt x="5147" y="647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6"/>
            <p:cNvSpPr/>
            <p:nvPr/>
          </p:nvSpPr>
          <p:spPr>
            <a:xfrm>
              <a:off x="3508425" y="2845875"/>
              <a:ext cx="132200" cy="161975"/>
            </a:xfrm>
            <a:custGeom>
              <a:avLst/>
              <a:gdLst/>
              <a:ahLst/>
              <a:cxnLst/>
              <a:rect l="l" t="t" r="r" b="b"/>
              <a:pathLst>
                <a:path w="5288" h="6479" extrusionOk="0">
                  <a:moveTo>
                    <a:pt x="1" y="1"/>
                  </a:moveTo>
                  <a:lnTo>
                    <a:pt x="1" y="1"/>
                  </a:lnTo>
                  <a:cubicBezTo>
                    <a:pt x="35" y="2"/>
                    <a:pt x="69" y="3"/>
                    <a:pt x="103" y="5"/>
                  </a:cubicBezTo>
                  <a:lnTo>
                    <a:pt x="103" y="5"/>
                  </a:lnTo>
                  <a:cubicBezTo>
                    <a:pt x="69" y="3"/>
                    <a:pt x="35" y="2"/>
                    <a:pt x="1" y="1"/>
                  </a:cubicBezTo>
                  <a:close/>
                  <a:moveTo>
                    <a:pt x="103" y="5"/>
                  </a:moveTo>
                  <a:cubicBezTo>
                    <a:pt x="1794" y="105"/>
                    <a:pt x="3144" y="1512"/>
                    <a:pt x="3144" y="3239"/>
                  </a:cubicBezTo>
                  <a:cubicBezTo>
                    <a:pt x="3144" y="4935"/>
                    <a:pt x="1807" y="6360"/>
                    <a:pt x="128" y="6472"/>
                  </a:cubicBezTo>
                  <a:lnTo>
                    <a:pt x="127" y="6472"/>
                  </a:lnTo>
                  <a:cubicBezTo>
                    <a:pt x="773" y="6433"/>
                    <a:pt x="1398" y="6270"/>
                    <a:pt x="2001" y="6002"/>
                  </a:cubicBezTo>
                  <a:cubicBezTo>
                    <a:pt x="2597" y="5716"/>
                    <a:pt x="3144" y="5359"/>
                    <a:pt x="3668" y="4954"/>
                  </a:cubicBezTo>
                  <a:cubicBezTo>
                    <a:pt x="4216" y="4502"/>
                    <a:pt x="4740" y="3978"/>
                    <a:pt x="5193" y="3430"/>
                  </a:cubicBezTo>
                  <a:cubicBezTo>
                    <a:pt x="5288" y="3311"/>
                    <a:pt x="5288" y="3144"/>
                    <a:pt x="5193" y="3049"/>
                  </a:cubicBezTo>
                  <a:cubicBezTo>
                    <a:pt x="4740" y="2477"/>
                    <a:pt x="4216" y="1977"/>
                    <a:pt x="3668" y="1525"/>
                  </a:cubicBezTo>
                  <a:cubicBezTo>
                    <a:pt x="3144" y="1096"/>
                    <a:pt x="2597" y="763"/>
                    <a:pt x="2001" y="477"/>
                  </a:cubicBezTo>
                  <a:cubicBezTo>
                    <a:pt x="1390" y="183"/>
                    <a:pt x="758" y="39"/>
                    <a:pt x="103" y="5"/>
                  </a:cubicBezTo>
                  <a:close/>
                  <a:moveTo>
                    <a:pt x="127" y="6472"/>
                  </a:moveTo>
                  <a:cubicBezTo>
                    <a:pt x="85" y="6475"/>
                    <a:pt x="43" y="6477"/>
                    <a:pt x="1" y="6478"/>
                  </a:cubicBezTo>
                  <a:cubicBezTo>
                    <a:pt x="43" y="6477"/>
                    <a:pt x="86" y="6475"/>
                    <a:pt x="128" y="6472"/>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0" name="Google Shape;11350;p76"/>
          <p:cNvGrpSpPr/>
          <p:nvPr/>
        </p:nvGrpSpPr>
        <p:grpSpPr>
          <a:xfrm>
            <a:off x="3307830" y="2327420"/>
            <a:ext cx="295224" cy="349642"/>
            <a:chOff x="2814250" y="2792900"/>
            <a:chExt cx="226225" cy="267925"/>
          </a:xfrm>
        </p:grpSpPr>
        <p:sp>
          <p:nvSpPr>
            <p:cNvPr id="11351" name="Google Shape;11351;p76"/>
            <p:cNvSpPr/>
            <p:nvPr/>
          </p:nvSpPr>
          <p:spPr>
            <a:xfrm>
              <a:off x="2927375" y="2792900"/>
              <a:ext cx="67300" cy="80625"/>
            </a:xfrm>
            <a:custGeom>
              <a:avLst/>
              <a:gdLst/>
              <a:ahLst/>
              <a:cxnLst/>
              <a:rect l="l" t="t" r="r" b="b"/>
              <a:pathLst>
                <a:path w="2692" h="3225" extrusionOk="0">
                  <a:moveTo>
                    <a:pt x="2096" y="0"/>
                  </a:moveTo>
                  <a:lnTo>
                    <a:pt x="0" y="2501"/>
                  </a:lnTo>
                  <a:lnTo>
                    <a:pt x="1191" y="3191"/>
                  </a:lnTo>
                  <a:cubicBezTo>
                    <a:pt x="1242" y="3213"/>
                    <a:pt x="1296" y="3224"/>
                    <a:pt x="1348" y="3224"/>
                  </a:cubicBezTo>
                  <a:cubicBezTo>
                    <a:pt x="1464" y="3224"/>
                    <a:pt x="1570" y="3171"/>
                    <a:pt x="1619" y="3072"/>
                  </a:cubicBezTo>
                  <a:lnTo>
                    <a:pt x="2643" y="1405"/>
                  </a:lnTo>
                  <a:cubicBezTo>
                    <a:pt x="2691" y="1310"/>
                    <a:pt x="2691" y="1191"/>
                    <a:pt x="2643" y="1096"/>
                  </a:cubicBezTo>
                  <a:lnTo>
                    <a:pt x="209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6"/>
            <p:cNvSpPr/>
            <p:nvPr/>
          </p:nvSpPr>
          <p:spPr>
            <a:xfrm>
              <a:off x="2860075" y="2792900"/>
              <a:ext cx="67325" cy="80625"/>
            </a:xfrm>
            <a:custGeom>
              <a:avLst/>
              <a:gdLst/>
              <a:ahLst/>
              <a:cxnLst/>
              <a:rect l="l" t="t" r="r" b="b"/>
              <a:pathLst>
                <a:path w="2693" h="3225" extrusionOk="0">
                  <a:moveTo>
                    <a:pt x="596" y="0"/>
                  </a:moveTo>
                  <a:lnTo>
                    <a:pt x="49" y="1096"/>
                  </a:lnTo>
                  <a:cubicBezTo>
                    <a:pt x="1" y="1191"/>
                    <a:pt x="1" y="1310"/>
                    <a:pt x="49" y="1405"/>
                  </a:cubicBezTo>
                  <a:lnTo>
                    <a:pt x="1073" y="3072"/>
                  </a:lnTo>
                  <a:cubicBezTo>
                    <a:pt x="1122" y="3171"/>
                    <a:pt x="1228" y="3224"/>
                    <a:pt x="1344" y="3224"/>
                  </a:cubicBezTo>
                  <a:cubicBezTo>
                    <a:pt x="1396" y="3224"/>
                    <a:pt x="1450" y="3213"/>
                    <a:pt x="1501" y="3191"/>
                  </a:cubicBezTo>
                  <a:lnTo>
                    <a:pt x="2692" y="2501"/>
                  </a:lnTo>
                  <a:lnTo>
                    <a:pt x="59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6"/>
            <p:cNvSpPr/>
            <p:nvPr/>
          </p:nvSpPr>
          <p:spPr>
            <a:xfrm>
              <a:off x="2895225" y="2792900"/>
              <a:ext cx="64325" cy="38125"/>
            </a:xfrm>
            <a:custGeom>
              <a:avLst/>
              <a:gdLst/>
              <a:ahLst/>
              <a:cxnLst/>
              <a:rect l="l" t="t" r="r" b="b"/>
              <a:pathLst>
                <a:path w="2573" h="1525" extrusionOk="0">
                  <a:moveTo>
                    <a:pt x="0" y="0"/>
                  </a:moveTo>
                  <a:lnTo>
                    <a:pt x="1286" y="1524"/>
                  </a:lnTo>
                  <a:lnTo>
                    <a:pt x="25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6"/>
            <p:cNvSpPr/>
            <p:nvPr/>
          </p:nvSpPr>
          <p:spPr>
            <a:xfrm>
              <a:off x="2916050" y="2873275"/>
              <a:ext cx="22650" cy="13700"/>
            </a:xfrm>
            <a:custGeom>
              <a:avLst/>
              <a:gdLst/>
              <a:ahLst/>
              <a:cxnLst/>
              <a:rect l="l" t="t" r="r" b="b"/>
              <a:pathLst>
                <a:path w="906" h="548" extrusionOk="0">
                  <a:moveTo>
                    <a:pt x="453" y="0"/>
                  </a:moveTo>
                  <a:lnTo>
                    <a:pt x="1" y="262"/>
                  </a:lnTo>
                  <a:lnTo>
                    <a:pt x="120" y="548"/>
                  </a:lnTo>
                  <a:lnTo>
                    <a:pt x="786" y="548"/>
                  </a:lnTo>
                  <a:lnTo>
                    <a:pt x="906" y="262"/>
                  </a:lnTo>
                  <a:lnTo>
                    <a:pt x="45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6"/>
            <p:cNvSpPr/>
            <p:nvPr/>
          </p:nvSpPr>
          <p:spPr>
            <a:xfrm>
              <a:off x="2904150" y="2903025"/>
              <a:ext cx="46450" cy="137550"/>
            </a:xfrm>
            <a:custGeom>
              <a:avLst/>
              <a:gdLst/>
              <a:ahLst/>
              <a:cxnLst/>
              <a:rect l="l" t="t" r="r" b="b"/>
              <a:pathLst>
                <a:path w="1858" h="5502" extrusionOk="0">
                  <a:moveTo>
                    <a:pt x="667" y="1"/>
                  </a:moveTo>
                  <a:lnTo>
                    <a:pt x="0" y="4406"/>
                  </a:lnTo>
                  <a:lnTo>
                    <a:pt x="929" y="5502"/>
                  </a:lnTo>
                  <a:lnTo>
                    <a:pt x="1858" y="4406"/>
                  </a:lnTo>
                  <a:lnTo>
                    <a:pt x="1596" y="2716"/>
                  </a:lnTo>
                  <a:lnTo>
                    <a:pt x="1358" y="2716"/>
                  </a:lnTo>
                  <a:cubicBezTo>
                    <a:pt x="977" y="2668"/>
                    <a:pt x="977" y="2120"/>
                    <a:pt x="1358" y="2096"/>
                  </a:cubicBezTo>
                  <a:lnTo>
                    <a:pt x="1358" y="2073"/>
                  </a:lnTo>
                  <a:lnTo>
                    <a:pt x="1501" y="2073"/>
                  </a:lnTo>
                  <a:lnTo>
                    <a:pt x="1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6"/>
            <p:cNvSpPr/>
            <p:nvPr/>
          </p:nvSpPr>
          <p:spPr>
            <a:xfrm>
              <a:off x="2814250" y="2824375"/>
              <a:ext cx="113150" cy="235850"/>
            </a:xfrm>
            <a:custGeom>
              <a:avLst/>
              <a:gdLst/>
              <a:ahLst/>
              <a:cxnLst/>
              <a:rect l="l" t="t" r="r" b="b"/>
              <a:pathLst>
                <a:path w="4526" h="9434" extrusionOk="0">
                  <a:moveTo>
                    <a:pt x="292" y="1"/>
                  </a:moveTo>
                  <a:cubicBezTo>
                    <a:pt x="123" y="1"/>
                    <a:pt x="2" y="135"/>
                    <a:pt x="24" y="289"/>
                  </a:cubicBezTo>
                  <a:lnTo>
                    <a:pt x="24" y="9124"/>
                  </a:lnTo>
                  <a:cubicBezTo>
                    <a:pt x="0" y="9291"/>
                    <a:pt x="143" y="9434"/>
                    <a:pt x="334" y="9434"/>
                  </a:cubicBezTo>
                  <a:lnTo>
                    <a:pt x="4525" y="9434"/>
                  </a:lnTo>
                  <a:cubicBezTo>
                    <a:pt x="4438" y="9434"/>
                    <a:pt x="4351" y="9394"/>
                    <a:pt x="4282" y="9332"/>
                  </a:cubicBezTo>
                  <a:lnTo>
                    <a:pt x="4282" y="9332"/>
                  </a:lnTo>
                  <a:lnTo>
                    <a:pt x="3025" y="7838"/>
                  </a:lnTo>
                  <a:cubicBezTo>
                    <a:pt x="2977" y="7767"/>
                    <a:pt x="2953" y="7672"/>
                    <a:pt x="2953" y="7576"/>
                  </a:cubicBezTo>
                  <a:lnTo>
                    <a:pt x="3668" y="2861"/>
                  </a:lnTo>
                  <a:lnTo>
                    <a:pt x="3525" y="2528"/>
                  </a:lnTo>
                  <a:cubicBezTo>
                    <a:pt x="3406" y="2575"/>
                    <a:pt x="3287" y="2599"/>
                    <a:pt x="3168" y="2599"/>
                  </a:cubicBezTo>
                  <a:cubicBezTo>
                    <a:pt x="2834" y="2599"/>
                    <a:pt x="2525" y="2432"/>
                    <a:pt x="2358" y="2147"/>
                  </a:cubicBezTo>
                  <a:lnTo>
                    <a:pt x="1358" y="456"/>
                  </a:lnTo>
                  <a:cubicBezTo>
                    <a:pt x="1262" y="313"/>
                    <a:pt x="1215" y="146"/>
                    <a:pt x="1215" y="3"/>
                  </a:cubicBezTo>
                  <a:lnTo>
                    <a:pt x="334" y="3"/>
                  </a:ln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6"/>
            <p:cNvSpPr/>
            <p:nvPr/>
          </p:nvSpPr>
          <p:spPr>
            <a:xfrm>
              <a:off x="2927375" y="2824375"/>
              <a:ext cx="113100" cy="236450"/>
            </a:xfrm>
            <a:custGeom>
              <a:avLst/>
              <a:gdLst/>
              <a:ahLst/>
              <a:cxnLst/>
              <a:rect l="l" t="t" r="r" b="b"/>
              <a:pathLst>
                <a:path w="4524" h="9458" extrusionOk="0">
                  <a:moveTo>
                    <a:pt x="4228" y="1"/>
                  </a:moveTo>
                  <a:cubicBezTo>
                    <a:pt x="4216" y="1"/>
                    <a:pt x="4204" y="2"/>
                    <a:pt x="4191" y="3"/>
                  </a:cubicBezTo>
                  <a:lnTo>
                    <a:pt x="3286" y="3"/>
                  </a:lnTo>
                  <a:cubicBezTo>
                    <a:pt x="3286" y="146"/>
                    <a:pt x="3239" y="313"/>
                    <a:pt x="3167" y="456"/>
                  </a:cubicBezTo>
                  <a:lnTo>
                    <a:pt x="2167" y="2170"/>
                  </a:lnTo>
                  <a:cubicBezTo>
                    <a:pt x="2000" y="2432"/>
                    <a:pt x="1691" y="2623"/>
                    <a:pt x="1357" y="2623"/>
                  </a:cubicBezTo>
                  <a:cubicBezTo>
                    <a:pt x="1238" y="2623"/>
                    <a:pt x="1119" y="2599"/>
                    <a:pt x="1000" y="2551"/>
                  </a:cubicBezTo>
                  <a:lnTo>
                    <a:pt x="857" y="2885"/>
                  </a:lnTo>
                  <a:lnTo>
                    <a:pt x="1215" y="5242"/>
                  </a:lnTo>
                  <a:lnTo>
                    <a:pt x="1691" y="5242"/>
                  </a:lnTo>
                  <a:cubicBezTo>
                    <a:pt x="1705" y="5241"/>
                    <a:pt x="1720" y="5240"/>
                    <a:pt x="1733" y="5240"/>
                  </a:cubicBezTo>
                  <a:cubicBezTo>
                    <a:pt x="2129" y="5240"/>
                    <a:pt x="2129" y="5864"/>
                    <a:pt x="1733" y="5864"/>
                  </a:cubicBezTo>
                  <a:cubicBezTo>
                    <a:pt x="1720" y="5864"/>
                    <a:pt x="1705" y="5863"/>
                    <a:pt x="1691" y="5862"/>
                  </a:cubicBezTo>
                  <a:lnTo>
                    <a:pt x="1310" y="5862"/>
                  </a:lnTo>
                  <a:lnTo>
                    <a:pt x="1572" y="7600"/>
                  </a:lnTo>
                  <a:cubicBezTo>
                    <a:pt x="1596" y="7695"/>
                    <a:pt x="1548" y="7767"/>
                    <a:pt x="1500" y="7838"/>
                  </a:cubicBezTo>
                  <a:lnTo>
                    <a:pt x="238" y="9362"/>
                  </a:lnTo>
                  <a:cubicBezTo>
                    <a:pt x="191" y="9434"/>
                    <a:pt x="95" y="9458"/>
                    <a:pt x="0" y="9458"/>
                  </a:cubicBezTo>
                  <a:lnTo>
                    <a:pt x="4191" y="9458"/>
                  </a:lnTo>
                  <a:cubicBezTo>
                    <a:pt x="4358" y="9458"/>
                    <a:pt x="4501" y="9315"/>
                    <a:pt x="4501" y="9148"/>
                  </a:cubicBezTo>
                  <a:lnTo>
                    <a:pt x="4501" y="313"/>
                  </a:lnTo>
                  <a:cubicBezTo>
                    <a:pt x="4523" y="136"/>
                    <a:pt x="4382" y="1"/>
                    <a:pt x="4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8" name="Google Shape;11358;p76"/>
          <p:cNvGrpSpPr/>
          <p:nvPr/>
        </p:nvGrpSpPr>
        <p:grpSpPr>
          <a:xfrm>
            <a:off x="2524667" y="2327225"/>
            <a:ext cx="349642" cy="349838"/>
            <a:chOff x="2214125" y="2792750"/>
            <a:chExt cx="267925" cy="268075"/>
          </a:xfrm>
        </p:grpSpPr>
        <p:sp>
          <p:nvSpPr>
            <p:cNvPr id="11359" name="Google Shape;11359;p76"/>
            <p:cNvSpPr/>
            <p:nvPr/>
          </p:nvSpPr>
          <p:spPr>
            <a:xfrm>
              <a:off x="2214125" y="2792750"/>
              <a:ext cx="267925" cy="268075"/>
            </a:xfrm>
            <a:custGeom>
              <a:avLst/>
              <a:gdLst/>
              <a:ahLst/>
              <a:cxnLst/>
              <a:rect l="l" t="t" r="r" b="b"/>
              <a:pathLst>
                <a:path w="10717" h="10723" extrusionOk="0">
                  <a:moveTo>
                    <a:pt x="5370" y="0"/>
                  </a:moveTo>
                  <a:cubicBezTo>
                    <a:pt x="5275" y="0"/>
                    <a:pt x="5180" y="42"/>
                    <a:pt x="5120" y="125"/>
                  </a:cubicBezTo>
                  <a:lnTo>
                    <a:pt x="3858" y="1816"/>
                  </a:lnTo>
                  <a:cubicBezTo>
                    <a:pt x="3692" y="2007"/>
                    <a:pt x="3858" y="2316"/>
                    <a:pt x="4120" y="2316"/>
                  </a:cubicBezTo>
                  <a:lnTo>
                    <a:pt x="4430" y="2316"/>
                  </a:lnTo>
                  <a:lnTo>
                    <a:pt x="4430" y="3054"/>
                  </a:lnTo>
                  <a:cubicBezTo>
                    <a:pt x="3811" y="2626"/>
                    <a:pt x="3096" y="2388"/>
                    <a:pt x="2334" y="2316"/>
                  </a:cubicBezTo>
                  <a:lnTo>
                    <a:pt x="2334" y="2007"/>
                  </a:lnTo>
                  <a:cubicBezTo>
                    <a:pt x="2351" y="1817"/>
                    <a:pt x="2194" y="1678"/>
                    <a:pt x="2025" y="1678"/>
                  </a:cubicBezTo>
                  <a:cubicBezTo>
                    <a:pt x="1960" y="1678"/>
                    <a:pt x="1893" y="1698"/>
                    <a:pt x="1834" y="1745"/>
                  </a:cubicBezTo>
                  <a:lnTo>
                    <a:pt x="167" y="3007"/>
                  </a:lnTo>
                  <a:cubicBezTo>
                    <a:pt x="0" y="3126"/>
                    <a:pt x="0" y="3388"/>
                    <a:pt x="167" y="3507"/>
                  </a:cubicBezTo>
                  <a:lnTo>
                    <a:pt x="1834" y="4769"/>
                  </a:lnTo>
                  <a:cubicBezTo>
                    <a:pt x="1886" y="4808"/>
                    <a:pt x="1953" y="4826"/>
                    <a:pt x="2019" y="4826"/>
                  </a:cubicBezTo>
                  <a:cubicBezTo>
                    <a:pt x="2072" y="4826"/>
                    <a:pt x="2125" y="4814"/>
                    <a:pt x="2167" y="4793"/>
                  </a:cubicBezTo>
                  <a:cubicBezTo>
                    <a:pt x="2286" y="4745"/>
                    <a:pt x="2334" y="4626"/>
                    <a:pt x="2334" y="4507"/>
                  </a:cubicBezTo>
                  <a:lnTo>
                    <a:pt x="2334" y="4221"/>
                  </a:lnTo>
                  <a:cubicBezTo>
                    <a:pt x="3525" y="4364"/>
                    <a:pt x="4430" y="5388"/>
                    <a:pt x="4430" y="6603"/>
                  </a:cubicBezTo>
                  <a:lnTo>
                    <a:pt x="4430" y="10413"/>
                  </a:lnTo>
                  <a:cubicBezTo>
                    <a:pt x="4430" y="10580"/>
                    <a:pt x="4573" y="10723"/>
                    <a:pt x="4739" y="10723"/>
                  </a:cubicBezTo>
                  <a:lnTo>
                    <a:pt x="6002" y="10723"/>
                  </a:lnTo>
                  <a:cubicBezTo>
                    <a:pt x="6168" y="10723"/>
                    <a:pt x="6335" y="10580"/>
                    <a:pt x="6335" y="10413"/>
                  </a:cubicBezTo>
                  <a:lnTo>
                    <a:pt x="6335" y="8698"/>
                  </a:lnTo>
                  <a:cubicBezTo>
                    <a:pt x="6335" y="7484"/>
                    <a:pt x="7216" y="6460"/>
                    <a:pt x="8407" y="6317"/>
                  </a:cubicBezTo>
                  <a:lnTo>
                    <a:pt x="8407" y="6603"/>
                  </a:lnTo>
                  <a:cubicBezTo>
                    <a:pt x="8407" y="6794"/>
                    <a:pt x="8571" y="6921"/>
                    <a:pt x="8734" y="6921"/>
                  </a:cubicBezTo>
                  <a:cubicBezTo>
                    <a:pt x="8795" y="6921"/>
                    <a:pt x="8855" y="6903"/>
                    <a:pt x="8907" y="6865"/>
                  </a:cubicBezTo>
                  <a:lnTo>
                    <a:pt x="10598" y="5603"/>
                  </a:lnTo>
                  <a:cubicBezTo>
                    <a:pt x="10669" y="5531"/>
                    <a:pt x="10717" y="5460"/>
                    <a:pt x="10717" y="5341"/>
                  </a:cubicBezTo>
                  <a:cubicBezTo>
                    <a:pt x="10717" y="5245"/>
                    <a:pt x="10669" y="5150"/>
                    <a:pt x="10598" y="5102"/>
                  </a:cubicBezTo>
                  <a:lnTo>
                    <a:pt x="8907" y="3840"/>
                  </a:lnTo>
                  <a:cubicBezTo>
                    <a:pt x="8854" y="3801"/>
                    <a:pt x="8795" y="3783"/>
                    <a:pt x="8732" y="3783"/>
                  </a:cubicBezTo>
                  <a:cubicBezTo>
                    <a:pt x="8681" y="3783"/>
                    <a:pt x="8627" y="3795"/>
                    <a:pt x="8573" y="3816"/>
                  </a:cubicBezTo>
                  <a:cubicBezTo>
                    <a:pt x="8478" y="3864"/>
                    <a:pt x="8407" y="3983"/>
                    <a:pt x="8407" y="4102"/>
                  </a:cubicBezTo>
                  <a:lnTo>
                    <a:pt x="8407" y="4412"/>
                  </a:lnTo>
                  <a:cubicBezTo>
                    <a:pt x="7669" y="4483"/>
                    <a:pt x="6954" y="4721"/>
                    <a:pt x="6335" y="5150"/>
                  </a:cubicBezTo>
                  <a:lnTo>
                    <a:pt x="6335" y="2316"/>
                  </a:lnTo>
                  <a:lnTo>
                    <a:pt x="6621" y="2316"/>
                  </a:lnTo>
                  <a:cubicBezTo>
                    <a:pt x="6883" y="2316"/>
                    <a:pt x="7026" y="2007"/>
                    <a:pt x="6883" y="1816"/>
                  </a:cubicBezTo>
                  <a:lnTo>
                    <a:pt x="5620" y="125"/>
                  </a:lnTo>
                  <a:cubicBezTo>
                    <a:pt x="5561" y="42"/>
                    <a:pt x="5466" y="0"/>
                    <a:pt x="5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6"/>
            <p:cNvSpPr/>
            <p:nvPr/>
          </p:nvSpPr>
          <p:spPr>
            <a:xfrm>
              <a:off x="2249850" y="2974475"/>
              <a:ext cx="60750" cy="15500"/>
            </a:xfrm>
            <a:custGeom>
              <a:avLst/>
              <a:gdLst/>
              <a:ahLst/>
              <a:cxnLst/>
              <a:rect l="l" t="t" r="r" b="b"/>
              <a:pathLst>
                <a:path w="2430" h="620" extrusionOk="0">
                  <a:moveTo>
                    <a:pt x="381" y="1"/>
                  </a:moveTo>
                  <a:cubicBezTo>
                    <a:pt x="0" y="24"/>
                    <a:pt x="0" y="572"/>
                    <a:pt x="381" y="620"/>
                  </a:cubicBezTo>
                  <a:lnTo>
                    <a:pt x="2048" y="620"/>
                  </a:lnTo>
                  <a:cubicBezTo>
                    <a:pt x="2429" y="572"/>
                    <a:pt x="2429" y="24"/>
                    <a:pt x="2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6"/>
            <p:cNvSpPr/>
            <p:nvPr/>
          </p:nvSpPr>
          <p:spPr>
            <a:xfrm>
              <a:off x="2223050" y="2974475"/>
              <a:ext cx="15500" cy="15500"/>
            </a:xfrm>
            <a:custGeom>
              <a:avLst/>
              <a:gdLst/>
              <a:ahLst/>
              <a:cxnLst/>
              <a:rect l="l" t="t" r="r" b="b"/>
              <a:pathLst>
                <a:path w="620" h="620" extrusionOk="0">
                  <a:moveTo>
                    <a:pt x="310" y="1"/>
                  </a:moveTo>
                  <a:cubicBezTo>
                    <a:pt x="143" y="1"/>
                    <a:pt x="0" y="143"/>
                    <a:pt x="0" y="310"/>
                  </a:cubicBezTo>
                  <a:cubicBezTo>
                    <a:pt x="0" y="477"/>
                    <a:pt x="143" y="620"/>
                    <a:pt x="310" y="620"/>
                  </a:cubicBezTo>
                  <a:cubicBezTo>
                    <a:pt x="477" y="620"/>
                    <a:pt x="620" y="477"/>
                    <a:pt x="620" y="310"/>
                  </a:cubicBezTo>
                  <a:cubicBezTo>
                    <a:pt x="620" y="143"/>
                    <a:pt x="477"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6"/>
            <p:cNvSpPr/>
            <p:nvPr/>
          </p:nvSpPr>
          <p:spPr>
            <a:xfrm>
              <a:off x="2249850" y="2974475"/>
              <a:ext cx="60750" cy="15500"/>
            </a:xfrm>
            <a:custGeom>
              <a:avLst/>
              <a:gdLst/>
              <a:ahLst/>
              <a:cxnLst/>
              <a:rect l="l" t="t" r="r" b="b"/>
              <a:pathLst>
                <a:path w="2430" h="620" extrusionOk="0">
                  <a:moveTo>
                    <a:pt x="381" y="1"/>
                  </a:moveTo>
                  <a:cubicBezTo>
                    <a:pt x="0" y="24"/>
                    <a:pt x="0" y="572"/>
                    <a:pt x="381" y="620"/>
                  </a:cubicBezTo>
                  <a:lnTo>
                    <a:pt x="2048" y="620"/>
                  </a:lnTo>
                  <a:cubicBezTo>
                    <a:pt x="2429" y="572"/>
                    <a:pt x="2429" y="24"/>
                    <a:pt x="2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6"/>
            <p:cNvSpPr/>
            <p:nvPr/>
          </p:nvSpPr>
          <p:spPr>
            <a:xfrm>
              <a:off x="2223050" y="2974475"/>
              <a:ext cx="15500" cy="15500"/>
            </a:xfrm>
            <a:custGeom>
              <a:avLst/>
              <a:gdLst/>
              <a:ahLst/>
              <a:cxnLst/>
              <a:rect l="l" t="t" r="r" b="b"/>
              <a:pathLst>
                <a:path w="620" h="620" extrusionOk="0">
                  <a:moveTo>
                    <a:pt x="310" y="1"/>
                  </a:moveTo>
                  <a:cubicBezTo>
                    <a:pt x="143" y="1"/>
                    <a:pt x="0" y="143"/>
                    <a:pt x="0" y="310"/>
                  </a:cubicBezTo>
                  <a:cubicBezTo>
                    <a:pt x="0" y="477"/>
                    <a:pt x="143" y="620"/>
                    <a:pt x="310" y="620"/>
                  </a:cubicBezTo>
                  <a:cubicBezTo>
                    <a:pt x="477" y="620"/>
                    <a:pt x="620" y="477"/>
                    <a:pt x="620" y="310"/>
                  </a:cubicBezTo>
                  <a:cubicBezTo>
                    <a:pt x="620" y="143"/>
                    <a:pt x="477"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6"/>
            <p:cNvSpPr/>
            <p:nvPr/>
          </p:nvSpPr>
          <p:spPr>
            <a:xfrm>
              <a:off x="2249850" y="2942925"/>
              <a:ext cx="60750" cy="15500"/>
            </a:xfrm>
            <a:custGeom>
              <a:avLst/>
              <a:gdLst/>
              <a:ahLst/>
              <a:cxnLst/>
              <a:rect l="l" t="t" r="r" b="b"/>
              <a:pathLst>
                <a:path w="2430" h="620" extrusionOk="0">
                  <a:moveTo>
                    <a:pt x="381" y="0"/>
                  </a:moveTo>
                  <a:cubicBezTo>
                    <a:pt x="0" y="48"/>
                    <a:pt x="0" y="596"/>
                    <a:pt x="381" y="620"/>
                  </a:cubicBezTo>
                  <a:lnTo>
                    <a:pt x="2048" y="620"/>
                  </a:lnTo>
                  <a:cubicBezTo>
                    <a:pt x="2429" y="596"/>
                    <a:pt x="2429" y="48"/>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6"/>
            <p:cNvSpPr/>
            <p:nvPr/>
          </p:nvSpPr>
          <p:spPr>
            <a:xfrm>
              <a:off x="2223050" y="2942925"/>
              <a:ext cx="15500" cy="15500"/>
            </a:xfrm>
            <a:custGeom>
              <a:avLst/>
              <a:gdLst/>
              <a:ahLst/>
              <a:cxnLst/>
              <a:rect l="l" t="t" r="r" b="b"/>
              <a:pathLst>
                <a:path w="620" h="620" extrusionOk="0">
                  <a:moveTo>
                    <a:pt x="310" y="0"/>
                  </a:moveTo>
                  <a:cubicBezTo>
                    <a:pt x="143" y="0"/>
                    <a:pt x="0" y="143"/>
                    <a:pt x="0" y="310"/>
                  </a:cubicBezTo>
                  <a:cubicBezTo>
                    <a:pt x="0" y="477"/>
                    <a:pt x="143" y="620"/>
                    <a:pt x="310" y="620"/>
                  </a:cubicBezTo>
                  <a:cubicBezTo>
                    <a:pt x="477" y="620"/>
                    <a:pt x="620" y="477"/>
                    <a:pt x="620" y="310"/>
                  </a:cubicBezTo>
                  <a:cubicBezTo>
                    <a:pt x="620" y="143"/>
                    <a:pt x="477"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6"/>
            <p:cNvSpPr/>
            <p:nvPr/>
          </p:nvSpPr>
          <p:spPr>
            <a:xfrm>
              <a:off x="2249850" y="3005425"/>
              <a:ext cx="60750" cy="16100"/>
            </a:xfrm>
            <a:custGeom>
              <a:avLst/>
              <a:gdLst/>
              <a:ahLst/>
              <a:cxnLst/>
              <a:rect l="l" t="t" r="r" b="b"/>
              <a:pathLst>
                <a:path w="2430" h="644" extrusionOk="0">
                  <a:moveTo>
                    <a:pt x="381" y="1"/>
                  </a:moveTo>
                  <a:cubicBezTo>
                    <a:pt x="0" y="49"/>
                    <a:pt x="0" y="596"/>
                    <a:pt x="381" y="644"/>
                  </a:cubicBezTo>
                  <a:lnTo>
                    <a:pt x="2048" y="644"/>
                  </a:lnTo>
                  <a:cubicBezTo>
                    <a:pt x="2429" y="596"/>
                    <a:pt x="2429" y="49"/>
                    <a:pt x="2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6"/>
            <p:cNvSpPr/>
            <p:nvPr/>
          </p:nvSpPr>
          <p:spPr>
            <a:xfrm>
              <a:off x="2223050" y="3006025"/>
              <a:ext cx="15500" cy="15500"/>
            </a:xfrm>
            <a:custGeom>
              <a:avLst/>
              <a:gdLst/>
              <a:ahLst/>
              <a:cxnLst/>
              <a:rect l="l" t="t" r="r" b="b"/>
              <a:pathLst>
                <a:path w="620" h="620" extrusionOk="0">
                  <a:moveTo>
                    <a:pt x="310" y="1"/>
                  </a:moveTo>
                  <a:cubicBezTo>
                    <a:pt x="143" y="1"/>
                    <a:pt x="0" y="120"/>
                    <a:pt x="0" y="310"/>
                  </a:cubicBezTo>
                  <a:cubicBezTo>
                    <a:pt x="0" y="477"/>
                    <a:pt x="143" y="620"/>
                    <a:pt x="310" y="620"/>
                  </a:cubicBezTo>
                  <a:cubicBezTo>
                    <a:pt x="477" y="620"/>
                    <a:pt x="620" y="477"/>
                    <a:pt x="620" y="310"/>
                  </a:cubicBezTo>
                  <a:cubicBezTo>
                    <a:pt x="620" y="120"/>
                    <a:pt x="477"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6"/>
            <p:cNvSpPr/>
            <p:nvPr/>
          </p:nvSpPr>
          <p:spPr>
            <a:xfrm>
              <a:off x="2249850" y="3037000"/>
              <a:ext cx="60750" cy="16100"/>
            </a:xfrm>
            <a:custGeom>
              <a:avLst/>
              <a:gdLst/>
              <a:ahLst/>
              <a:cxnLst/>
              <a:rect l="l" t="t" r="r" b="b"/>
              <a:pathLst>
                <a:path w="2430" h="644" extrusionOk="0">
                  <a:moveTo>
                    <a:pt x="381" y="0"/>
                  </a:moveTo>
                  <a:cubicBezTo>
                    <a:pt x="0" y="48"/>
                    <a:pt x="0" y="595"/>
                    <a:pt x="381" y="643"/>
                  </a:cubicBezTo>
                  <a:lnTo>
                    <a:pt x="2048" y="643"/>
                  </a:lnTo>
                  <a:cubicBezTo>
                    <a:pt x="2429" y="595"/>
                    <a:pt x="2429" y="48"/>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6"/>
            <p:cNvSpPr/>
            <p:nvPr/>
          </p:nvSpPr>
          <p:spPr>
            <a:xfrm>
              <a:off x="2223050" y="3037000"/>
              <a:ext cx="15500" cy="16100"/>
            </a:xfrm>
            <a:custGeom>
              <a:avLst/>
              <a:gdLst/>
              <a:ahLst/>
              <a:cxnLst/>
              <a:rect l="l" t="t" r="r" b="b"/>
              <a:pathLst>
                <a:path w="620" h="644" extrusionOk="0">
                  <a:moveTo>
                    <a:pt x="310" y="0"/>
                  </a:moveTo>
                  <a:cubicBezTo>
                    <a:pt x="143" y="0"/>
                    <a:pt x="0" y="143"/>
                    <a:pt x="0" y="310"/>
                  </a:cubicBezTo>
                  <a:cubicBezTo>
                    <a:pt x="0" y="500"/>
                    <a:pt x="143" y="643"/>
                    <a:pt x="310" y="643"/>
                  </a:cubicBezTo>
                  <a:cubicBezTo>
                    <a:pt x="477" y="643"/>
                    <a:pt x="620" y="500"/>
                    <a:pt x="620" y="310"/>
                  </a:cubicBezTo>
                  <a:cubicBezTo>
                    <a:pt x="620" y="143"/>
                    <a:pt x="477"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0" name="Google Shape;11370;p76"/>
          <p:cNvGrpSpPr/>
          <p:nvPr/>
        </p:nvGrpSpPr>
        <p:grpSpPr>
          <a:xfrm>
            <a:off x="1766364" y="2327420"/>
            <a:ext cx="352774" cy="349642"/>
            <a:chOff x="1633050" y="2792900"/>
            <a:chExt cx="270325" cy="267925"/>
          </a:xfrm>
        </p:grpSpPr>
        <p:sp>
          <p:nvSpPr>
            <p:cNvPr id="11371" name="Google Shape;11371;p76"/>
            <p:cNvSpPr/>
            <p:nvPr/>
          </p:nvSpPr>
          <p:spPr>
            <a:xfrm>
              <a:off x="1633050" y="2962425"/>
              <a:ext cx="101825" cy="98400"/>
            </a:xfrm>
            <a:custGeom>
              <a:avLst/>
              <a:gdLst/>
              <a:ahLst/>
              <a:cxnLst/>
              <a:rect l="l" t="t" r="r" b="b"/>
              <a:pathLst>
                <a:path w="4073" h="3936" extrusionOk="0">
                  <a:moveTo>
                    <a:pt x="2504" y="0"/>
                  </a:moveTo>
                  <a:cubicBezTo>
                    <a:pt x="2394" y="0"/>
                    <a:pt x="2287" y="42"/>
                    <a:pt x="2215" y="125"/>
                  </a:cubicBezTo>
                  <a:lnTo>
                    <a:pt x="477" y="1888"/>
                  </a:lnTo>
                  <a:cubicBezTo>
                    <a:pt x="0" y="2340"/>
                    <a:pt x="0" y="3102"/>
                    <a:pt x="477" y="3578"/>
                  </a:cubicBezTo>
                  <a:cubicBezTo>
                    <a:pt x="703" y="3817"/>
                    <a:pt x="1012" y="3936"/>
                    <a:pt x="1322" y="3936"/>
                  </a:cubicBezTo>
                  <a:cubicBezTo>
                    <a:pt x="1632" y="3936"/>
                    <a:pt x="1941" y="3817"/>
                    <a:pt x="2167" y="3578"/>
                  </a:cubicBezTo>
                  <a:lnTo>
                    <a:pt x="3906" y="1840"/>
                  </a:lnTo>
                  <a:cubicBezTo>
                    <a:pt x="4073" y="1673"/>
                    <a:pt x="4073" y="1411"/>
                    <a:pt x="3906" y="1245"/>
                  </a:cubicBezTo>
                  <a:lnTo>
                    <a:pt x="2810" y="125"/>
                  </a:lnTo>
                  <a:cubicBezTo>
                    <a:pt x="2727" y="42"/>
                    <a:pt x="2614" y="0"/>
                    <a:pt x="2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6"/>
            <p:cNvSpPr/>
            <p:nvPr/>
          </p:nvSpPr>
          <p:spPr>
            <a:xfrm>
              <a:off x="1714025" y="2935775"/>
              <a:ext cx="46450" cy="47050"/>
            </a:xfrm>
            <a:custGeom>
              <a:avLst/>
              <a:gdLst/>
              <a:ahLst/>
              <a:cxnLst/>
              <a:rect l="l" t="t" r="r" b="b"/>
              <a:pathLst>
                <a:path w="1858" h="1882" extrusionOk="0">
                  <a:moveTo>
                    <a:pt x="738" y="1"/>
                  </a:moveTo>
                  <a:lnTo>
                    <a:pt x="0" y="763"/>
                  </a:lnTo>
                  <a:lnTo>
                    <a:pt x="1096" y="1882"/>
                  </a:lnTo>
                  <a:lnTo>
                    <a:pt x="1858" y="1120"/>
                  </a:lnTo>
                  <a:cubicBezTo>
                    <a:pt x="1405" y="834"/>
                    <a:pt x="1024" y="453"/>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6"/>
            <p:cNvSpPr/>
            <p:nvPr/>
          </p:nvSpPr>
          <p:spPr>
            <a:xfrm>
              <a:off x="1701525" y="2792900"/>
              <a:ext cx="201850" cy="172750"/>
            </a:xfrm>
            <a:custGeom>
              <a:avLst/>
              <a:gdLst/>
              <a:ahLst/>
              <a:cxnLst/>
              <a:rect l="l" t="t" r="r" b="b"/>
              <a:pathLst>
                <a:path w="8074" h="6910" extrusionOk="0">
                  <a:moveTo>
                    <a:pt x="3906" y="2405"/>
                  </a:moveTo>
                  <a:cubicBezTo>
                    <a:pt x="4168" y="2405"/>
                    <a:pt x="4310" y="2739"/>
                    <a:pt x="4120" y="2929"/>
                  </a:cubicBezTo>
                  <a:cubicBezTo>
                    <a:pt x="4056" y="3001"/>
                    <a:pt x="3974" y="3033"/>
                    <a:pt x="3893" y="3033"/>
                  </a:cubicBezTo>
                  <a:cubicBezTo>
                    <a:pt x="3731" y="3033"/>
                    <a:pt x="3572" y="2905"/>
                    <a:pt x="3572" y="2715"/>
                  </a:cubicBezTo>
                  <a:cubicBezTo>
                    <a:pt x="3572" y="2548"/>
                    <a:pt x="3715" y="2405"/>
                    <a:pt x="3906" y="2405"/>
                  </a:cubicBezTo>
                  <a:close/>
                  <a:moveTo>
                    <a:pt x="5364" y="3861"/>
                  </a:moveTo>
                  <a:cubicBezTo>
                    <a:pt x="5520" y="3861"/>
                    <a:pt x="5668" y="3977"/>
                    <a:pt x="5668" y="4168"/>
                  </a:cubicBezTo>
                  <a:cubicBezTo>
                    <a:pt x="5668" y="4358"/>
                    <a:pt x="5525" y="4501"/>
                    <a:pt x="5358" y="4501"/>
                  </a:cubicBezTo>
                  <a:lnTo>
                    <a:pt x="5358" y="4477"/>
                  </a:lnTo>
                  <a:cubicBezTo>
                    <a:pt x="5072" y="4477"/>
                    <a:pt x="4930" y="4144"/>
                    <a:pt x="5144" y="3953"/>
                  </a:cubicBezTo>
                  <a:cubicBezTo>
                    <a:pt x="5207" y="3890"/>
                    <a:pt x="5287" y="3861"/>
                    <a:pt x="5364" y="3861"/>
                  </a:cubicBezTo>
                  <a:close/>
                  <a:moveTo>
                    <a:pt x="5457" y="2292"/>
                  </a:moveTo>
                  <a:cubicBezTo>
                    <a:pt x="5537" y="2292"/>
                    <a:pt x="5620" y="2322"/>
                    <a:pt x="5692" y="2382"/>
                  </a:cubicBezTo>
                  <a:cubicBezTo>
                    <a:pt x="5811" y="2501"/>
                    <a:pt x="5811" y="2715"/>
                    <a:pt x="5692" y="2834"/>
                  </a:cubicBezTo>
                  <a:lnTo>
                    <a:pt x="4001" y="4501"/>
                  </a:lnTo>
                  <a:cubicBezTo>
                    <a:pt x="3953" y="4549"/>
                    <a:pt x="3882" y="4596"/>
                    <a:pt x="3787" y="4596"/>
                  </a:cubicBezTo>
                  <a:cubicBezTo>
                    <a:pt x="3501" y="4596"/>
                    <a:pt x="3382" y="4263"/>
                    <a:pt x="3572" y="4049"/>
                  </a:cubicBezTo>
                  <a:lnTo>
                    <a:pt x="5239" y="2382"/>
                  </a:lnTo>
                  <a:cubicBezTo>
                    <a:pt x="5299" y="2322"/>
                    <a:pt x="5376" y="2292"/>
                    <a:pt x="5457" y="2292"/>
                  </a:cubicBezTo>
                  <a:close/>
                  <a:moveTo>
                    <a:pt x="4620" y="0"/>
                  </a:moveTo>
                  <a:cubicBezTo>
                    <a:pt x="1548" y="0"/>
                    <a:pt x="0" y="3715"/>
                    <a:pt x="2191" y="5882"/>
                  </a:cubicBezTo>
                  <a:cubicBezTo>
                    <a:pt x="2893" y="6592"/>
                    <a:pt x="3758" y="6910"/>
                    <a:pt x="4607" y="6910"/>
                  </a:cubicBezTo>
                  <a:cubicBezTo>
                    <a:pt x="6376" y="6910"/>
                    <a:pt x="8073" y="5530"/>
                    <a:pt x="8073" y="3453"/>
                  </a:cubicBezTo>
                  <a:cubicBezTo>
                    <a:pt x="8073" y="1548"/>
                    <a:pt x="6525"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76"/>
          <p:cNvGrpSpPr/>
          <p:nvPr/>
        </p:nvGrpSpPr>
        <p:grpSpPr>
          <a:xfrm>
            <a:off x="997165" y="2327355"/>
            <a:ext cx="366770" cy="349512"/>
            <a:chOff x="1043625" y="2792850"/>
            <a:chExt cx="281050" cy="267825"/>
          </a:xfrm>
        </p:grpSpPr>
        <p:sp>
          <p:nvSpPr>
            <p:cNvPr id="11375" name="Google Shape;11375;p76"/>
            <p:cNvSpPr/>
            <p:nvPr/>
          </p:nvSpPr>
          <p:spPr>
            <a:xfrm>
              <a:off x="1151700" y="2869575"/>
              <a:ext cx="92600" cy="91225"/>
            </a:xfrm>
            <a:custGeom>
              <a:avLst/>
              <a:gdLst/>
              <a:ahLst/>
              <a:cxnLst/>
              <a:rect l="l" t="t" r="r" b="b"/>
              <a:pathLst>
                <a:path w="3704" h="3649" extrusionOk="0">
                  <a:moveTo>
                    <a:pt x="408" y="0"/>
                  </a:moveTo>
                  <a:cubicBezTo>
                    <a:pt x="196" y="0"/>
                    <a:pt x="0" y="212"/>
                    <a:pt x="131" y="458"/>
                  </a:cubicBezTo>
                  <a:lnTo>
                    <a:pt x="822" y="1672"/>
                  </a:lnTo>
                  <a:cubicBezTo>
                    <a:pt x="679" y="1839"/>
                    <a:pt x="608" y="2077"/>
                    <a:pt x="608" y="2291"/>
                  </a:cubicBezTo>
                  <a:cubicBezTo>
                    <a:pt x="608" y="2856"/>
                    <a:pt x="1060" y="3236"/>
                    <a:pt x="1543" y="3236"/>
                  </a:cubicBezTo>
                  <a:cubicBezTo>
                    <a:pt x="1753" y="3236"/>
                    <a:pt x="1968" y="3164"/>
                    <a:pt x="2156" y="3006"/>
                  </a:cubicBezTo>
                  <a:lnTo>
                    <a:pt x="3203" y="3601"/>
                  </a:lnTo>
                  <a:cubicBezTo>
                    <a:pt x="3251" y="3625"/>
                    <a:pt x="3299" y="3649"/>
                    <a:pt x="3370" y="3649"/>
                  </a:cubicBezTo>
                  <a:cubicBezTo>
                    <a:pt x="3465" y="3649"/>
                    <a:pt x="3584" y="3577"/>
                    <a:pt x="3632" y="3482"/>
                  </a:cubicBezTo>
                  <a:cubicBezTo>
                    <a:pt x="3703" y="3339"/>
                    <a:pt x="3656" y="3149"/>
                    <a:pt x="3513" y="3053"/>
                  </a:cubicBezTo>
                  <a:lnTo>
                    <a:pt x="3537" y="3053"/>
                  </a:lnTo>
                  <a:lnTo>
                    <a:pt x="2489" y="2458"/>
                  </a:lnTo>
                  <a:cubicBezTo>
                    <a:pt x="2489" y="2410"/>
                    <a:pt x="2489" y="2339"/>
                    <a:pt x="2489" y="2291"/>
                  </a:cubicBezTo>
                  <a:cubicBezTo>
                    <a:pt x="2489" y="1767"/>
                    <a:pt x="2060" y="1339"/>
                    <a:pt x="1536" y="1339"/>
                  </a:cubicBezTo>
                  <a:cubicBezTo>
                    <a:pt x="1489" y="1339"/>
                    <a:pt x="1441" y="1363"/>
                    <a:pt x="1370" y="1363"/>
                  </a:cubicBezTo>
                  <a:lnTo>
                    <a:pt x="679" y="148"/>
                  </a:lnTo>
                  <a:cubicBezTo>
                    <a:pt x="605" y="44"/>
                    <a:pt x="505" y="0"/>
                    <a:pt x="4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6"/>
            <p:cNvSpPr/>
            <p:nvPr/>
          </p:nvSpPr>
          <p:spPr>
            <a:xfrm>
              <a:off x="1043625" y="2792850"/>
              <a:ext cx="281050" cy="267825"/>
            </a:xfrm>
            <a:custGeom>
              <a:avLst/>
              <a:gdLst/>
              <a:ahLst/>
              <a:cxnLst/>
              <a:rect l="l" t="t" r="r" b="b"/>
              <a:pathLst>
                <a:path w="11242" h="10713" extrusionOk="0">
                  <a:moveTo>
                    <a:pt x="5883" y="0"/>
                  </a:moveTo>
                  <a:cubicBezTo>
                    <a:pt x="4598" y="0"/>
                    <a:pt x="3318" y="457"/>
                    <a:pt x="2311" y="1360"/>
                  </a:cubicBezTo>
                  <a:cubicBezTo>
                    <a:pt x="477" y="3003"/>
                    <a:pt x="1" y="5694"/>
                    <a:pt x="1144" y="7861"/>
                  </a:cubicBezTo>
                  <a:cubicBezTo>
                    <a:pt x="2079" y="9653"/>
                    <a:pt x="3923" y="10713"/>
                    <a:pt x="5867" y="10713"/>
                  </a:cubicBezTo>
                  <a:cubicBezTo>
                    <a:pt x="6299" y="10713"/>
                    <a:pt x="6736" y="10660"/>
                    <a:pt x="7169" y="10552"/>
                  </a:cubicBezTo>
                  <a:cubicBezTo>
                    <a:pt x="9574" y="9957"/>
                    <a:pt x="11241" y="7813"/>
                    <a:pt x="11241" y="5360"/>
                  </a:cubicBezTo>
                  <a:cubicBezTo>
                    <a:pt x="11241" y="5170"/>
                    <a:pt x="11099" y="5051"/>
                    <a:pt x="10932" y="5051"/>
                  </a:cubicBezTo>
                  <a:lnTo>
                    <a:pt x="9265" y="5051"/>
                  </a:lnTo>
                  <a:cubicBezTo>
                    <a:pt x="8884" y="5075"/>
                    <a:pt x="8884" y="5622"/>
                    <a:pt x="9265" y="5670"/>
                  </a:cubicBezTo>
                  <a:lnTo>
                    <a:pt x="9717" y="5670"/>
                  </a:lnTo>
                  <a:cubicBezTo>
                    <a:pt x="9693" y="6122"/>
                    <a:pt x="9574" y="6575"/>
                    <a:pt x="9360" y="7004"/>
                  </a:cubicBezTo>
                  <a:lnTo>
                    <a:pt x="8979" y="6765"/>
                  </a:lnTo>
                  <a:cubicBezTo>
                    <a:pt x="8922" y="6731"/>
                    <a:pt x="8866" y="6717"/>
                    <a:pt x="8814" y="6717"/>
                  </a:cubicBezTo>
                  <a:cubicBezTo>
                    <a:pt x="8534" y="6717"/>
                    <a:pt x="8349" y="7133"/>
                    <a:pt x="8669" y="7313"/>
                  </a:cubicBezTo>
                  <a:lnTo>
                    <a:pt x="9051" y="7527"/>
                  </a:lnTo>
                  <a:cubicBezTo>
                    <a:pt x="8789" y="7909"/>
                    <a:pt x="8455" y="8242"/>
                    <a:pt x="8074" y="8504"/>
                  </a:cubicBezTo>
                  <a:lnTo>
                    <a:pt x="7860" y="8123"/>
                  </a:lnTo>
                  <a:cubicBezTo>
                    <a:pt x="7792" y="8003"/>
                    <a:pt x="7692" y="7954"/>
                    <a:pt x="7593" y="7954"/>
                  </a:cubicBezTo>
                  <a:cubicBezTo>
                    <a:pt x="7376" y="7954"/>
                    <a:pt x="7165" y="8188"/>
                    <a:pt x="7312" y="8432"/>
                  </a:cubicBezTo>
                  <a:lnTo>
                    <a:pt x="7550" y="8813"/>
                  </a:lnTo>
                  <a:cubicBezTo>
                    <a:pt x="7122" y="9028"/>
                    <a:pt x="6669" y="9147"/>
                    <a:pt x="6217" y="9171"/>
                  </a:cubicBezTo>
                  <a:lnTo>
                    <a:pt x="6217" y="8718"/>
                  </a:lnTo>
                  <a:cubicBezTo>
                    <a:pt x="6217" y="8516"/>
                    <a:pt x="6062" y="8415"/>
                    <a:pt x="5907" y="8415"/>
                  </a:cubicBezTo>
                  <a:cubicBezTo>
                    <a:pt x="5752" y="8415"/>
                    <a:pt x="5597" y="8516"/>
                    <a:pt x="5597" y="8718"/>
                  </a:cubicBezTo>
                  <a:lnTo>
                    <a:pt x="5597" y="9171"/>
                  </a:lnTo>
                  <a:cubicBezTo>
                    <a:pt x="5121" y="9147"/>
                    <a:pt x="4669" y="9028"/>
                    <a:pt x="4264" y="8813"/>
                  </a:cubicBezTo>
                  <a:lnTo>
                    <a:pt x="4478" y="8432"/>
                  </a:lnTo>
                  <a:cubicBezTo>
                    <a:pt x="4625" y="8188"/>
                    <a:pt x="4414" y="7954"/>
                    <a:pt x="4205" y="7954"/>
                  </a:cubicBezTo>
                  <a:cubicBezTo>
                    <a:pt x="4109" y="7954"/>
                    <a:pt x="4014" y="8003"/>
                    <a:pt x="3954" y="8123"/>
                  </a:cubicBezTo>
                  <a:lnTo>
                    <a:pt x="3716" y="8504"/>
                  </a:lnTo>
                  <a:cubicBezTo>
                    <a:pt x="3335" y="8242"/>
                    <a:pt x="3002" y="7909"/>
                    <a:pt x="2740" y="7527"/>
                  </a:cubicBezTo>
                  <a:lnTo>
                    <a:pt x="3145" y="7313"/>
                  </a:lnTo>
                  <a:cubicBezTo>
                    <a:pt x="3394" y="7126"/>
                    <a:pt x="3244" y="6739"/>
                    <a:pt x="2964" y="6739"/>
                  </a:cubicBezTo>
                  <a:cubicBezTo>
                    <a:pt x="2924" y="6739"/>
                    <a:pt x="2880" y="6747"/>
                    <a:pt x="2835" y="6765"/>
                  </a:cubicBezTo>
                  <a:lnTo>
                    <a:pt x="2454" y="7004"/>
                  </a:lnTo>
                  <a:cubicBezTo>
                    <a:pt x="2240" y="6575"/>
                    <a:pt x="2120" y="6122"/>
                    <a:pt x="2097" y="5670"/>
                  </a:cubicBezTo>
                  <a:lnTo>
                    <a:pt x="2549" y="5670"/>
                  </a:lnTo>
                  <a:cubicBezTo>
                    <a:pt x="2930" y="5622"/>
                    <a:pt x="2930" y="5075"/>
                    <a:pt x="2549" y="5051"/>
                  </a:cubicBezTo>
                  <a:lnTo>
                    <a:pt x="2097" y="5051"/>
                  </a:lnTo>
                  <a:cubicBezTo>
                    <a:pt x="2120" y="4575"/>
                    <a:pt x="2240" y="4122"/>
                    <a:pt x="2454" y="3717"/>
                  </a:cubicBezTo>
                  <a:lnTo>
                    <a:pt x="2835" y="3932"/>
                  </a:lnTo>
                  <a:cubicBezTo>
                    <a:pt x="2903" y="3982"/>
                    <a:pt x="2970" y="4004"/>
                    <a:pt x="3032" y="4004"/>
                  </a:cubicBezTo>
                  <a:cubicBezTo>
                    <a:pt x="3318" y="4004"/>
                    <a:pt x="3497" y="3545"/>
                    <a:pt x="3145" y="3408"/>
                  </a:cubicBezTo>
                  <a:lnTo>
                    <a:pt x="2740" y="3169"/>
                  </a:lnTo>
                  <a:cubicBezTo>
                    <a:pt x="3002" y="2788"/>
                    <a:pt x="3335" y="2455"/>
                    <a:pt x="3716" y="2193"/>
                  </a:cubicBezTo>
                  <a:lnTo>
                    <a:pt x="3954" y="2598"/>
                  </a:lnTo>
                  <a:cubicBezTo>
                    <a:pt x="4014" y="2710"/>
                    <a:pt x="4109" y="2756"/>
                    <a:pt x="4204" y="2756"/>
                  </a:cubicBezTo>
                  <a:cubicBezTo>
                    <a:pt x="4413" y="2756"/>
                    <a:pt x="4625" y="2534"/>
                    <a:pt x="4478" y="2288"/>
                  </a:cubicBezTo>
                  <a:lnTo>
                    <a:pt x="4264" y="1883"/>
                  </a:lnTo>
                  <a:cubicBezTo>
                    <a:pt x="4669" y="1693"/>
                    <a:pt x="5121" y="1574"/>
                    <a:pt x="5597" y="1526"/>
                  </a:cubicBezTo>
                  <a:lnTo>
                    <a:pt x="5597" y="1979"/>
                  </a:lnTo>
                  <a:cubicBezTo>
                    <a:pt x="5585" y="2193"/>
                    <a:pt x="5740" y="2300"/>
                    <a:pt x="5898" y="2300"/>
                  </a:cubicBezTo>
                  <a:cubicBezTo>
                    <a:pt x="6056" y="2300"/>
                    <a:pt x="6217" y="2193"/>
                    <a:pt x="6217" y="1979"/>
                  </a:cubicBezTo>
                  <a:lnTo>
                    <a:pt x="6217" y="1526"/>
                  </a:lnTo>
                  <a:cubicBezTo>
                    <a:pt x="6788" y="1574"/>
                    <a:pt x="7336" y="1741"/>
                    <a:pt x="7812" y="2026"/>
                  </a:cubicBezTo>
                  <a:lnTo>
                    <a:pt x="7645" y="2193"/>
                  </a:lnTo>
                  <a:cubicBezTo>
                    <a:pt x="7431" y="2360"/>
                    <a:pt x="7550" y="2741"/>
                    <a:pt x="7836" y="2741"/>
                  </a:cubicBezTo>
                  <a:lnTo>
                    <a:pt x="9574" y="2907"/>
                  </a:lnTo>
                  <a:cubicBezTo>
                    <a:pt x="9592" y="2912"/>
                    <a:pt x="9609" y="2914"/>
                    <a:pt x="9627" y="2914"/>
                  </a:cubicBezTo>
                  <a:cubicBezTo>
                    <a:pt x="9704" y="2914"/>
                    <a:pt x="9778" y="2875"/>
                    <a:pt x="9836" y="2836"/>
                  </a:cubicBezTo>
                  <a:cubicBezTo>
                    <a:pt x="9908" y="2765"/>
                    <a:pt x="9932" y="2669"/>
                    <a:pt x="9932" y="2574"/>
                  </a:cubicBezTo>
                  <a:lnTo>
                    <a:pt x="9741" y="836"/>
                  </a:lnTo>
                  <a:cubicBezTo>
                    <a:pt x="9717" y="717"/>
                    <a:pt x="9646" y="598"/>
                    <a:pt x="9527" y="574"/>
                  </a:cubicBezTo>
                  <a:cubicBezTo>
                    <a:pt x="9487" y="558"/>
                    <a:pt x="9447" y="550"/>
                    <a:pt x="9409" y="550"/>
                  </a:cubicBezTo>
                  <a:cubicBezTo>
                    <a:pt x="9334" y="550"/>
                    <a:pt x="9265" y="582"/>
                    <a:pt x="9217" y="645"/>
                  </a:cubicBezTo>
                  <a:lnTo>
                    <a:pt x="8908" y="931"/>
                  </a:lnTo>
                  <a:cubicBezTo>
                    <a:pt x="7995" y="308"/>
                    <a:pt x="6937" y="0"/>
                    <a:pt x="5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6"/>
            <p:cNvSpPr/>
            <p:nvPr/>
          </p:nvSpPr>
          <p:spPr>
            <a:xfrm>
              <a:off x="1151700" y="2869575"/>
              <a:ext cx="92600" cy="91225"/>
            </a:xfrm>
            <a:custGeom>
              <a:avLst/>
              <a:gdLst/>
              <a:ahLst/>
              <a:cxnLst/>
              <a:rect l="l" t="t" r="r" b="b"/>
              <a:pathLst>
                <a:path w="3704" h="3649" extrusionOk="0">
                  <a:moveTo>
                    <a:pt x="408" y="0"/>
                  </a:moveTo>
                  <a:cubicBezTo>
                    <a:pt x="196" y="0"/>
                    <a:pt x="0" y="212"/>
                    <a:pt x="131" y="458"/>
                  </a:cubicBezTo>
                  <a:lnTo>
                    <a:pt x="822" y="1672"/>
                  </a:lnTo>
                  <a:cubicBezTo>
                    <a:pt x="679" y="1839"/>
                    <a:pt x="608" y="2077"/>
                    <a:pt x="608" y="2291"/>
                  </a:cubicBezTo>
                  <a:cubicBezTo>
                    <a:pt x="608" y="2856"/>
                    <a:pt x="1060" y="3236"/>
                    <a:pt x="1543" y="3236"/>
                  </a:cubicBezTo>
                  <a:cubicBezTo>
                    <a:pt x="1753" y="3236"/>
                    <a:pt x="1968" y="3164"/>
                    <a:pt x="2156" y="3006"/>
                  </a:cubicBezTo>
                  <a:lnTo>
                    <a:pt x="3203" y="3601"/>
                  </a:lnTo>
                  <a:cubicBezTo>
                    <a:pt x="3251" y="3625"/>
                    <a:pt x="3299" y="3649"/>
                    <a:pt x="3370" y="3649"/>
                  </a:cubicBezTo>
                  <a:cubicBezTo>
                    <a:pt x="3465" y="3649"/>
                    <a:pt x="3584" y="3577"/>
                    <a:pt x="3632" y="3482"/>
                  </a:cubicBezTo>
                  <a:cubicBezTo>
                    <a:pt x="3703" y="3339"/>
                    <a:pt x="3656" y="3149"/>
                    <a:pt x="3513" y="3053"/>
                  </a:cubicBezTo>
                  <a:lnTo>
                    <a:pt x="3537" y="3053"/>
                  </a:lnTo>
                  <a:lnTo>
                    <a:pt x="2489" y="2458"/>
                  </a:lnTo>
                  <a:cubicBezTo>
                    <a:pt x="2489" y="2410"/>
                    <a:pt x="2489" y="2339"/>
                    <a:pt x="2489" y="2291"/>
                  </a:cubicBezTo>
                  <a:cubicBezTo>
                    <a:pt x="2489" y="1767"/>
                    <a:pt x="2060" y="1339"/>
                    <a:pt x="1536" y="1339"/>
                  </a:cubicBezTo>
                  <a:cubicBezTo>
                    <a:pt x="1489" y="1339"/>
                    <a:pt x="1441" y="1363"/>
                    <a:pt x="1370" y="1363"/>
                  </a:cubicBezTo>
                  <a:lnTo>
                    <a:pt x="679" y="148"/>
                  </a:lnTo>
                  <a:cubicBezTo>
                    <a:pt x="605" y="44"/>
                    <a:pt x="505" y="0"/>
                    <a:pt x="4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6"/>
            <p:cNvSpPr/>
            <p:nvPr/>
          </p:nvSpPr>
          <p:spPr>
            <a:xfrm>
              <a:off x="1043625" y="2792850"/>
              <a:ext cx="281050" cy="267825"/>
            </a:xfrm>
            <a:custGeom>
              <a:avLst/>
              <a:gdLst/>
              <a:ahLst/>
              <a:cxnLst/>
              <a:rect l="l" t="t" r="r" b="b"/>
              <a:pathLst>
                <a:path w="11242" h="10713" extrusionOk="0">
                  <a:moveTo>
                    <a:pt x="5883" y="0"/>
                  </a:moveTo>
                  <a:cubicBezTo>
                    <a:pt x="4598" y="0"/>
                    <a:pt x="3318" y="457"/>
                    <a:pt x="2311" y="1360"/>
                  </a:cubicBezTo>
                  <a:cubicBezTo>
                    <a:pt x="477" y="3003"/>
                    <a:pt x="1" y="5694"/>
                    <a:pt x="1144" y="7861"/>
                  </a:cubicBezTo>
                  <a:cubicBezTo>
                    <a:pt x="2079" y="9653"/>
                    <a:pt x="3923" y="10713"/>
                    <a:pt x="5867" y="10713"/>
                  </a:cubicBezTo>
                  <a:cubicBezTo>
                    <a:pt x="6299" y="10713"/>
                    <a:pt x="6736" y="10660"/>
                    <a:pt x="7169" y="10552"/>
                  </a:cubicBezTo>
                  <a:cubicBezTo>
                    <a:pt x="9574" y="9957"/>
                    <a:pt x="11241" y="7813"/>
                    <a:pt x="11241" y="5360"/>
                  </a:cubicBezTo>
                  <a:cubicBezTo>
                    <a:pt x="11241" y="5170"/>
                    <a:pt x="11099" y="5051"/>
                    <a:pt x="10932" y="5051"/>
                  </a:cubicBezTo>
                  <a:lnTo>
                    <a:pt x="9265" y="5051"/>
                  </a:lnTo>
                  <a:cubicBezTo>
                    <a:pt x="8884" y="5075"/>
                    <a:pt x="8884" y="5622"/>
                    <a:pt x="9265" y="5670"/>
                  </a:cubicBezTo>
                  <a:lnTo>
                    <a:pt x="9717" y="5670"/>
                  </a:lnTo>
                  <a:cubicBezTo>
                    <a:pt x="9693" y="6122"/>
                    <a:pt x="9574" y="6575"/>
                    <a:pt x="9360" y="7004"/>
                  </a:cubicBezTo>
                  <a:lnTo>
                    <a:pt x="8979" y="6765"/>
                  </a:lnTo>
                  <a:cubicBezTo>
                    <a:pt x="8922" y="6731"/>
                    <a:pt x="8866" y="6717"/>
                    <a:pt x="8814" y="6717"/>
                  </a:cubicBezTo>
                  <a:cubicBezTo>
                    <a:pt x="8534" y="6717"/>
                    <a:pt x="8349" y="7133"/>
                    <a:pt x="8669" y="7313"/>
                  </a:cubicBezTo>
                  <a:lnTo>
                    <a:pt x="9051" y="7527"/>
                  </a:lnTo>
                  <a:cubicBezTo>
                    <a:pt x="8789" y="7909"/>
                    <a:pt x="8455" y="8242"/>
                    <a:pt x="8074" y="8504"/>
                  </a:cubicBezTo>
                  <a:lnTo>
                    <a:pt x="7860" y="8123"/>
                  </a:lnTo>
                  <a:cubicBezTo>
                    <a:pt x="7792" y="8003"/>
                    <a:pt x="7692" y="7954"/>
                    <a:pt x="7593" y="7954"/>
                  </a:cubicBezTo>
                  <a:cubicBezTo>
                    <a:pt x="7376" y="7954"/>
                    <a:pt x="7165" y="8188"/>
                    <a:pt x="7312" y="8432"/>
                  </a:cubicBezTo>
                  <a:lnTo>
                    <a:pt x="7550" y="8813"/>
                  </a:lnTo>
                  <a:cubicBezTo>
                    <a:pt x="7122" y="9028"/>
                    <a:pt x="6669" y="9147"/>
                    <a:pt x="6217" y="9171"/>
                  </a:cubicBezTo>
                  <a:lnTo>
                    <a:pt x="6217" y="8718"/>
                  </a:lnTo>
                  <a:cubicBezTo>
                    <a:pt x="6217" y="8516"/>
                    <a:pt x="6062" y="8415"/>
                    <a:pt x="5907" y="8415"/>
                  </a:cubicBezTo>
                  <a:cubicBezTo>
                    <a:pt x="5752" y="8415"/>
                    <a:pt x="5597" y="8516"/>
                    <a:pt x="5597" y="8718"/>
                  </a:cubicBezTo>
                  <a:lnTo>
                    <a:pt x="5597" y="9171"/>
                  </a:lnTo>
                  <a:cubicBezTo>
                    <a:pt x="5121" y="9147"/>
                    <a:pt x="4669" y="9028"/>
                    <a:pt x="4264" y="8813"/>
                  </a:cubicBezTo>
                  <a:lnTo>
                    <a:pt x="4478" y="8432"/>
                  </a:lnTo>
                  <a:cubicBezTo>
                    <a:pt x="4625" y="8188"/>
                    <a:pt x="4414" y="7954"/>
                    <a:pt x="4205" y="7954"/>
                  </a:cubicBezTo>
                  <a:cubicBezTo>
                    <a:pt x="4109" y="7954"/>
                    <a:pt x="4014" y="8003"/>
                    <a:pt x="3954" y="8123"/>
                  </a:cubicBezTo>
                  <a:lnTo>
                    <a:pt x="3716" y="8504"/>
                  </a:lnTo>
                  <a:cubicBezTo>
                    <a:pt x="3335" y="8242"/>
                    <a:pt x="3002" y="7909"/>
                    <a:pt x="2740" y="7527"/>
                  </a:cubicBezTo>
                  <a:lnTo>
                    <a:pt x="3145" y="7313"/>
                  </a:lnTo>
                  <a:cubicBezTo>
                    <a:pt x="3394" y="7126"/>
                    <a:pt x="3244" y="6739"/>
                    <a:pt x="2964" y="6739"/>
                  </a:cubicBezTo>
                  <a:cubicBezTo>
                    <a:pt x="2924" y="6739"/>
                    <a:pt x="2880" y="6747"/>
                    <a:pt x="2835" y="6765"/>
                  </a:cubicBezTo>
                  <a:lnTo>
                    <a:pt x="2454" y="7004"/>
                  </a:lnTo>
                  <a:cubicBezTo>
                    <a:pt x="2240" y="6575"/>
                    <a:pt x="2120" y="6122"/>
                    <a:pt x="2097" y="5670"/>
                  </a:cubicBezTo>
                  <a:lnTo>
                    <a:pt x="2549" y="5670"/>
                  </a:lnTo>
                  <a:cubicBezTo>
                    <a:pt x="2930" y="5622"/>
                    <a:pt x="2930" y="5075"/>
                    <a:pt x="2549" y="5051"/>
                  </a:cubicBezTo>
                  <a:lnTo>
                    <a:pt x="2097" y="5051"/>
                  </a:lnTo>
                  <a:cubicBezTo>
                    <a:pt x="2120" y="4575"/>
                    <a:pt x="2240" y="4122"/>
                    <a:pt x="2454" y="3717"/>
                  </a:cubicBezTo>
                  <a:lnTo>
                    <a:pt x="2835" y="3932"/>
                  </a:lnTo>
                  <a:cubicBezTo>
                    <a:pt x="2903" y="3982"/>
                    <a:pt x="2970" y="4004"/>
                    <a:pt x="3032" y="4004"/>
                  </a:cubicBezTo>
                  <a:cubicBezTo>
                    <a:pt x="3318" y="4004"/>
                    <a:pt x="3497" y="3545"/>
                    <a:pt x="3145" y="3408"/>
                  </a:cubicBezTo>
                  <a:lnTo>
                    <a:pt x="2740" y="3169"/>
                  </a:lnTo>
                  <a:cubicBezTo>
                    <a:pt x="3002" y="2788"/>
                    <a:pt x="3335" y="2455"/>
                    <a:pt x="3716" y="2193"/>
                  </a:cubicBezTo>
                  <a:lnTo>
                    <a:pt x="3954" y="2598"/>
                  </a:lnTo>
                  <a:cubicBezTo>
                    <a:pt x="4014" y="2710"/>
                    <a:pt x="4109" y="2756"/>
                    <a:pt x="4204" y="2756"/>
                  </a:cubicBezTo>
                  <a:cubicBezTo>
                    <a:pt x="4413" y="2756"/>
                    <a:pt x="4625" y="2534"/>
                    <a:pt x="4478" y="2288"/>
                  </a:cubicBezTo>
                  <a:lnTo>
                    <a:pt x="4264" y="1883"/>
                  </a:lnTo>
                  <a:cubicBezTo>
                    <a:pt x="4669" y="1693"/>
                    <a:pt x="5121" y="1574"/>
                    <a:pt x="5597" y="1526"/>
                  </a:cubicBezTo>
                  <a:lnTo>
                    <a:pt x="5597" y="1979"/>
                  </a:lnTo>
                  <a:cubicBezTo>
                    <a:pt x="5585" y="2193"/>
                    <a:pt x="5740" y="2300"/>
                    <a:pt x="5898" y="2300"/>
                  </a:cubicBezTo>
                  <a:cubicBezTo>
                    <a:pt x="6056" y="2300"/>
                    <a:pt x="6217" y="2193"/>
                    <a:pt x="6217" y="1979"/>
                  </a:cubicBezTo>
                  <a:lnTo>
                    <a:pt x="6217" y="1526"/>
                  </a:lnTo>
                  <a:cubicBezTo>
                    <a:pt x="6788" y="1574"/>
                    <a:pt x="7336" y="1741"/>
                    <a:pt x="7812" y="2026"/>
                  </a:cubicBezTo>
                  <a:lnTo>
                    <a:pt x="7645" y="2193"/>
                  </a:lnTo>
                  <a:cubicBezTo>
                    <a:pt x="7431" y="2360"/>
                    <a:pt x="7550" y="2741"/>
                    <a:pt x="7836" y="2741"/>
                  </a:cubicBezTo>
                  <a:lnTo>
                    <a:pt x="9574" y="2907"/>
                  </a:lnTo>
                  <a:cubicBezTo>
                    <a:pt x="9592" y="2912"/>
                    <a:pt x="9609" y="2914"/>
                    <a:pt x="9627" y="2914"/>
                  </a:cubicBezTo>
                  <a:cubicBezTo>
                    <a:pt x="9704" y="2914"/>
                    <a:pt x="9778" y="2875"/>
                    <a:pt x="9836" y="2836"/>
                  </a:cubicBezTo>
                  <a:cubicBezTo>
                    <a:pt x="9908" y="2765"/>
                    <a:pt x="9932" y="2669"/>
                    <a:pt x="9932" y="2574"/>
                  </a:cubicBezTo>
                  <a:lnTo>
                    <a:pt x="9741" y="836"/>
                  </a:lnTo>
                  <a:cubicBezTo>
                    <a:pt x="9717" y="717"/>
                    <a:pt x="9646" y="598"/>
                    <a:pt x="9527" y="574"/>
                  </a:cubicBezTo>
                  <a:cubicBezTo>
                    <a:pt x="9487" y="558"/>
                    <a:pt x="9447" y="550"/>
                    <a:pt x="9409" y="550"/>
                  </a:cubicBezTo>
                  <a:cubicBezTo>
                    <a:pt x="9334" y="550"/>
                    <a:pt x="9265" y="582"/>
                    <a:pt x="9217" y="645"/>
                  </a:cubicBezTo>
                  <a:lnTo>
                    <a:pt x="8908" y="931"/>
                  </a:lnTo>
                  <a:cubicBezTo>
                    <a:pt x="7995" y="308"/>
                    <a:pt x="6937" y="0"/>
                    <a:pt x="5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9" name="Google Shape;11379;p76"/>
          <p:cNvGrpSpPr/>
          <p:nvPr/>
        </p:nvGrpSpPr>
        <p:grpSpPr>
          <a:xfrm>
            <a:off x="980232" y="2886026"/>
            <a:ext cx="372839" cy="351045"/>
            <a:chOff x="1030650" y="3220950"/>
            <a:chExt cx="285700" cy="269000"/>
          </a:xfrm>
        </p:grpSpPr>
        <p:sp>
          <p:nvSpPr>
            <p:cNvPr id="11380" name="Google Shape;11380;p76"/>
            <p:cNvSpPr/>
            <p:nvPr/>
          </p:nvSpPr>
          <p:spPr>
            <a:xfrm>
              <a:off x="1268100" y="3440050"/>
              <a:ext cx="6575" cy="16100"/>
            </a:xfrm>
            <a:custGeom>
              <a:avLst/>
              <a:gdLst/>
              <a:ahLst/>
              <a:cxnLst/>
              <a:rect l="l" t="t" r="r" b="b"/>
              <a:pathLst>
                <a:path w="263" h="644" extrusionOk="0">
                  <a:moveTo>
                    <a:pt x="0" y="0"/>
                  </a:moveTo>
                  <a:lnTo>
                    <a:pt x="0" y="643"/>
                  </a:lnTo>
                  <a:cubicBezTo>
                    <a:pt x="119" y="596"/>
                    <a:pt x="214" y="477"/>
                    <a:pt x="238" y="358"/>
                  </a:cubicBezTo>
                  <a:cubicBezTo>
                    <a:pt x="262" y="191"/>
                    <a:pt x="167" y="48"/>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6"/>
            <p:cNvSpPr/>
            <p:nvPr/>
          </p:nvSpPr>
          <p:spPr>
            <a:xfrm>
              <a:off x="1194850" y="3384675"/>
              <a:ext cx="121500" cy="104050"/>
            </a:xfrm>
            <a:custGeom>
              <a:avLst/>
              <a:gdLst/>
              <a:ahLst/>
              <a:cxnLst/>
              <a:rect l="l" t="t" r="r" b="b"/>
              <a:pathLst>
                <a:path w="4860" h="4162" extrusionOk="0">
                  <a:moveTo>
                    <a:pt x="2763" y="667"/>
                  </a:moveTo>
                  <a:cubicBezTo>
                    <a:pt x="2859" y="667"/>
                    <a:pt x="2930" y="739"/>
                    <a:pt x="2930" y="834"/>
                  </a:cubicBezTo>
                  <a:lnTo>
                    <a:pt x="2930" y="929"/>
                  </a:lnTo>
                  <a:cubicBezTo>
                    <a:pt x="3073" y="953"/>
                    <a:pt x="3192" y="1025"/>
                    <a:pt x="3287" y="1120"/>
                  </a:cubicBezTo>
                  <a:cubicBezTo>
                    <a:pt x="3359" y="1191"/>
                    <a:pt x="3335" y="1287"/>
                    <a:pt x="3287" y="1334"/>
                  </a:cubicBezTo>
                  <a:cubicBezTo>
                    <a:pt x="3252" y="1370"/>
                    <a:pt x="3210" y="1388"/>
                    <a:pt x="3168" y="1388"/>
                  </a:cubicBezTo>
                  <a:cubicBezTo>
                    <a:pt x="3127" y="1388"/>
                    <a:pt x="3085" y="1370"/>
                    <a:pt x="3049" y="1334"/>
                  </a:cubicBezTo>
                  <a:cubicBezTo>
                    <a:pt x="3025" y="1310"/>
                    <a:pt x="2978" y="1287"/>
                    <a:pt x="2930" y="1263"/>
                  </a:cubicBezTo>
                  <a:lnTo>
                    <a:pt x="2930" y="1906"/>
                  </a:lnTo>
                  <a:lnTo>
                    <a:pt x="3049" y="1930"/>
                  </a:lnTo>
                  <a:cubicBezTo>
                    <a:pt x="3335" y="2025"/>
                    <a:pt x="3502" y="2311"/>
                    <a:pt x="3454" y="2620"/>
                  </a:cubicBezTo>
                  <a:cubicBezTo>
                    <a:pt x="3406" y="2906"/>
                    <a:pt x="3216" y="3120"/>
                    <a:pt x="2930" y="3192"/>
                  </a:cubicBezTo>
                  <a:lnTo>
                    <a:pt x="2930" y="3335"/>
                  </a:lnTo>
                  <a:cubicBezTo>
                    <a:pt x="2930" y="3442"/>
                    <a:pt x="2853" y="3495"/>
                    <a:pt x="2775" y="3495"/>
                  </a:cubicBezTo>
                  <a:cubicBezTo>
                    <a:pt x="2698" y="3495"/>
                    <a:pt x="2620" y="3442"/>
                    <a:pt x="2620" y="3335"/>
                  </a:cubicBezTo>
                  <a:lnTo>
                    <a:pt x="2620" y="3216"/>
                  </a:lnTo>
                  <a:cubicBezTo>
                    <a:pt x="2454" y="3192"/>
                    <a:pt x="2311" y="3144"/>
                    <a:pt x="2168" y="3049"/>
                  </a:cubicBezTo>
                  <a:cubicBezTo>
                    <a:pt x="1997" y="2954"/>
                    <a:pt x="2098" y="2739"/>
                    <a:pt x="2231" y="2739"/>
                  </a:cubicBezTo>
                  <a:cubicBezTo>
                    <a:pt x="2265" y="2739"/>
                    <a:pt x="2301" y="2753"/>
                    <a:pt x="2335" y="2787"/>
                  </a:cubicBezTo>
                  <a:cubicBezTo>
                    <a:pt x="2430" y="2835"/>
                    <a:pt x="2525" y="2882"/>
                    <a:pt x="2620" y="2882"/>
                  </a:cubicBezTo>
                  <a:lnTo>
                    <a:pt x="2620" y="2096"/>
                  </a:lnTo>
                  <a:cubicBezTo>
                    <a:pt x="2525" y="2049"/>
                    <a:pt x="2430" y="2001"/>
                    <a:pt x="2335" y="1930"/>
                  </a:cubicBezTo>
                  <a:cubicBezTo>
                    <a:pt x="2192" y="1811"/>
                    <a:pt x="2120" y="1620"/>
                    <a:pt x="2168" y="1429"/>
                  </a:cubicBezTo>
                  <a:cubicBezTo>
                    <a:pt x="2216" y="1215"/>
                    <a:pt x="2359" y="1025"/>
                    <a:pt x="2573" y="977"/>
                  </a:cubicBezTo>
                  <a:lnTo>
                    <a:pt x="2620" y="953"/>
                  </a:lnTo>
                  <a:lnTo>
                    <a:pt x="2620" y="834"/>
                  </a:lnTo>
                  <a:cubicBezTo>
                    <a:pt x="2620" y="739"/>
                    <a:pt x="2692" y="667"/>
                    <a:pt x="2763" y="667"/>
                  </a:cubicBezTo>
                  <a:close/>
                  <a:moveTo>
                    <a:pt x="2787" y="1"/>
                  </a:moveTo>
                  <a:cubicBezTo>
                    <a:pt x="930" y="1"/>
                    <a:pt x="1" y="2239"/>
                    <a:pt x="1311" y="3549"/>
                  </a:cubicBezTo>
                  <a:cubicBezTo>
                    <a:pt x="1734" y="3972"/>
                    <a:pt x="2254" y="4162"/>
                    <a:pt x="2764" y="4162"/>
                  </a:cubicBezTo>
                  <a:cubicBezTo>
                    <a:pt x="3833" y="4162"/>
                    <a:pt x="4859" y="3330"/>
                    <a:pt x="4859" y="2072"/>
                  </a:cubicBezTo>
                  <a:cubicBezTo>
                    <a:pt x="4859" y="929"/>
                    <a:pt x="393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6"/>
            <p:cNvSpPr/>
            <p:nvPr/>
          </p:nvSpPr>
          <p:spPr>
            <a:xfrm>
              <a:off x="1256175" y="3416825"/>
              <a:ext cx="4200" cy="11350"/>
            </a:xfrm>
            <a:custGeom>
              <a:avLst/>
              <a:gdLst/>
              <a:ahLst/>
              <a:cxnLst/>
              <a:rect l="l" t="t" r="r" b="b"/>
              <a:pathLst>
                <a:path w="168" h="454" extrusionOk="0">
                  <a:moveTo>
                    <a:pt x="167" y="1"/>
                  </a:moveTo>
                  <a:cubicBezTo>
                    <a:pt x="96" y="24"/>
                    <a:pt x="48" y="120"/>
                    <a:pt x="25" y="191"/>
                  </a:cubicBezTo>
                  <a:cubicBezTo>
                    <a:pt x="1" y="263"/>
                    <a:pt x="25" y="334"/>
                    <a:pt x="72" y="382"/>
                  </a:cubicBezTo>
                  <a:cubicBezTo>
                    <a:pt x="96" y="405"/>
                    <a:pt x="144" y="429"/>
                    <a:pt x="167" y="453"/>
                  </a:cubicBezTo>
                  <a:lnTo>
                    <a:pt x="16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6"/>
            <p:cNvSpPr/>
            <p:nvPr/>
          </p:nvSpPr>
          <p:spPr>
            <a:xfrm>
              <a:off x="1030650" y="3220950"/>
              <a:ext cx="243425" cy="269000"/>
            </a:xfrm>
            <a:custGeom>
              <a:avLst/>
              <a:gdLst/>
              <a:ahLst/>
              <a:cxnLst/>
              <a:rect l="l" t="t" r="r" b="b"/>
              <a:pathLst>
                <a:path w="9737" h="10760" extrusionOk="0">
                  <a:moveTo>
                    <a:pt x="5500" y="641"/>
                  </a:moveTo>
                  <a:cubicBezTo>
                    <a:pt x="5515" y="641"/>
                    <a:pt x="5529" y="642"/>
                    <a:pt x="5545" y="644"/>
                  </a:cubicBezTo>
                  <a:cubicBezTo>
                    <a:pt x="5926" y="667"/>
                    <a:pt x="5926" y="1215"/>
                    <a:pt x="5545" y="1263"/>
                  </a:cubicBezTo>
                  <a:cubicBezTo>
                    <a:pt x="5529" y="1264"/>
                    <a:pt x="5515" y="1265"/>
                    <a:pt x="5500" y="1265"/>
                  </a:cubicBezTo>
                  <a:cubicBezTo>
                    <a:pt x="5083" y="1265"/>
                    <a:pt x="5083" y="641"/>
                    <a:pt x="5500" y="641"/>
                  </a:cubicBezTo>
                  <a:close/>
                  <a:moveTo>
                    <a:pt x="5500" y="3190"/>
                  </a:moveTo>
                  <a:cubicBezTo>
                    <a:pt x="5515" y="3190"/>
                    <a:pt x="5529" y="3190"/>
                    <a:pt x="5545" y="3192"/>
                  </a:cubicBezTo>
                  <a:cubicBezTo>
                    <a:pt x="5926" y="3216"/>
                    <a:pt x="5926" y="3787"/>
                    <a:pt x="5545" y="3811"/>
                  </a:cubicBezTo>
                  <a:cubicBezTo>
                    <a:pt x="5529" y="3813"/>
                    <a:pt x="5515" y="3813"/>
                    <a:pt x="5500" y="3813"/>
                  </a:cubicBezTo>
                  <a:cubicBezTo>
                    <a:pt x="5083" y="3813"/>
                    <a:pt x="5083" y="3190"/>
                    <a:pt x="5500" y="3190"/>
                  </a:cubicBezTo>
                  <a:close/>
                  <a:moveTo>
                    <a:pt x="3957" y="3601"/>
                  </a:moveTo>
                  <a:cubicBezTo>
                    <a:pt x="4148" y="3601"/>
                    <a:pt x="4315" y="3794"/>
                    <a:pt x="4259" y="4001"/>
                  </a:cubicBezTo>
                  <a:cubicBezTo>
                    <a:pt x="4219" y="4148"/>
                    <a:pt x="4090" y="4227"/>
                    <a:pt x="3959" y="4227"/>
                  </a:cubicBezTo>
                  <a:cubicBezTo>
                    <a:pt x="3855" y="4227"/>
                    <a:pt x="3750" y="4178"/>
                    <a:pt x="3687" y="4073"/>
                  </a:cubicBezTo>
                  <a:cubicBezTo>
                    <a:pt x="3616" y="3930"/>
                    <a:pt x="3664" y="3740"/>
                    <a:pt x="3806" y="3644"/>
                  </a:cubicBezTo>
                  <a:cubicBezTo>
                    <a:pt x="3856" y="3615"/>
                    <a:pt x="3907" y="3601"/>
                    <a:pt x="3957" y="3601"/>
                  </a:cubicBezTo>
                  <a:close/>
                  <a:moveTo>
                    <a:pt x="7102" y="3609"/>
                  </a:moveTo>
                  <a:cubicBezTo>
                    <a:pt x="7233" y="3609"/>
                    <a:pt x="7362" y="3688"/>
                    <a:pt x="7402" y="3835"/>
                  </a:cubicBezTo>
                  <a:cubicBezTo>
                    <a:pt x="7458" y="4058"/>
                    <a:pt x="7296" y="4237"/>
                    <a:pt x="7109" y="4237"/>
                  </a:cubicBezTo>
                  <a:cubicBezTo>
                    <a:pt x="7057" y="4237"/>
                    <a:pt x="7002" y="4223"/>
                    <a:pt x="6950" y="4192"/>
                  </a:cubicBezTo>
                  <a:cubicBezTo>
                    <a:pt x="6783" y="4121"/>
                    <a:pt x="6736" y="3906"/>
                    <a:pt x="6831" y="3763"/>
                  </a:cubicBezTo>
                  <a:cubicBezTo>
                    <a:pt x="6894" y="3658"/>
                    <a:pt x="6999" y="3609"/>
                    <a:pt x="7102" y="3609"/>
                  </a:cubicBezTo>
                  <a:close/>
                  <a:moveTo>
                    <a:pt x="2812" y="4765"/>
                  </a:moveTo>
                  <a:cubicBezTo>
                    <a:pt x="2865" y="4765"/>
                    <a:pt x="2920" y="4780"/>
                    <a:pt x="2973" y="4811"/>
                  </a:cubicBezTo>
                  <a:cubicBezTo>
                    <a:pt x="3116" y="4883"/>
                    <a:pt x="3187" y="5073"/>
                    <a:pt x="3092" y="5240"/>
                  </a:cubicBezTo>
                  <a:cubicBezTo>
                    <a:pt x="3030" y="5343"/>
                    <a:pt x="2928" y="5392"/>
                    <a:pt x="2827" y="5392"/>
                  </a:cubicBezTo>
                  <a:cubicBezTo>
                    <a:pt x="2694" y="5392"/>
                    <a:pt x="2561" y="5307"/>
                    <a:pt x="2520" y="5145"/>
                  </a:cubicBezTo>
                  <a:cubicBezTo>
                    <a:pt x="2465" y="4941"/>
                    <a:pt x="2626" y="4765"/>
                    <a:pt x="2812" y="4765"/>
                  </a:cubicBezTo>
                  <a:close/>
                  <a:moveTo>
                    <a:pt x="8264" y="4756"/>
                  </a:moveTo>
                  <a:cubicBezTo>
                    <a:pt x="8454" y="4756"/>
                    <a:pt x="8624" y="4943"/>
                    <a:pt x="8569" y="5145"/>
                  </a:cubicBezTo>
                  <a:cubicBezTo>
                    <a:pt x="8529" y="5307"/>
                    <a:pt x="8388" y="5392"/>
                    <a:pt x="8253" y="5392"/>
                  </a:cubicBezTo>
                  <a:cubicBezTo>
                    <a:pt x="8150" y="5392"/>
                    <a:pt x="8049" y="5343"/>
                    <a:pt x="7998" y="5240"/>
                  </a:cubicBezTo>
                  <a:cubicBezTo>
                    <a:pt x="7879" y="5073"/>
                    <a:pt x="7950" y="4883"/>
                    <a:pt x="8093" y="4811"/>
                  </a:cubicBezTo>
                  <a:cubicBezTo>
                    <a:pt x="8148" y="4773"/>
                    <a:pt x="8207" y="4756"/>
                    <a:pt x="8264" y="4756"/>
                  </a:cubicBezTo>
                  <a:close/>
                  <a:moveTo>
                    <a:pt x="2401" y="6288"/>
                  </a:moveTo>
                  <a:cubicBezTo>
                    <a:pt x="2568" y="6288"/>
                    <a:pt x="2735" y="6407"/>
                    <a:pt x="2711" y="6645"/>
                  </a:cubicBezTo>
                  <a:cubicBezTo>
                    <a:pt x="2687" y="6835"/>
                    <a:pt x="2538" y="6931"/>
                    <a:pt x="2392" y="6931"/>
                  </a:cubicBezTo>
                  <a:cubicBezTo>
                    <a:pt x="2247" y="6931"/>
                    <a:pt x="2104" y="6835"/>
                    <a:pt x="2092" y="6645"/>
                  </a:cubicBezTo>
                  <a:cubicBezTo>
                    <a:pt x="2068" y="6407"/>
                    <a:pt x="2235" y="6288"/>
                    <a:pt x="2401" y="6288"/>
                  </a:cubicBezTo>
                  <a:close/>
                  <a:moveTo>
                    <a:pt x="2809" y="7887"/>
                  </a:moveTo>
                  <a:cubicBezTo>
                    <a:pt x="3054" y="7887"/>
                    <a:pt x="3259" y="8376"/>
                    <a:pt x="2973" y="8479"/>
                  </a:cubicBezTo>
                  <a:cubicBezTo>
                    <a:pt x="2931" y="8510"/>
                    <a:pt x="2889" y="8523"/>
                    <a:pt x="2848" y="8523"/>
                  </a:cubicBezTo>
                  <a:cubicBezTo>
                    <a:pt x="2604" y="8523"/>
                    <a:pt x="2402" y="8053"/>
                    <a:pt x="2687" y="7931"/>
                  </a:cubicBezTo>
                  <a:cubicBezTo>
                    <a:pt x="2727" y="7901"/>
                    <a:pt x="2769" y="7887"/>
                    <a:pt x="2809" y="7887"/>
                  </a:cubicBezTo>
                  <a:close/>
                  <a:moveTo>
                    <a:pt x="4505" y="4524"/>
                  </a:moveTo>
                  <a:cubicBezTo>
                    <a:pt x="4614" y="4524"/>
                    <a:pt x="4712" y="4583"/>
                    <a:pt x="4759" y="4692"/>
                  </a:cubicBezTo>
                  <a:lnTo>
                    <a:pt x="5354" y="5740"/>
                  </a:lnTo>
                  <a:cubicBezTo>
                    <a:pt x="5426" y="5716"/>
                    <a:pt x="5473" y="5716"/>
                    <a:pt x="5545" y="5716"/>
                  </a:cubicBezTo>
                  <a:cubicBezTo>
                    <a:pt x="6712" y="5788"/>
                    <a:pt x="6712" y="7526"/>
                    <a:pt x="5545" y="7597"/>
                  </a:cubicBezTo>
                  <a:cubicBezTo>
                    <a:pt x="5473" y="7597"/>
                    <a:pt x="5426" y="7597"/>
                    <a:pt x="5378" y="7574"/>
                  </a:cubicBezTo>
                  <a:lnTo>
                    <a:pt x="4878" y="8455"/>
                  </a:lnTo>
                  <a:cubicBezTo>
                    <a:pt x="4807" y="8550"/>
                    <a:pt x="4711" y="8598"/>
                    <a:pt x="4592" y="8598"/>
                  </a:cubicBezTo>
                  <a:cubicBezTo>
                    <a:pt x="4545" y="8598"/>
                    <a:pt x="4497" y="8598"/>
                    <a:pt x="4449" y="8550"/>
                  </a:cubicBezTo>
                  <a:cubicBezTo>
                    <a:pt x="4283" y="8479"/>
                    <a:pt x="4235" y="8288"/>
                    <a:pt x="4330" y="8121"/>
                  </a:cubicBezTo>
                  <a:lnTo>
                    <a:pt x="4830" y="7264"/>
                  </a:lnTo>
                  <a:cubicBezTo>
                    <a:pt x="4521" y="6907"/>
                    <a:pt x="4521" y="6407"/>
                    <a:pt x="4830" y="6050"/>
                  </a:cubicBezTo>
                  <a:lnTo>
                    <a:pt x="4235" y="5002"/>
                  </a:lnTo>
                  <a:cubicBezTo>
                    <a:pt x="4140" y="4859"/>
                    <a:pt x="4187" y="4668"/>
                    <a:pt x="4330" y="4573"/>
                  </a:cubicBezTo>
                  <a:cubicBezTo>
                    <a:pt x="4388" y="4540"/>
                    <a:pt x="4448" y="4524"/>
                    <a:pt x="4505" y="4524"/>
                  </a:cubicBezTo>
                  <a:close/>
                  <a:moveTo>
                    <a:pt x="3955" y="9052"/>
                  </a:moveTo>
                  <a:cubicBezTo>
                    <a:pt x="4008" y="9052"/>
                    <a:pt x="4063" y="9066"/>
                    <a:pt x="4116" y="9098"/>
                  </a:cubicBezTo>
                  <a:cubicBezTo>
                    <a:pt x="4283" y="9169"/>
                    <a:pt x="4330" y="9360"/>
                    <a:pt x="4235" y="9526"/>
                  </a:cubicBezTo>
                  <a:cubicBezTo>
                    <a:pt x="4173" y="9629"/>
                    <a:pt x="4071" y="9679"/>
                    <a:pt x="3970" y="9679"/>
                  </a:cubicBezTo>
                  <a:cubicBezTo>
                    <a:pt x="3837" y="9679"/>
                    <a:pt x="3704" y="9593"/>
                    <a:pt x="3664" y="9431"/>
                  </a:cubicBezTo>
                  <a:cubicBezTo>
                    <a:pt x="3608" y="9227"/>
                    <a:pt x="3769" y="9052"/>
                    <a:pt x="3955" y="9052"/>
                  </a:cubicBezTo>
                  <a:close/>
                  <a:moveTo>
                    <a:pt x="5544" y="9481"/>
                  </a:moveTo>
                  <a:cubicBezTo>
                    <a:pt x="5706" y="9481"/>
                    <a:pt x="5854" y="9598"/>
                    <a:pt x="5854" y="9788"/>
                  </a:cubicBezTo>
                  <a:cubicBezTo>
                    <a:pt x="5854" y="9979"/>
                    <a:pt x="5712" y="10122"/>
                    <a:pt x="5545" y="10122"/>
                  </a:cubicBezTo>
                  <a:cubicBezTo>
                    <a:pt x="5259" y="10122"/>
                    <a:pt x="5116" y="9765"/>
                    <a:pt x="5307" y="9574"/>
                  </a:cubicBezTo>
                  <a:cubicBezTo>
                    <a:pt x="5378" y="9511"/>
                    <a:pt x="5463" y="9481"/>
                    <a:pt x="5544" y="9481"/>
                  </a:cubicBezTo>
                  <a:close/>
                  <a:moveTo>
                    <a:pt x="5545" y="1"/>
                  </a:moveTo>
                  <a:cubicBezTo>
                    <a:pt x="4473" y="1"/>
                    <a:pt x="4211" y="1477"/>
                    <a:pt x="5211" y="1834"/>
                  </a:cubicBezTo>
                  <a:lnTo>
                    <a:pt x="5211" y="2573"/>
                  </a:lnTo>
                  <a:cubicBezTo>
                    <a:pt x="4354" y="2644"/>
                    <a:pt x="3544" y="2977"/>
                    <a:pt x="2878" y="3549"/>
                  </a:cubicBezTo>
                  <a:lnTo>
                    <a:pt x="2425" y="3097"/>
                  </a:lnTo>
                  <a:lnTo>
                    <a:pt x="2520" y="3001"/>
                  </a:lnTo>
                  <a:cubicBezTo>
                    <a:pt x="2776" y="2783"/>
                    <a:pt x="2556" y="2438"/>
                    <a:pt x="2301" y="2438"/>
                  </a:cubicBezTo>
                  <a:cubicBezTo>
                    <a:pt x="2222" y="2438"/>
                    <a:pt x="2141" y="2471"/>
                    <a:pt x="2068" y="2549"/>
                  </a:cubicBezTo>
                  <a:lnTo>
                    <a:pt x="1449" y="3192"/>
                  </a:lnTo>
                  <a:cubicBezTo>
                    <a:pt x="1330" y="3311"/>
                    <a:pt x="1330" y="3501"/>
                    <a:pt x="1449" y="3620"/>
                  </a:cubicBezTo>
                  <a:cubicBezTo>
                    <a:pt x="1508" y="3680"/>
                    <a:pt x="1586" y="3710"/>
                    <a:pt x="1666" y="3710"/>
                  </a:cubicBezTo>
                  <a:cubicBezTo>
                    <a:pt x="1746" y="3710"/>
                    <a:pt x="1830" y="3680"/>
                    <a:pt x="1901" y="3620"/>
                  </a:cubicBezTo>
                  <a:lnTo>
                    <a:pt x="1973" y="3525"/>
                  </a:lnTo>
                  <a:lnTo>
                    <a:pt x="2449" y="3978"/>
                  </a:lnTo>
                  <a:cubicBezTo>
                    <a:pt x="1" y="6810"/>
                    <a:pt x="2297" y="10760"/>
                    <a:pt x="5481" y="10760"/>
                  </a:cubicBezTo>
                  <a:cubicBezTo>
                    <a:pt x="6045" y="10760"/>
                    <a:pt x="6637" y="10636"/>
                    <a:pt x="7236" y="10360"/>
                  </a:cubicBezTo>
                  <a:cubicBezTo>
                    <a:pt x="5783" y="8574"/>
                    <a:pt x="7045" y="5907"/>
                    <a:pt x="9355" y="5907"/>
                  </a:cubicBezTo>
                  <a:lnTo>
                    <a:pt x="9546" y="5907"/>
                  </a:lnTo>
                  <a:cubicBezTo>
                    <a:pt x="9427" y="5192"/>
                    <a:pt x="9117" y="4525"/>
                    <a:pt x="8641" y="3978"/>
                  </a:cubicBezTo>
                  <a:lnTo>
                    <a:pt x="9093" y="3525"/>
                  </a:lnTo>
                  <a:lnTo>
                    <a:pt x="9188" y="3620"/>
                  </a:lnTo>
                  <a:cubicBezTo>
                    <a:pt x="9236" y="3668"/>
                    <a:pt x="9308" y="3716"/>
                    <a:pt x="9403" y="3716"/>
                  </a:cubicBezTo>
                  <a:cubicBezTo>
                    <a:pt x="9474" y="3716"/>
                    <a:pt x="9570" y="3668"/>
                    <a:pt x="9617" y="3620"/>
                  </a:cubicBezTo>
                  <a:cubicBezTo>
                    <a:pt x="9736" y="3501"/>
                    <a:pt x="9736" y="3287"/>
                    <a:pt x="9617" y="3168"/>
                  </a:cubicBezTo>
                  <a:lnTo>
                    <a:pt x="8998" y="2549"/>
                  </a:lnTo>
                  <a:cubicBezTo>
                    <a:pt x="8938" y="2489"/>
                    <a:pt x="8855" y="2460"/>
                    <a:pt x="8772" y="2460"/>
                  </a:cubicBezTo>
                  <a:cubicBezTo>
                    <a:pt x="8688" y="2460"/>
                    <a:pt x="8605" y="2489"/>
                    <a:pt x="8545" y="2549"/>
                  </a:cubicBezTo>
                  <a:cubicBezTo>
                    <a:pt x="8426" y="2668"/>
                    <a:pt x="8426" y="2858"/>
                    <a:pt x="8545" y="3001"/>
                  </a:cubicBezTo>
                  <a:lnTo>
                    <a:pt x="8641" y="3097"/>
                  </a:lnTo>
                  <a:lnTo>
                    <a:pt x="8188" y="3549"/>
                  </a:lnTo>
                  <a:cubicBezTo>
                    <a:pt x="7521" y="2977"/>
                    <a:pt x="6712" y="2644"/>
                    <a:pt x="5854" y="2573"/>
                  </a:cubicBezTo>
                  <a:lnTo>
                    <a:pt x="5854" y="1834"/>
                  </a:lnTo>
                  <a:cubicBezTo>
                    <a:pt x="6855" y="1477"/>
                    <a:pt x="6593" y="1"/>
                    <a:pt x="55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6"/>
            <p:cNvSpPr/>
            <p:nvPr/>
          </p:nvSpPr>
          <p:spPr>
            <a:xfrm>
              <a:off x="1161525" y="3379325"/>
              <a:ext cx="15500" cy="15500"/>
            </a:xfrm>
            <a:custGeom>
              <a:avLst/>
              <a:gdLst/>
              <a:ahLst/>
              <a:cxnLst/>
              <a:rect l="l" t="t" r="r" b="b"/>
              <a:pathLst>
                <a:path w="620" h="620" extrusionOk="0">
                  <a:moveTo>
                    <a:pt x="310" y="0"/>
                  </a:moveTo>
                  <a:cubicBezTo>
                    <a:pt x="143" y="0"/>
                    <a:pt x="0" y="143"/>
                    <a:pt x="0" y="310"/>
                  </a:cubicBezTo>
                  <a:cubicBezTo>
                    <a:pt x="0" y="477"/>
                    <a:pt x="143" y="619"/>
                    <a:pt x="310" y="619"/>
                  </a:cubicBezTo>
                  <a:cubicBezTo>
                    <a:pt x="477" y="619"/>
                    <a:pt x="619" y="477"/>
                    <a:pt x="619" y="310"/>
                  </a:cubicBezTo>
                  <a:cubicBezTo>
                    <a:pt x="619" y="143"/>
                    <a:pt x="477"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5" name="Google Shape;11385;p76"/>
          <p:cNvGrpSpPr/>
          <p:nvPr/>
        </p:nvGrpSpPr>
        <p:grpSpPr>
          <a:xfrm>
            <a:off x="1769464" y="2886026"/>
            <a:ext cx="349675" cy="349675"/>
            <a:chOff x="1635425" y="3220950"/>
            <a:chExt cx="267950" cy="267950"/>
          </a:xfrm>
        </p:grpSpPr>
        <p:sp>
          <p:nvSpPr>
            <p:cNvPr id="11386" name="Google Shape;11386;p76"/>
            <p:cNvSpPr/>
            <p:nvPr/>
          </p:nvSpPr>
          <p:spPr>
            <a:xfrm>
              <a:off x="1734850" y="3387050"/>
              <a:ext cx="16100" cy="31600"/>
            </a:xfrm>
            <a:custGeom>
              <a:avLst/>
              <a:gdLst/>
              <a:ahLst/>
              <a:cxnLst/>
              <a:rect l="l" t="t" r="r" b="b"/>
              <a:pathLst>
                <a:path w="644" h="1264" extrusionOk="0">
                  <a:moveTo>
                    <a:pt x="1" y="1"/>
                  </a:moveTo>
                  <a:lnTo>
                    <a:pt x="1" y="1263"/>
                  </a:lnTo>
                  <a:lnTo>
                    <a:pt x="310" y="1263"/>
                  </a:lnTo>
                  <a:cubicBezTo>
                    <a:pt x="501" y="1263"/>
                    <a:pt x="644" y="1120"/>
                    <a:pt x="644" y="930"/>
                  </a:cubicBezTo>
                  <a:lnTo>
                    <a:pt x="644" y="310"/>
                  </a:lnTo>
                  <a:cubicBezTo>
                    <a:pt x="644" y="144"/>
                    <a:pt x="501"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6"/>
            <p:cNvSpPr/>
            <p:nvPr/>
          </p:nvSpPr>
          <p:spPr>
            <a:xfrm>
              <a:off x="1680075" y="3379325"/>
              <a:ext cx="39325" cy="109575"/>
            </a:xfrm>
            <a:custGeom>
              <a:avLst/>
              <a:gdLst/>
              <a:ahLst/>
              <a:cxnLst/>
              <a:rect l="l" t="t" r="r" b="b"/>
              <a:pathLst>
                <a:path w="1573" h="4383" extrusionOk="0">
                  <a:moveTo>
                    <a:pt x="1" y="0"/>
                  </a:moveTo>
                  <a:lnTo>
                    <a:pt x="1" y="4073"/>
                  </a:lnTo>
                  <a:cubicBezTo>
                    <a:pt x="1" y="4239"/>
                    <a:pt x="144" y="4382"/>
                    <a:pt x="310" y="4382"/>
                  </a:cubicBezTo>
                  <a:lnTo>
                    <a:pt x="1263" y="4382"/>
                  </a:lnTo>
                  <a:cubicBezTo>
                    <a:pt x="1430" y="4382"/>
                    <a:pt x="1572" y="4239"/>
                    <a:pt x="1572" y="4073"/>
                  </a:cubicBezTo>
                  <a:lnTo>
                    <a:pt x="15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6"/>
            <p:cNvSpPr/>
            <p:nvPr/>
          </p:nvSpPr>
          <p:spPr>
            <a:xfrm>
              <a:off x="1635425" y="3274525"/>
              <a:ext cx="83975" cy="89350"/>
            </a:xfrm>
            <a:custGeom>
              <a:avLst/>
              <a:gdLst/>
              <a:ahLst/>
              <a:cxnLst/>
              <a:rect l="l" t="t" r="r" b="b"/>
              <a:pathLst>
                <a:path w="3359" h="3574" extrusionOk="0">
                  <a:moveTo>
                    <a:pt x="1787" y="1"/>
                  </a:moveTo>
                  <a:cubicBezTo>
                    <a:pt x="786" y="1"/>
                    <a:pt x="1" y="811"/>
                    <a:pt x="1" y="1787"/>
                  </a:cubicBezTo>
                  <a:cubicBezTo>
                    <a:pt x="1" y="2763"/>
                    <a:pt x="810" y="3573"/>
                    <a:pt x="1787" y="3573"/>
                  </a:cubicBezTo>
                  <a:lnTo>
                    <a:pt x="3358" y="3573"/>
                  </a:lnTo>
                  <a:lnTo>
                    <a:pt x="3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6"/>
            <p:cNvSpPr/>
            <p:nvPr/>
          </p:nvSpPr>
          <p:spPr>
            <a:xfrm>
              <a:off x="1886675" y="3285250"/>
              <a:ext cx="16700" cy="67900"/>
            </a:xfrm>
            <a:custGeom>
              <a:avLst/>
              <a:gdLst/>
              <a:ahLst/>
              <a:cxnLst/>
              <a:rect l="l" t="t" r="r" b="b"/>
              <a:pathLst>
                <a:path w="668" h="2716" extrusionOk="0">
                  <a:moveTo>
                    <a:pt x="0" y="1"/>
                  </a:moveTo>
                  <a:lnTo>
                    <a:pt x="0" y="2715"/>
                  </a:lnTo>
                  <a:lnTo>
                    <a:pt x="500" y="2477"/>
                  </a:lnTo>
                  <a:cubicBezTo>
                    <a:pt x="619" y="2406"/>
                    <a:pt x="667" y="2287"/>
                    <a:pt x="667" y="2168"/>
                  </a:cubicBezTo>
                  <a:lnTo>
                    <a:pt x="667" y="501"/>
                  </a:lnTo>
                  <a:cubicBezTo>
                    <a:pt x="667" y="382"/>
                    <a:pt x="596" y="263"/>
                    <a:pt x="500" y="215"/>
                  </a:cubicBezTo>
                  <a:lnTo>
                    <a:pt x="500" y="239"/>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6"/>
            <p:cNvSpPr/>
            <p:nvPr/>
          </p:nvSpPr>
          <p:spPr>
            <a:xfrm>
              <a:off x="1734850" y="3220950"/>
              <a:ext cx="136950" cy="196650"/>
            </a:xfrm>
            <a:custGeom>
              <a:avLst/>
              <a:gdLst/>
              <a:ahLst/>
              <a:cxnLst/>
              <a:rect l="l" t="t" r="r" b="b"/>
              <a:pathLst>
                <a:path w="5478" h="7866" extrusionOk="0">
                  <a:moveTo>
                    <a:pt x="5145" y="1"/>
                  </a:moveTo>
                  <a:cubicBezTo>
                    <a:pt x="4954" y="1"/>
                    <a:pt x="4811" y="144"/>
                    <a:pt x="4811" y="310"/>
                  </a:cubicBezTo>
                  <a:lnTo>
                    <a:pt x="4811" y="620"/>
                  </a:lnTo>
                  <a:cubicBezTo>
                    <a:pt x="3406" y="1596"/>
                    <a:pt x="1739" y="2144"/>
                    <a:pt x="1" y="2144"/>
                  </a:cubicBezTo>
                  <a:lnTo>
                    <a:pt x="1" y="5692"/>
                  </a:lnTo>
                  <a:cubicBezTo>
                    <a:pt x="1739" y="5692"/>
                    <a:pt x="3406" y="6240"/>
                    <a:pt x="4811" y="7216"/>
                  </a:cubicBezTo>
                  <a:lnTo>
                    <a:pt x="4811" y="7526"/>
                  </a:lnTo>
                  <a:cubicBezTo>
                    <a:pt x="4787" y="7752"/>
                    <a:pt x="4960" y="7865"/>
                    <a:pt x="5133" y="7865"/>
                  </a:cubicBezTo>
                  <a:cubicBezTo>
                    <a:pt x="5305" y="7865"/>
                    <a:pt x="5478" y="7752"/>
                    <a:pt x="5454" y="7526"/>
                  </a:cubicBezTo>
                  <a:lnTo>
                    <a:pt x="5454" y="310"/>
                  </a:lnTo>
                  <a:cubicBezTo>
                    <a:pt x="5454" y="144"/>
                    <a:pt x="5311" y="1"/>
                    <a:pt x="51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1" name="Google Shape;11391;p76"/>
          <p:cNvGrpSpPr/>
          <p:nvPr/>
        </p:nvGrpSpPr>
        <p:grpSpPr>
          <a:xfrm>
            <a:off x="2544079" y="2886026"/>
            <a:ext cx="310818" cy="349446"/>
            <a:chOff x="2229000" y="3220950"/>
            <a:chExt cx="238175" cy="267775"/>
          </a:xfrm>
        </p:grpSpPr>
        <p:sp>
          <p:nvSpPr>
            <p:cNvPr id="11392" name="Google Shape;11392;p76"/>
            <p:cNvSpPr/>
            <p:nvPr/>
          </p:nvSpPr>
          <p:spPr>
            <a:xfrm>
              <a:off x="2418925" y="3440050"/>
              <a:ext cx="5975" cy="16100"/>
            </a:xfrm>
            <a:custGeom>
              <a:avLst/>
              <a:gdLst/>
              <a:ahLst/>
              <a:cxnLst/>
              <a:rect l="l" t="t" r="r" b="b"/>
              <a:pathLst>
                <a:path w="239" h="644" extrusionOk="0">
                  <a:moveTo>
                    <a:pt x="0" y="0"/>
                  </a:moveTo>
                  <a:lnTo>
                    <a:pt x="0" y="643"/>
                  </a:lnTo>
                  <a:cubicBezTo>
                    <a:pt x="96" y="596"/>
                    <a:pt x="191" y="477"/>
                    <a:pt x="215" y="358"/>
                  </a:cubicBezTo>
                  <a:cubicBezTo>
                    <a:pt x="239" y="191"/>
                    <a:pt x="143" y="48"/>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6"/>
            <p:cNvSpPr/>
            <p:nvPr/>
          </p:nvSpPr>
          <p:spPr>
            <a:xfrm>
              <a:off x="2407025" y="3416825"/>
              <a:ext cx="3600" cy="11350"/>
            </a:xfrm>
            <a:custGeom>
              <a:avLst/>
              <a:gdLst/>
              <a:ahLst/>
              <a:cxnLst/>
              <a:rect l="l" t="t" r="r" b="b"/>
              <a:pathLst>
                <a:path w="144" h="454" extrusionOk="0">
                  <a:moveTo>
                    <a:pt x="143" y="1"/>
                  </a:moveTo>
                  <a:cubicBezTo>
                    <a:pt x="72" y="24"/>
                    <a:pt x="24" y="96"/>
                    <a:pt x="24" y="191"/>
                  </a:cubicBezTo>
                  <a:cubicBezTo>
                    <a:pt x="0" y="263"/>
                    <a:pt x="24" y="334"/>
                    <a:pt x="72" y="382"/>
                  </a:cubicBezTo>
                  <a:cubicBezTo>
                    <a:pt x="95" y="405"/>
                    <a:pt x="119" y="429"/>
                    <a:pt x="143" y="453"/>
                  </a:cubicBezTo>
                  <a:lnTo>
                    <a:pt x="14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6"/>
            <p:cNvSpPr/>
            <p:nvPr/>
          </p:nvSpPr>
          <p:spPr>
            <a:xfrm>
              <a:off x="2345700" y="3384675"/>
              <a:ext cx="121475" cy="104050"/>
            </a:xfrm>
            <a:custGeom>
              <a:avLst/>
              <a:gdLst/>
              <a:ahLst/>
              <a:cxnLst/>
              <a:rect l="l" t="t" r="r" b="b"/>
              <a:pathLst>
                <a:path w="4859" h="4162" extrusionOk="0">
                  <a:moveTo>
                    <a:pt x="2763" y="673"/>
                  </a:moveTo>
                  <a:cubicBezTo>
                    <a:pt x="2846" y="673"/>
                    <a:pt x="2929" y="727"/>
                    <a:pt x="2929" y="834"/>
                  </a:cubicBezTo>
                  <a:lnTo>
                    <a:pt x="2929" y="929"/>
                  </a:lnTo>
                  <a:cubicBezTo>
                    <a:pt x="3049" y="953"/>
                    <a:pt x="3191" y="1025"/>
                    <a:pt x="3287" y="1120"/>
                  </a:cubicBezTo>
                  <a:cubicBezTo>
                    <a:pt x="3378" y="1230"/>
                    <a:pt x="3273" y="1381"/>
                    <a:pt x="3155" y="1381"/>
                  </a:cubicBezTo>
                  <a:cubicBezTo>
                    <a:pt x="3119" y="1381"/>
                    <a:pt x="3082" y="1367"/>
                    <a:pt x="3049" y="1334"/>
                  </a:cubicBezTo>
                  <a:cubicBezTo>
                    <a:pt x="3001" y="1287"/>
                    <a:pt x="2977" y="1263"/>
                    <a:pt x="2929" y="1263"/>
                  </a:cubicBezTo>
                  <a:lnTo>
                    <a:pt x="2929" y="1882"/>
                  </a:lnTo>
                  <a:lnTo>
                    <a:pt x="3025" y="1930"/>
                  </a:lnTo>
                  <a:cubicBezTo>
                    <a:pt x="3334" y="2025"/>
                    <a:pt x="3501" y="2311"/>
                    <a:pt x="3453" y="2620"/>
                  </a:cubicBezTo>
                  <a:cubicBezTo>
                    <a:pt x="3406" y="2906"/>
                    <a:pt x="3191" y="3120"/>
                    <a:pt x="2929" y="3192"/>
                  </a:cubicBezTo>
                  <a:lnTo>
                    <a:pt x="2929" y="3335"/>
                  </a:lnTo>
                  <a:cubicBezTo>
                    <a:pt x="2929" y="3442"/>
                    <a:pt x="2846" y="3495"/>
                    <a:pt x="2763" y="3495"/>
                  </a:cubicBezTo>
                  <a:cubicBezTo>
                    <a:pt x="2679" y="3495"/>
                    <a:pt x="2596" y="3442"/>
                    <a:pt x="2596" y="3335"/>
                  </a:cubicBezTo>
                  <a:lnTo>
                    <a:pt x="2596" y="3216"/>
                  </a:lnTo>
                  <a:cubicBezTo>
                    <a:pt x="2453" y="3192"/>
                    <a:pt x="2286" y="3144"/>
                    <a:pt x="2167" y="3049"/>
                  </a:cubicBezTo>
                  <a:cubicBezTo>
                    <a:pt x="2096" y="3001"/>
                    <a:pt x="2072" y="2906"/>
                    <a:pt x="2120" y="2835"/>
                  </a:cubicBezTo>
                  <a:cubicBezTo>
                    <a:pt x="2151" y="2788"/>
                    <a:pt x="2201" y="2762"/>
                    <a:pt x="2252" y="2762"/>
                  </a:cubicBezTo>
                  <a:cubicBezTo>
                    <a:pt x="2280" y="2762"/>
                    <a:pt x="2309" y="2770"/>
                    <a:pt x="2334" y="2787"/>
                  </a:cubicBezTo>
                  <a:cubicBezTo>
                    <a:pt x="2406" y="2835"/>
                    <a:pt x="2501" y="2882"/>
                    <a:pt x="2596" y="2882"/>
                  </a:cubicBezTo>
                  <a:lnTo>
                    <a:pt x="2596" y="2096"/>
                  </a:lnTo>
                  <a:cubicBezTo>
                    <a:pt x="2501" y="2049"/>
                    <a:pt x="2406" y="2001"/>
                    <a:pt x="2334" y="1930"/>
                  </a:cubicBezTo>
                  <a:cubicBezTo>
                    <a:pt x="2167" y="1811"/>
                    <a:pt x="2120" y="1620"/>
                    <a:pt x="2167" y="1429"/>
                  </a:cubicBezTo>
                  <a:cubicBezTo>
                    <a:pt x="2191" y="1215"/>
                    <a:pt x="2358" y="1025"/>
                    <a:pt x="2548" y="977"/>
                  </a:cubicBezTo>
                  <a:lnTo>
                    <a:pt x="2596" y="953"/>
                  </a:lnTo>
                  <a:lnTo>
                    <a:pt x="2596" y="834"/>
                  </a:lnTo>
                  <a:cubicBezTo>
                    <a:pt x="2596" y="727"/>
                    <a:pt x="2679" y="673"/>
                    <a:pt x="2763" y="673"/>
                  </a:cubicBezTo>
                  <a:close/>
                  <a:moveTo>
                    <a:pt x="2787" y="1"/>
                  </a:moveTo>
                  <a:cubicBezTo>
                    <a:pt x="929" y="1"/>
                    <a:pt x="0" y="2239"/>
                    <a:pt x="1310" y="3549"/>
                  </a:cubicBezTo>
                  <a:cubicBezTo>
                    <a:pt x="1733" y="3972"/>
                    <a:pt x="2253" y="4162"/>
                    <a:pt x="2764" y="4162"/>
                  </a:cubicBezTo>
                  <a:cubicBezTo>
                    <a:pt x="3833" y="4162"/>
                    <a:pt x="4858" y="3330"/>
                    <a:pt x="4858" y="2072"/>
                  </a:cubicBezTo>
                  <a:cubicBezTo>
                    <a:pt x="4858" y="929"/>
                    <a:pt x="393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6"/>
            <p:cNvSpPr/>
            <p:nvPr/>
          </p:nvSpPr>
          <p:spPr>
            <a:xfrm>
              <a:off x="2302825" y="3367425"/>
              <a:ext cx="15500" cy="16075"/>
            </a:xfrm>
            <a:custGeom>
              <a:avLst/>
              <a:gdLst/>
              <a:ahLst/>
              <a:cxnLst/>
              <a:rect l="l" t="t" r="r" b="b"/>
              <a:pathLst>
                <a:path w="620" h="643" extrusionOk="0">
                  <a:moveTo>
                    <a:pt x="310" y="0"/>
                  </a:moveTo>
                  <a:cubicBezTo>
                    <a:pt x="144" y="0"/>
                    <a:pt x="1" y="143"/>
                    <a:pt x="1" y="310"/>
                  </a:cubicBezTo>
                  <a:cubicBezTo>
                    <a:pt x="1" y="500"/>
                    <a:pt x="144" y="643"/>
                    <a:pt x="310" y="643"/>
                  </a:cubicBezTo>
                  <a:cubicBezTo>
                    <a:pt x="477" y="643"/>
                    <a:pt x="620" y="500"/>
                    <a:pt x="620" y="310"/>
                  </a:cubicBezTo>
                  <a:cubicBezTo>
                    <a:pt x="620" y="143"/>
                    <a:pt x="477"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6"/>
            <p:cNvSpPr/>
            <p:nvPr/>
          </p:nvSpPr>
          <p:spPr>
            <a:xfrm>
              <a:off x="2229000" y="3220950"/>
              <a:ext cx="162550" cy="235800"/>
            </a:xfrm>
            <a:custGeom>
              <a:avLst/>
              <a:gdLst/>
              <a:ahLst/>
              <a:cxnLst/>
              <a:rect l="l" t="t" r="r" b="b"/>
              <a:pathLst>
                <a:path w="6502" h="9432" extrusionOk="0">
                  <a:moveTo>
                    <a:pt x="3263" y="644"/>
                  </a:moveTo>
                  <a:cubicBezTo>
                    <a:pt x="4359" y="644"/>
                    <a:pt x="5240" y="1525"/>
                    <a:pt x="5240" y="2620"/>
                  </a:cubicBezTo>
                  <a:lnTo>
                    <a:pt x="5240" y="3763"/>
                  </a:lnTo>
                  <a:lnTo>
                    <a:pt x="1263" y="3763"/>
                  </a:lnTo>
                  <a:lnTo>
                    <a:pt x="1263" y="2620"/>
                  </a:lnTo>
                  <a:cubicBezTo>
                    <a:pt x="1263" y="1525"/>
                    <a:pt x="2168" y="644"/>
                    <a:pt x="3263" y="644"/>
                  </a:cubicBezTo>
                  <a:close/>
                  <a:moveTo>
                    <a:pt x="3263" y="5240"/>
                  </a:moveTo>
                  <a:cubicBezTo>
                    <a:pt x="4311" y="5240"/>
                    <a:pt x="4573" y="6716"/>
                    <a:pt x="3573" y="7074"/>
                  </a:cubicBezTo>
                  <a:lnTo>
                    <a:pt x="3573" y="7859"/>
                  </a:lnTo>
                  <a:cubicBezTo>
                    <a:pt x="3549" y="8050"/>
                    <a:pt x="3400" y="8145"/>
                    <a:pt x="3254" y="8145"/>
                  </a:cubicBezTo>
                  <a:cubicBezTo>
                    <a:pt x="3108" y="8145"/>
                    <a:pt x="2966" y="8050"/>
                    <a:pt x="2954" y="7859"/>
                  </a:cubicBezTo>
                  <a:lnTo>
                    <a:pt x="2954" y="7074"/>
                  </a:lnTo>
                  <a:cubicBezTo>
                    <a:pt x="1930" y="6716"/>
                    <a:pt x="2192" y="5240"/>
                    <a:pt x="3263" y="5240"/>
                  </a:cubicBezTo>
                  <a:close/>
                  <a:moveTo>
                    <a:pt x="3263" y="1"/>
                  </a:moveTo>
                  <a:cubicBezTo>
                    <a:pt x="1811" y="1"/>
                    <a:pt x="644" y="1168"/>
                    <a:pt x="644" y="2620"/>
                  </a:cubicBezTo>
                  <a:lnTo>
                    <a:pt x="644" y="3763"/>
                  </a:lnTo>
                  <a:lnTo>
                    <a:pt x="334" y="3763"/>
                  </a:lnTo>
                  <a:cubicBezTo>
                    <a:pt x="144" y="3763"/>
                    <a:pt x="1" y="3906"/>
                    <a:pt x="24" y="4097"/>
                  </a:cubicBezTo>
                  <a:lnTo>
                    <a:pt x="24" y="9122"/>
                  </a:lnTo>
                  <a:cubicBezTo>
                    <a:pt x="1" y="9288"/>
                    <a:pt x="144" y="9431"/>
                    <a:pt x="334" y="9431"/>
                  </a:cubicBezTo>
                  <a:lnTo>
                    <a:pt x="4835" y="9431"/>
                  </a:lnTo>
                  <a:cubicBezTo>
                    <a:pt x="4430" y="8050"/>
                    <a:pt x="5145" y="6573"/>
                    <a:pt x="6502" y="6073"/>
                  </a:cubicBezTo>
                  <a:lnTo>
                    <a:pt x="6502" y="4097"/>
                  </a:lnTo>
                  <a:cubicBezTo>
                    <a:pt x="6502" y="3906"/>
                    <a:pt x="6359" y="3763"/>
                    <a:pt x="6192" y="3763"/>
                  </a:cubicBezTo>
                  <a:lnTo>
                    <a:pt x="5883" y="3763"/>
                  </a:lnTo>
                  <a:lnTo>
                    <a:pt x="5883" y="2620"/>
                  </a:lnTo>
                  <a:cubicBezTo>
                    <a:pt x="5883" y="1168"/>
                    <a:pt x="4692"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76"/>
          <p:cNvGrpSpPr/>
          <p:nvPr/>
        </p:nvGrpSpPr>
        <p:grpSpPr>
          <a:xfrm>
            <a:off x="4035824" y="2886026"/>
            <a:ext cx="349642" cy="351795"/>
            <a:chOff x="3372100" y="3220950"/>
            <a:chExt cx="267925" cy="269575"/>
          </a:xfrm>
        </p:grpSpPr>
        <p:sp>
          <p:nvSpPr>
            <p:cNvPr id="11398" name="Google Shape;11398;p76"/>
            <p:cNvSpPr/>
            <p:nvPr/>
          </p:nvSpPr>
          <p:spPr>
            <a:xfrm>
              <a:off x="3529275" y="3329300"/>
              <a:ext cx="110750" cy="161225"/>
            </a:xfrm>
            <a:custGeom>
              <a:avLst/>
              <a:gdLst/>
              <a:ahLst/>
              <a:cxnLst/>
              <a:rect l="l" t="t" r="r" b="b"/>
              <a:pathLst>
                <a:path w="4430" h="6449" extrusionOk="0">
                  <a:moveTo>
                    <a:pt x="2310" y="1"/>
                  </a:moveTo>
                  <a:cubicBezTo>
                    <a:pt x="2191" y="191"/>
                    <a:pt x="2120" y="406"/>
                    <a:pt x="2120" y="644"/>
                  </a:cubicBezTo>
                  <a:lnTo>
                    <a:pt x="2120" y="2430"/>
                  </a:lnTo>
                  <a:lnTo>
                    <a:pt x="1191" y="2430"/>
                  </a:lnTo>
                  <a:cubicBezTo>
                    <a:pt x="1177" y="2429"/>
                    <a:pt x="1163" y="2429"/>
                    <a:pt x="1149" y="2429"/>
                  </a:cubicBezTo>
                  <a:cubicBezTo>
                    <a:pt x="525" y="2429"/>
                    <a:pt x="24" y="2944"/>
                    <a:pt x="24" y="3573"/>
                  </a:cubicBezTo>
                  <a:lnTo>
                    <a:pt x="24" y="5788"/>
                  </a:lnTo>
                  <a:cubicBezTo>
                    <a:pt x="0" y="6228"/>
                    <a:pt x="334" y="6449"/>
                    <a:pt x="664" y="6449"/>
                  </a:cubicBezTo>
                  <a:cubicBezTo>
                    <a:pt x="995" y="6449"/>
                    <a:pt x="1322" y="6228"/>
                    <a:pt x="1286" y="5788"/>
                  </a:cubicBezTo>
                  <a:lnTo>
                    <a:pt x="1286" y="3692"/>
                  </a:lnTo>
                  <a:lnTo>
                    <a:pt x="3287" y="3692"/>
                  </a:lnTo>
                  <a:cubicBezTo>
                    <a:pt x="3906" y="3692"/>
                    <a:pt x="4430" y="3168"/>
                    <a:pt x="4430" y="2549"/>
                  </a:cubicBezTo>
                  <a:lnTo>
                    <a:pt x="4430" y="668"/>
                  </a:lnTo>
                  <a:cubicBezTo>
                    <a:pt x="4430" y="430"/>
                    <a:pt x="4359" y="215"/>
                    <a:pt x="4239" y="25"/>
                  </a:cubicBezTo>
                  <a:cubicBezTo>
                    <a:pt x="3978" y="199"/>
                    <a:pt x="3677" y="313"/>
                    <a:pt x="3372" y="313"/>
                  </a:cubicBezTo>
                  <a:cubicBezTo>
                    <a:pt x="3344" y="313"/>
                    <a:pt x="3315" y="313"/>
                    <a:pt x="3287" y="310"/>
                  </a:cubicBezTo>
                  <a:cubicBezTo>
                    <a:pt x="2930" y="310"/>
                    <a:pt x="2596" y="215"/>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6"/>
            <p:cNvSpPr/>
            <p:nvPr/>
          </p:nvSpPr>
          <p:spPr>
            <a:xfrm>
              <a:off x="3579875" y="3274150"/>
              <a:ext cx="54800" cy="47450"/>
            </a:xfrm>
            <a:custGeom>
              <a:avLst/>
              <a:gdLst/>
              <a:ahLst/>
              <a:cxnLst/>
              <a:rect l="l" t="t" r="r" b="b"/>
              <a:pathLst>
                <a:path w="2192" h="1898" extrusionOk="0">
                  <a:moveTo>
                    <a:pt x="1232" y="1"/>
                  </a:moveTo>
                  <a:cubicBezTo>
                    <a:pt x="1000" y="1"/>
                    <a:pt x="764" y="86"/>
                    <a:pt x="572" y="278"/>
                  </a:cubicBezTo>
                  <a:cubicBezTo>
                    <a:pt x="1" y="873"/>
                    <a:pt x="406" y="1897"/>
                    <a:pt x="1263" y="1897"/>
                  </a:cubicBezTo>
                  <a:cubicBezTo>
                    <a:pt x="1763" y="1897"/>
                    <a:pt x="2192" y="1469"/>
                    <a:pt x="2192" y="945"/>
                  </a:cubicBezTo>
                  <a:cubicBezTo>
                    <a:pt x="2192" y="380"/>
                    <a:pt x="1721" y="1"/>
                    <a:pt x="1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6"/>
            <p:cNvSpPr/>
            <p:nvPr/>
          </p:nvSpPr>
          <p:spPr>
            <a:xfrm>
              <a:off x="3444150" y="3357875"/>
              <a:ext cx="126025" cy="131600"/>
            </a:xfrm>
            <a:custGeom>
              <a:avLst/>
              <a:gdLst/>
              <a:ahLst/>
              <a:cxnLst/>
              <a:rect l="l" t="t" r="r" b="b"/>
              <a:pathLst>
                <a:path w="5041" h="5264" extrusionOk="0">
                  <a:moveTo>
                    <a:pt x="4595" y="0"/>
                  </a:moveTo>
                  <a:cubicBezTo>
                    <a:pt x="4588" y="0"/>
                    <a:pt x="4580" y="1"/>
                    <a:pt x="4572" y="1"/>
                  </a:cubicBezTo>
                  <a:lnTo>
                    <a:pt x="4572" y="25"/>
                  </a:lnTo>
                  <a:lnTo>
                    <a:pt x="381" y="25"/>
                  </a:lnTo>
                  <a:cubicBezTo>
                    <a:pt x="0" y="49"/>
                    <a:pt x="0" y="596"/>
                    <a:pt x="381" y="644"/>
                  </a:cubicBezTo>
                  <a:lnTo>
                    <a:pt x="2167" y="644"/>
                  </a:lnTo>
                  <a:lnTo>
                    <a:pt x="2167" y="4645"/>
                  </a:lnTo>
                  <a:lnTo>
                    <a:pt x="2072" y="4645"/>
                  </a:lnTo>
                  <a:cubicBezTo>
                    <a:pt x="1691" y="4669"/>
                    <a:pt x="1691" y="5216"/>
                    <a:pt x="2072" y="5264"/>
                  </a:cubicBezTo>
                  <a:lnTo>
                    <a:pt x="2905" y="5264"/>
                  </a:lnTo>
                  <a:cubicBezTo>
                    <a:pt x="3286" y="5216"/>
                    <a:pt x="3286" y="4669"/>
                    <a:pt x="2905" y="4645"/>
                  </a:cubicBezTo>
                  <a:lnTo>
                    <a:pt x="2786" y="4645"/>
                  </a:lnTo>
                  <a:lnTo>
                    <a:pt x="2786" y="644"/>
                  </a:lnTo>
                  <a:lnTo>
                    <a:pt x="4572" y="644"/>
                  </a:lnTo>
                  <a:cubicBezTo>
                    <a:pt x="4588" y="646"/>
                    <a:pt x="4603" y="646"/>
                    <a:pt x="4617" y="646"/>
                  </a:cubicBezTo>
                  <a:cubicBezTo>
                    <a:pt x="5041" y="646"/>
                    <a:pt x="5034" y="0"/>
                    <a:pt x="4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6"/>
            <p:cNvSpPr/>
            <p:nvPr/>
          </p:nvSpPr>
          <p:spPr>
            <a:xfrm>
              <a:off x="3576900" y="3437000"/>
              <a:ext cx="63125" cy="51900"/>
            </a:xfrm>
            <a:custGeom>
              <a:avLst/>
              <a:gdLst/>
              <a:ahLst/>
              <a:cxnLst/>
              <a:rect l="l" t="t" r="r" b="b"/>
              <a:pathLst>
                <a:path w="2525" h="2076" extrusionOk="0">
                  <a:moveTo>
                    <a:pt x="2252" y="1"/>
                  </a:moveTo>
                  <a:cubicBezTo>
                    <a:pt x="2240" y="1"/>
                    <a:pt x="2228" y="2"/>
                    <a:pt x="2215" y="3"/>
                  </a:cubicBezTo>
                  <a:lnTo>
                    <a:pt x="1" y="3"/>
                  </a:lnTo>
                  <a:lnTo>
                    <a:pt x="1" y="2075"/>
                  </a:lnTo>
                  <a:lnTo>
                    <a:pt x="2215" y="2075"/>
                  </a:lnTo>
                  <a:cubicBezTo>
                    <a:pt x="2382" y="2075"/>
                    <a:pt x="2525" y="1932"/>
                    <a:pt x="2525" y="1766"/>
                  </a:cubicBezTo>
                  <a:lnTo>
                    <a:pt x="2525" y="313"/>
                  </a:lnTo>
                  <a:cubicBezTo>
                    <a:pt x="2525" y="136"/>
                    <a:pt x="2402" y="1"/>
                    <a:pt x="22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6"/>
            <p:cNvSpPr/>
            <p:nvPr/>
          </p:nvSpPr>
          <p:spPr>
            <a:xfrm>
              <a:off x="3372100" y="3329300"/>
              <a:ext cx="109575" cy="160325"/>
            </a:xfrm>
            <a:custGeom>
              <a:avLst/>
              <a:gdLst/>
              <a:ahLst/>
              <a:cxnLst/>
              <a:rect l="l" t="t" r="r" b="b"/>
              <a:pathLst>
                <a:path w="4383" h="6413" extrusionOk="0">
                  <a:moveTo>
                    <a:pt x="2120" y="1"/>
                  </a:moveTo>
                  <a:cubicBezTo>
                    <a:pt x="1834" y="215"/>
                    <a:pt x="1501" y="310"/>
                    <a:pt x="1167" y="310"/>
                  </a:cubicBezTo>
                  <a:cubicBezTo>
                    <a:pt x="1137" y="313"/>
                    <a:pt x="1107" y="313"/>
                    <a:pt x="1077" y="313"/>
                  </a:cubicBezTo>
                  <a:cubicBezTo>
                    <a:pt x="754" y="313"/>
                    <a:pt x="452" y="199"/>
                    <a:pt x="191" y="25"/>
                  </a:cubicBezTo>
                  <a:cubicBezTo>
                    <a:pt x="72" y="215"/>
                    <a:pt x="0" y="430"/>
                    <a:pt x="0" y="668"/>
                  </a:cubicBezTo>
                  <a:lnTo>
                    <a:pt x="0" y="2549"/>
                  </a:lnTo>
                  <a:cubicBezTo>
                    <a:pt x="0" y="3168"/>
                    <a:pt x="524" y="3692"/>
                    <a:pt x="1167" y="3692"/>
                  </a:cubicBezTo>
                  <a:lnTo>
                    <a:pt x="3144" y="3692"/>
                  </a:lnTo>
                  <a:lnTo>
                    <a:pt x="3144" y="5788"/>
                  </a:lnTo>
                  <a:cubicBezTo>
                    <a:pt x="3144" y="6205"/>
                    <a:pt x="3454" y="6413"/>
                    <a:pt x="3763" y="6413"/>
                  </a:cubicBezTo>
                  <a:cubicBezTo>
                    <a:pt x="4073" y="6413"/>
                    <a:pt x="4382" y="6205"/>
                    <a:pt x="4382" y="5788"/>
                  </a:cubicBezTo>
                  <a:lnTo>
                    <a:pt x="4382" y="3573"/>
                  </a:lnTo>
                  <a:cubicBezTo>
                    <a:pt x="4382" y="2930"/>
                    <a:pt x="3882" y="2430"/>
                    <a:pt x="3239" y="2430"/>
                  </a:cubicBezTo>
                  <a:lnTo>
                    <a:pt x="2310" y="2430"/>
                  </a:lnTo>
                  <a:lnTo>
                    <a:pt x="2310" y="644"/>
                  </a:lnTo>
                  <a:cubicBezTo>
                    <a:pt x="2310" y="406"/>
                    <a:pt x="2239" y="19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6"/>
            <p:cNvSpPr/>
            <p:nvPr/>
          </p:nvSpPr>
          <p:spPr>
            <a:xfrm>
              <a:off x="3377450" y="3274150"/>
              <a:ext cx="54800" cy="47450"/>
            </a:xfrm>
            <a:custGeom>
              <a:avLst/>
              <a:gdLst/>
              <a:ahLst/>
              <a:cxnLst/>
              <a:rect l="l" t="t" r="r" b="b"/>
              <a:pathLst>
                <a:path w="2192" h="1898" extrusionOk="0">
                  <a:moveTo>
                    <a:pt x="942" y="1"/>
                  </a:moveTo>
                  <a:cubicBezTo>
                    <a:pt x="460" y="1"/>
                    <a:pt x="1" y="380"/>
                    <a:pt x="1" y="945"/>
                  </a:cubicBezTo>
                  <a:cubicBezTo>
                    <a:pt x="1" y="1469"/>
                    <a:pt x="406" y="1897"/>
                    <a:pt x="930" y="1897"/>
                  </a:cubicBezTo>
                  <a:cubicBezTo>
                    <a:pt x="1787" y="1897"/>
                    <a:pt x="2192" y="873"/>
                    <a:pt x="1596" y="278"/>
                  </a:cubicBezTo>
                  <a:cubicBezTo>
                    <a:pt x="1405" y="86"/>
                    <a:pt x="1171" y="1"/>
                    <a:pt x="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6"/>
            <p:cNvSpPr/>
            <p:nvPr/>
          </p:nvSpPr>
          <p:spPr>
            <a:xfrm>
              <a:off x="3372100" y="3436475"/>
              <a:ext cx="62525" cy="52425"/>
            </a:xfrm>
            <a:custGeom>
              <a:avLst/>
              <a:gdLst/>
              <a:ahLst/>
              <a:cxnLst/>
              <a:rect l="l" t="t" r="r" b="b"/>
              <a:pathLst>
                <a:path w="2501" h="2097" extrusionOk="0">
                  <a:moveTo>
                    <a:pt x="310" y="0"/>
                  </a:moveTo>
                  <a:cubicBezTo>
                    <a:pt x="143" y="0"/>
                    <a:pt x="0" y="143"/>
                    <a:pt x="0" y="334"/>
                  </a:cubicBezTo>
                  <a:lnTo>
                    <a:pt x="0" y="1787"/>
                  </a:lnTo>
                  <a:cubicBezTo>
                    <a:pt x="0" y="1953"/>
                    <a:pt x="143" y="2096"/>
                    <a:pt x="310" y="2096"/>
                  </a:cubicBezTo>
                  <a:lnTo>
                    <a:pt x="2501" y="2096"/>
                  </a:lnTo>
                  <a:lnTo>
                    <a:pt x="25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6"/>
            <p:cNvSpPr/>
            <p:nvPr/>
          </p:nvSpPr>
          <p:spPr>
            <a:xfrm>
              <a:off x="3509625" y="3276925"/>
              <a:ext cx="6575" cy="16100"/>
            </a:xfrm>
            <a:custGeom>
              <a:avLst/>
              <a:gdLst/>
              <a:ahLst/>
              <a:cxnLst/>
              <a:rect l="l" t="t" r="r" b="b"/>
              <a:pathLst>
                <a:path w="263" h="644" extrusionOk="0">
                  <a:moveTo>
                    <a:pt x="1" y="0"/>
                  </a:moveTo>
                  <a:lnTo>
                    <a:pt x="1" y="643"/>
                  </a:lnTo>
                  <a:cubicBezTo>
                    <a:pt x="120" y="596"/>
                    <a:pt x="215" y="477"/>
                    <a:pt x="215" y="357"/>
                  </a:cubicBezTo>
                  <a:cubicBezTo>
                    <a:pt x="263" y="191"/>
                    <a:pt x="167" y="24"/>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6"/>
            <p:cNvSpPr/>
            <p:nvPr/>
          </p:nvSpPr>
          <p:spPr>
            <a:xfrm>
              <a:off x="3497725" y="3253700"/>
              <a:ext cx="4175" cy="11325"/>
            </a:xfrm>
            <a:custGeom>
              <a:avLst/>
              <a:gdLst/>
              <a:ahLst/>
              <a:cxnLst/>
              <a:rect l="l" t="t" r="r" b="b"/>
              <a:pathLst>
                <a:path w="167" h="453" extrusionOk="0">
                  <a:moveTo>
                    <a:pt x="167" y="0"/>
                  </a:moveTo>
                  <a:cubicBezTo>
                    <a:pt x="96" y="24"/>
                    <a:pt x="24" y="120"/>
                    <a:pt x="24" y="191"/>
                  </a:cubicBezTo>
                  <a:cubicBezTo>
                    <a:pt x="0" y="262"/>
                    <a:pt x="24" y="334"/>
                    <a:pt x="72" y="405"/>
                  </a:cubicBezTo>
                  <a:lnTo>
                    <a:pt x="167" y="453"/>
                  </a:lnTo>
                  <a:lnTo>
                    <a:pt x="1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6"/>
            <p:cNvSpPr/>
            <p:nvPr/>
          </p:nvSpPr>
          <p:spPr>
            <a:xfrm>
              <a:off x="3436400" y="3220950"/>
              <a:ext cx="121475" cy="104650"/>
            </a:xfrm>
            <a:custGeom>
              <a:avLst/>
              <a:gdLst/>
              <a:ahLst/>
              <a:cxnLst/>
              <a:rect l="l" t="t" r="r" b="b"/>
              <a:pathLst>
                <a:path w="4859" h="4186" extrusionOk="0">
                  <a:moveTo>
                    <a:pt x="2775" y="697"/>
                  </a:moveTo>
                  <a:cubicBezTo>
                    <a:pt x="2852" y="697"/>
                    <a:pt x="2930" y="751"/>
                    <a:pt x="2930" y="858"/>
                  </a:cubicBezTo>
                  <a:lnTo>
                    <a:pt x="2930" y="977"/>
                  </a:lnTo>
                  <a:cubicBezTo>
                    <a:pt x="3072" y="977"/>
                    <a:pt x="3192" y="1049"/>
                    <a:pt x="3287" y="1144"/>
                  </a:cubicBezTo>
                  <a:cubicBezTo>
                    <a:pt x="3358" y="1215"/>
                    <a:pt x="3334" y="1310"/>
                    <a:pt x="3287" y="1358"/>
                  </a:cubicBezTo>
                  <a:cubicBezTo>
                    <a:pt x="3251" y="1394"/>
                    <a:pt x="3209" y="1412"/>
                    <a:pt x="3168" y="1412"/>
                  </a:cubicBezTo>
                  <a:cubicBezTo>
                    <a:pt x="3126" y="1412"/>
                    <a:pt x="3084" y="1394"/>
                    <a:pt x="3049" y="1358"/>
                  </a:cubicBezTo>
                  <a:cubicBezTo>
                    <a:pt x="3025" y="1334"/>
                    <a:pt x="2977" y="1310"/>
                    <a:pt x="2930" y="1310"/>
                  </a:cubicBezTo>
                  <a:lnTo>
                    <a:pt x="2930" y="1930"/>
                  </a:lnTo>
                  <a:lnTo>
                    <a:pt x="3049" y="1977"/>
                  </a:lnTo>
                  <a:cubicBezTo>
                    <a:pt x="3334" y="2049"/>
                    <a:pt x="3501" y="2334"/>
                    <a:pt x="3454" y="2644"/>
                  </a:cubicBezTo>
                  <a:cubicBezTo>
                    <a:pt x="3406" y="2930"/>
                    <a:pt x="3215" y="3144"/>
                    <a:pt x="2930" y="3216"/>
                  </a:cubicBezTo>
                  <a:lnTo>
                    <a:pt x="2930" y="3358"/>
                  </a:lnTo>
                  <a:cubicBezTo>
                    <a:pt x="2930" y="3466"/>
                    <a:pt x="2852" y="3519"/>
                    <a:pt x="2775" y="3519"/>
                  </a:cubicBezTo>
                  <a:cubicBezTo>
                    <a:pt x="2697" y="3519"/>
                    <a:pt x="2620" y="3466"/>
                    <a:pt x="2620" y="3358"/>
                  </a:cubicBezTo>
                  <a:lnTo>
                    <a:pt x="2620" y="3216"/>
                  </a:lnTo>
                  <a:cubicBezTo>
                    <a:pt x="2453" y="3216"/>
                    <a:pt x="2310" y="3168"/>
                    <a:pt x="2168" y="3073"/>
                  </a:cubicBezTo>
                  <a:cubicBezTo>
                    <a:pt x="2096" y="3025"/>
                    <a:pt x="2072" y="2906"/>
                    <a:pt x="2120" y="2835"/>
                  </a:cubicBezTo>
                  <a:cubicBezTo>
                    <a:pt x="2146" y="2795"/>
                    <a:pt x="2187" y="2778"/>
                    <a:pt x="2230" y="2778"/>
                  </a:cubicBezTo>
                  <a:cubicBezTo>
                    <a:pt x="2265" y="2778"/>
                    <a:pt x="2302" y="2789"/>
                    <a:pt x="2334" y="2811"/>
                  </a:cubicBezTo>
                  <a:cubicBezTo>
                    <a:pt x="2429" y="2858"/>
                    <a:pt x="2525" y="2906"/>
                    <a:pt x="2620" y="2906"/>
                  </a:cubicBezTo>
                  <a:lnTo>
                    <a:pt x="2620" y="2120"/>
                  </a:lnTo>
                  <a:cubicBezTo>
                    <a:pt x="2525" y="2073"/>
                    <a:pt x="2429" y="2025"/>
                    <a:pt x="2334" y="1953"/>
                  </a:cubicBezTo>
                  <a:cubicBezTo>
                    <a:pt x="2191" y="1834"/>
                    <a:pt x="2120" y="1620"/>
                    <a:pt x="2168" y="1453"/>
                  </a:cubicBezTo>
                  <a:cubicBezTo>
                    <a:pt x="2215" y="1239"/>
                    <a:pt x="2358" y="1049"/>
                    <a:pt x="2572" y="977"/>
                  </a:cubicBezTo>
                  <a:lnTo>
                    <a:pt x="2620" y="977"/>
                  </a:lnTo>
                  <a:lnTo>
                    <a:pt x="2620" y="858"/>
                  </a:lnTo>
                  <a:cubicBezTo>
                    <a:pt x="2620" y="751"/>
                    <a:pt x="2697" y="697"/>
                    <a:pt x="2775" y="697"/>
                  </a:cubicBezTo>
                  <a:close/>
                  <a:moveTo>
                    <a:pt x="2787" y="1"/>
                  </a:moveTo>
                  <a:cubicBezTo>
                    <a:pt x="929" y="1"/>
                    <a:pt x="0" y="2239"/>
                    <a:pt x="1310" y="3573"/>
                  </a:cubicBezTo>
                  <a:cubicBezTo>
                    <a:pt x="1733" y="3996"/>
                    <a:pt x="2254" y="4186"/>
                    <a:pt x="2764" y="4186"/>
                  </a:cubicBezTo>
                  <a:cubicBezTo>
                    <a:pt x="3833" y="4186"/>
                    <a:pt x="4859" y="3354"/>
                    <a:pt x="4859" y="2096"/>
                  </a:cubicBezTo>
                  <a:cubicBezTo>
                    <a:pt x="4859" y="929"/>
                    <a:pt x="393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8" name="Google Shape;11408;p76"/>
          <p:cNvGrpSpPr/>
          <p:nvPr/>
        </p:nvGrpSpPr>
        <p:grpSpPr>
          <a:xfrm>
            <a:off x="4791778" y="2886026"/>
            <a:ext cx="348892" cy="349675"/>
            <a:chOff x="3951375" y="3220950"/>
            <a:chExt cx="267350" cy="267950"/>
          </a:xfrm>
        </p:grpSpPr>
        <p:sp>
          <p:nvSpPr>
            <p:cNvPr id="11409" name="Google Shape;11409;p76"/>
            <p:cNvSpPr/>
            <p:nvPr/>
          </p:nvSpPr>
          <p:spPr>
            <a:xfrm>
              <a:off x="4131775" y="3363250"/>
              <a:ext cx="63150" cy="63125"/>
            </a:xfrm>
            <a:custGeom>
              <a:avLst/>
              <a:gdLst/>
              <a:ahLst/>
              <a:cxnLst/>
              <a:rect l="l" t="t" r="r" b="b"/>
              <a:pathLst>
                <a:path w="2526" h="2525" extrusionOk="0">
                  <a:moveTo>
                    <a:pt x="1263" y="0"/>
                  </a:moveTo>
                  <a:cubicBezTo>
                    <a:pt x="572" y="0"/>
                    <a:pt x="1" y="572"/>
                    <a:pt x="1" y="1262"/>
                  </a:cubicBezTo>
                  <a:cubicBezTo>
                    <a:pt x="1" y="1953"/>
                    <a:pt x="572" y="2525"/>
                    <a:pt x="1263" y="2525"/>
                  </a:cubicBezTo>
                  <a:cubicBezTo>
                    <a:pt x="1954" y="2525"/>
                    <a:pt x="2525" y="1953"/>
                    <a:pt x="2525" y="1262"/>
                  </a:cubicBezTo>
                  <a:cubicBezTo>
                    <a:pt x="2525" y="572"/>
                    <a:pt x="195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6"/>
            <p:cNvSpPr/>
            <p:nvPr/>
          </p:nvSpPr>
          <p:spPr>
            <a:xfrm>
              <a:off x="3974600" y="3363250"/>
              <a:ext cx="63150" cy="63125"/>
            </a:xfrm>
            <a:custGeom>
              <a:avLst/>
              <a:gdLst/>
              <a:ahLst/>
              <a:cxnLst/>
              <a:rect l="l" t="t" r="r" b="b"/>
              <a:pathLst>
                <a:path w="2526" h="2525" extrusionOk="0">
                  <a:moveTo>
                    <a:pt x="1263" y="0"/>
                  </a:moveTo>
                  <a:cubicBezTo>
                    <a:pt x="572" y="0"/>
                    <a:pt x="1" y="572"/>
                    <a:pt x="1" y="1262"/>
                  </a:cubicBezTo>
                  <a:cubicBezTo>
                    <a:pt x="1" y="1953"/>
                    <a:pt x="572" y="2525"/>
                    <a:pt x="1263" y="2525"/>
                  </a:cubicBezTo>
                  <a:cubicBezTo>
                    <a:pt x="1954" y="2525"/>
                    <a:pt x="2525" y="1953"/>
                    <a:pt x="2525" y="1262"/>
                  </a:cubicBezTo>
                  <a:cubicBezTo>
                    <a:pt x="2525" y="572"/>
                    <a:pt x="195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6"/>
            <p:cNvSpPr/>
            <p:nvPr/>
          </p:nvSpPr>
          <p:spPr>
            <a:xfrm>
              <a:off x="3951375" y="3421000"/>
              <a:ext cx="267350" cy="67900"/>
            </a:xfrm>
            <a:custGeom>
              <a:avLst/>
              <a:gdLst/>
              <a:ahLst/>
              <a:cxnLst/>
              <a:rect l="l" t="t" r="r" b="b"/>
              <a:pathLst>
                <a:path w="10694" h="2716" extrusionOk="0">
                  <a:moveTo>
                    <a:pt x="3764" y="0"/>
                  </a:moveTo>
                  <a:cubicBezTo>
                    <a:pt x="3404" y="553"/>
                    <a:pt x="2804" y="841"/>
                    <a:pt x="2201" y="841"/>
                  </a:cubicBezTo>
                  <a:cubicBezTo>
                    <a:pt x="1765" y="841"/>
                    <a:pt x="1327" y="691"/>
                    <a:pt x="977" y="381"/>
                  </a:cubicBezTo>
                  <a:cubicBezTo>
                    <a:pt x="358" y="786"/>
                    <a:pt x="1" y="1477"/>
                    <a:pt x="25" y="2191"/>
                  </a:cubicBezTo>
                  <a:lnTo>
                    <a:pt x="25" y="2406"/>
                  </a:lnTo>
                  <a:cubicBezTo>
                    <a:pt x="1" y="2572"/>
                    <a:pt x="144" y="2715"/>
                    <a:pt x="334" y="2715"/>
                  </a:cubicBezTo>
                  <a:lnTo>
                    <a:pt x="4097" y="2715"/>
                  </a:lnTo>
                  <a:cubicBezTo>
                    <a:pt x="4264" y="2715"/>
                    <a:pt x="4407" y="2572"/>
                    <a:pt x="4407" y="2406"/>
                  </a:cubicBezTo>
                  <a:lnTo>
                    <a:pt x="4407" y="2191"/>
                  </a:lnTo>
                  <a:cubicBezTo>
                    <a:pt x="4407" y="1882"/>
                    <a:pt x="4335" y="1548"/>
                    <a:pt x="4192" y="1262"/>
                  </a:cubicBezTo>
                  <a:lnTo>
                    <a:pt x="6502" y="1262"/>
                  </a:lnTo>
                  <a:cubicBezTo>
                    <a:pt x="6359" y="1548"/>
                    <a:pt x="6288" y="1882"/>
                    <a:pt x="6288" y="2191"/>
                  </a:cubicBezTo>
                  <a:lnTo>
                    <a:pt x="6288" y="2406"/>
                  </a:lnTo>
                  <a:cubicBezTo>
                    <a:pt x="6288" y="2572"/>
                    <a:pt x="6431" y="2715"/>
                    <a:pt x="6598" y="2715"/>
                  </a:cubicBezTo>
                  <a:lnTo>
                    <a:pt x="10360" y="2715"/>
                  </a:lnTo>
                  <a:cubicBezTo>
                    <a:pt x="10551" y="2715"/>
                    <a:pt x="10694" y="2572"/>
                    <a:pt x="10694" y="2406"/>
                  </a:cubicBezTo>
                  <a:lnTo>
                    <a:pt x="10694" y="2191"/>
                  </a:lnTo>
                  <a:cubicBezTo>
                    <a:pt x="10694" y="1477"/>
                    <a:pt x="10313" y="786"/>
                    <a:pt x="9717" y="381"/>
                  </a:cubicBezTo>
                  <a:cubicBezTo>
                    <a:pt x="9358" y="691"/>
                    <a:pt x="8918" y="841"/>
                    <a:pt x="8482" y="841"/>
                  </a:cubicBezTo>
                  <a:cubicBezTo>
                    <a:pt x="7878" y="841"/>
                    <a:pt x="7280" y="553"/>
                    <a:pt x="6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6"/>
            <p:cNvSpPr/>
            <p:nvPr/>
          </p:nvSpPr>
          <p:spPr>
            <a:xfrm>
              <a:off x="3972225" y="3220950"/>
              <a:ext cx="225075" cy="131000"/>
            </a:xfrm>
            <a:custGeom>
              <a:avLst/>
              <a:gdLst/>
              <a:ahLst/>
              <a:cxnLst/>
              <a:rect l="l" t="t" r="r" b="b"/>
              <a:pathLst>
                <a:path w="9003" h="5240" extrusionOk="0">
                  <a:moveTo>
                    <a:pt x="3647" y="1261"/>
                  </a:moveTo>
                  <a:cubicBezTo>
                    <a:pt x="3661" y="1261"/>
                    <a:pt x="3676" y="1261"/>
                    <a:pt x="3692" y="1263"/>
                  </a:cubicBezTo>
                  <a:cubicBezTo>
                    <a:pt x="4049" y="1310"/>
                    <a:pt x="4049" y="1858"/>
                    <a:pt x="3692" y="1882"/>
                  </a:cubicBezTo>
                  <a:cubicBezTo>
                    <a:pt x="3676" y="1884"/>
                    <a:pt x="3661" y="1884"/>
                    <a:pt x="3647" y="1884"/>
                  </a:cubicBezTo>
                  <a:cubicBezTo>
                    <a:pt x="3230" y="1884"/>
                    <a:pt x="3230" y="1261"/>
                    <a:pt x="3647" y="1261"/>
                  </a:cubicBezTo>
                  <a:close/>
                  <a:moveTo>
                    <a:pt x="5335" y="1263"/>
                  </a:moveTo>
                  <a:cubicBezTo>
                    <a:pt x="5621" y="1263"/>
                    <a:pt x="5764" y="1596"/>
                    <a:pt x="5573" y="1811"/>
                  </a:cubicBezTo>
                  <a:cubicBezTo>
                    <a:pt x="5506" y="1870"/>
                    <a:pt x="5427" y="1897"/>
                    <a:pt x="5350" y="1897"/>
                  </a:cubicBezTo>
                  <a:cubicBezTo>
                    <a:pt x="5182" y="1897"/>
                    <a:pt x="5025" y="1768"/>
                    <a:pt x="5025" y="1572"/>
                  </a:cubicBezTo>
                  <a:cubicBezTo>
                    <a:pt x="5025" y="1406"/>
                    <a:pt x="5168" y="1263"/>
                    <a:pt x="5335" y="1263"/>
                  </a:cubicBezTo>
                  <a:close/>
                  <a:moveTo>
                    <a:pt x="5364" y="2302"/>
                  </a:moveTo>
                  <a:cubicBezTo>
                    <a:pt x="5602" y="2302"/>
                    <a:pt x="5809" y="2617"/>
                    <a:pt x="5573" y="2835"/>
                  </a:cubicBezTo>
                  <a:cubicBezTo>
                    <a:pt x="5287" y="3132"/>
                    <a:pt x="4906" y="3281"/>
                    <a:pt x="4522" y="3281"/>
                  </a:cubicBezTo>
                  <a:cubicBezTo>
                    <a:pt x="4138" y="3281"/>
                    <a:pt x="3751" y="3132"/>
                    <a:pt x="3454" y="2835"/>
                  </a:cubicBezTo>
                  <a:cubicBezTo>
                    <a:pt x="3236" y="2617"/>
                    <a:pt x="3433" y="2302"/>
                    <a:pt x="3676" y="2302"/>
                  </a:cubicBezTo>
                  <a:cubicBezTo>
                    <a:pt x="3752" y="2302"/>
                    <a:pt x="3833" y="2332"/>
                    <a:pt x="3906" y="2406"/>
                  </a:cubicBezTo>
                  <a:cubicBezTo>
                    <a:pt x="4073" y="2573"/>
                    <a:pt x="4293" y="2656"/>
                    <a:pt x="4516" y="2656"/>
                  </a:cubicBezTo>
                  <a:cubicBezTo>
                    <a:pt x="4740" y="2656"/>
                    <a:pt x="4966" y="2573"/>
                    <a:pt x="5144" y="2406"/>
                  </a:cubicBezTo>
                  <a:cubicBezTo>
                    <a:pt x="5212" y="2332"/>
                    <a:pt x="5290" y="2302"/>
                    <a:pt x="5364" y="2302"/>
                  </a:cubicBezTo>
                  <a:close/>
                  <a:moveTo>
                    <a:pt x="929" y="1"/>
                  </a:moveTo>
                  <a:cubicBezTo>
                    <a:pt x="405" y="1"/>
                    <a:pt x="0" y="429"/>
                    <a:pt x="0" y="953"/>
                  </a:cubicBezTo>
                  <a:lnTo>
                    <a:pt x="0" y="3454"/>
                  </a:lnTo>
                  <a:cubicBezTo>
                    <a:pt x="0" y="3978"/>
                    <a:pt x="429" y="4406"/>
                    <a:pt x="953" y="4406"/>
                  </a:cubicBezTo>
                  <a:lnTo>
                    <a:pt x="1048" y="4406"/>
                  </a:lnTo>
                  <a:lnTo>
                    <a:pt x="1048" y="4930"/>
                  </a:lnTo>
                  <a:cubicBezTo>
                    <a:pt x="1048" y="5115"/>
                    <a:pt x="1202" y="5240"/>
                    <a:pt x="1367" y="5240"/>
                  </a:cubicBezTo>
                  <a:cubicBezTo>
                    <a:pt x="1437" y="5240"/>
                    <a:pt x="1509" y="5218"/>
                    <a:pt x="1572" y="5168"/>
                  </a:cubicBezTo>
                  <a:lnTo>
                    <a:pt x="2525" y="4406"/>
                  </a:lnTo>
                  <a:lnTo>
                    <a:pt x="6478" y="4406"/>
                  </a:lnTo>
                  <a:lnTo>
                    <a:pt x="7454" y="5168"/>
                  </a:lnTo>
                  <a:cubicBezTo>
                    <a:pt x="7502" y="5216"/>
                    <a:pt x="7573" y="5240"/>
                    <a:pt x="7645" y="5240"/>
                  </a:cubicBezTo>
                  <a:cubicBezTo>
                    <a:pt x="7812" y="5240"/>
                    <a:pt x="7931" y="5097"/>
                    <a:pt x="7954" y="4930"/>
                  </a:cubicBezTo>
                  <a:lnTo>
                    <a:pt x="7954" y="4406"/>
                  </a:lnTo>
                  <a:lnTo>
                    <a:pt x="8050" y="4406"/>
                  </a:lnTo>
                  <a:cubicBezTo>
                    <a:pt x="8574" y="4406"/>
                    <a:pt x="8979" y="3978"/>
                    <a:pt x="9002" y="3454"/>
                  </a:cubicBezTo>
                  <a:lnTo>
                    <a:pt x="9002" y="953"/>
                  </a:lnTo>
                  <a:cubicBezTo>
                    <a:pt x="8979" y="429"/>
                    <a:pt x="8574" y="1"/>
                    <a:pt x="8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3" name="Google Shape;11413;p76"/>
          <p:cNvGrpSpPr/>
          <p:nvPr/>
        </p:nvGrpSpPr>
        <p:grpSpPr>
          <a:xfrm>
            <a:off x="5546199" y="2886026"/>
            <a:ext cx="356656" cy="349675"/>
            <a:chOff x="4529475" y="3220950"/>
            <a:chExt cx="273300" cy="267950"/>
          </a:xfrm>
        </p:grpSpPr>
        <p:sp>
          <p:nvSpPr>
            <p:cNvPr id="11414" name="Google Shape;11414;p76"/>
            <p:cNvSpPr/>
            <p:nvPr/>
          </p:nvSpPr>
          <p:spPr>
            <a:xfrm>
              <a:off x="4693200" y="3220950"/>
              <a:ext cx="73250" cy="120300"/>
            </a:xfrm>
            <a:custGeom>
              <a:avLst/>
              <a:gdLst/>
              <a:ahLst/>
              <a:cxnLst/>
              <a:rect l="l" t="t" r="r" b="b"/>
              <a:pathLst>
                <a:path w="2930" h="4812" extrusionOk="0">
                  <a:moveTo>
                    <a:pt x="2608" y="1"/>
                  </a:moveTo>
                  <a:cubicBezTo>
                    <a:pt x="2530" y="1"/>
                    <a:pt x="2446" y="32"/>
                    <a:pt x="2382" y="96"/>
                  </a:cubicBezTo>
                  <a:lnTo>
                    <a:pt x="2311" y="167"/>
                  </a:lnTo>
                  <a:cubicBezTo>
                    <a:pt x="1692" y="787"/>
                    <a:pt x="858" y="1168"/>
                    <a:pt x="1" y="1239"/>
                  </a:cubicBezTo>
                  <a:lnTo>
                    <a:pt x="1" y="3573"/>
                  </a:lnTo>
                  <a:cubicBezTo>
                    <a:pt x="858" y="3644"/>
                    <a:pt x="1692" y="4025"/>
                    <a:pt x="2311" y="4668"/>
                  </a:cubicBezTo>
                  <a:lnTo>
                    <a:pt x="2382" y="4740"/>
                  </a:lnTo>
                  <a:cubicBezTo>
                    <a:pt x="2454" y="4787"/>
                    <a:pt x="2525" y="4811"/>
                    <a:pt x="2597" y="4811"/>
                  </a:cubicBezTo>
                  <a:cubicBezTo>
                    <a:pt x="2644" y="4811"/>
                    <a:pt x="2692" y="4811"/>
                    <a:pt x="2716" y="4787"/>
                  </a:cubicBezTo>
                  <a:cubicBezTo>
                    <a:pt x="2859" y="4740"/>
                    <a:pt x="2930" y="4621"/>
                    <a:pt x="2930" y="4502"/>
                  </a:cubicBezTo>
                  <a:lnTo>
                    <a:pt x="2930" y="310"/>
                  </a:lnTo>
                  <a:cubicBezTo>
                    <a:pt x="2930" y="191"/>
                    <a:pt x="2859" y="72"/>
                    <a:pt x="2716" y="24"/>
                  </a:cubicBezTo>
                  <a:cubicBezTo>
                    <a:pt x="2684" y="9"/>
                    <a:pt x="2647" y="1"/>
                    <a:pt x="2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6"/>
            <p:cNvSpPr/>
            <p:nvPr/>
          </p:nvSpPr>
          <p:spPr>
            <a:xfrm>
              <a:off x="4555675" y="3326925"/>
              <a:ext cx="68500" cy="67900"/>
            </a:xfrm>
            <a:custGeom>
              <a:avLst/>
              <a:gdLst/>
              <a:ahLst/>
              <a:cxnLst/>
              <a:rect l="l" t="t" r="r" b="b"/>
              <a:pathLst>
                <a:path w="2740" h="2716" extrusionOk="0">
                  <a:moveTo>
                    <a:pt x="1358" y="1"/>
                  </a:moveTo>
                  <a:cubicBezTo>
                    <a:pt x="620" y="1"/>
                    <a:pt x="1" y="596"/>
                    <a:pt x="1" y="1358"/>
                  </a:cubicBezTo>
                  <a:cubicBezTo>
                    <a:pt x="1" y="2096"/>
                    <a:pt x="620" y="2715"/>
                    <a:pt x="1358" y="2715"/>
                  </a:cubicBezTo>
                  <a:cubicBezTo>
                    <a:pt x="2120" y="2715"/>
                    <a:pt x="2739" y="2096"/>
                    <a:pt x="2739" y="1358"/>
                  </a:cubicBezTo>
                  <a:cubicBezTo>
                    <a:pt x="2739" y="596"/>
                    <a:pt x="2120" y="1"/>
                    <a:pt x="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6"/>
            <p:cNvSpPr/>
            <p:nvPr/>
          </p:nvSpPr>
          <p:spPr>
            <a:xfrm>
              <a:off x="4781925" y="3256675"/>
              <a:ext cx="20850" cy="49450"/>
            </a:xfrm>
            <a:custGeom>
              <a:avLst/>
              <a:gdLst/>
              <a:ahLst/>
              <a:cxnLst/>
              <a:rect l="l" t="t" r="r" b="b"/>
              <a:pathLst>
                <a:path w="834" h="1978" extrusionOk="0">
                  <a:moveTo>
                    <a:pt x="0" y="1"/>
                  </a:moveTo>
                  <a:lnTo>
                    <a:pt x="0" y="1977"/>
                  </a:lnTo>
                  <a:cubicBezTo>
                    <a:pt x="834" y="1572"/>
                    <a:pt x="834" y="382"/>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6"/>
            <p:cNvSpPr/>
            <p:nvPr/>
          </p:nvSpPr>
          <p:spPr>
            <a:xfrm>
              <a:off x="4529475" y="3252500"/>
              <a:ext cx="155425" cy="236400"/>
            </a:xfrm>
            <a:custGeom>
              <a:avLst/>
              <a:gdLst/>
              <a:ahLst/>
              <a:cxnLst/>
              <a:rect l="l" t="t" r="r" b="b"/>
              <a:pathLst>
                <a:path w="6217" h="9456" extrusionOk="0">
                  <a:moveTo>
                    <a:pt x="5359" y="1"/>
                  </a:moveTo>
                  <a:cubicBezTo>
                    <a:pt x="3883" y="25"/>
                    <a:pt x="3811" y="2192"/>
                    <a:pt x="5288" y="2311"/>
                  </a:cubicBezTo>
                  <a:lnTo>
                    <a:pt x="5288" y="3049"/>
                  </a:lnTo>
                  <a:cubicBezTo>
                    <a:pt x="5097" y="3168"/>
                    <a:pt x="4978" y="3382"/>
                    <a:pt x="4978" y="3597"/>
                  </a:cubicBezTo>
                  <a:lnTo>
                    <a:pt x="4978" y="5478"/>
                  </a:lnTo>
                  <a:lnTo>
                    <a:pt x="4049" y="5478"/>
                  </a:lnTo>
                  <a:cubicBezTo>
                    <a:pt x="3648" y="6031"/>
                    <a:pt x="3031" y="6319"/>
                    <a:pt x="2411" y="6319"/>
                  </a:cubicBezTo>
                  <a:cubicBezTo>
                    <a:pt x="1963" y="6319"/>
                    <a:pt x="1514" y="6169"/>
                    <a:pt x="1144" y="5859"/>
                  </a:cubicBezTo>
                  <a:cubicBezTo>
                    <a:pt x="429" y="6288"/>
                    <a:pt x="1" y="7074"/>
                    <a:pt x="1" y="7883"/>
                  </a:cubicBezTo>
                  <a:lnTo>
                    <a:pt x="1" y="9146"/>
                  </a:lnTo>
                  <a:cubicBezTo>
                    <a:pt x="1" y="9312"/>
                    <a:pt x="144" y="9455"/>
                    <a:pt x="334" y="9455"/>
                  </a:cubicBezTo>
                  <a:lnTo>
                    <a:pt x="4502" y="9455"/>
                  </a:lnTo>
                  <a:cubicBezTo>
                    <a:pt x="4692" y="9455"/>
                    <a:pt x="4835" y="9312"/>
                    <a:pt x="4811" y="9146"/>
                  </a:cubicBezTo>
                  <a:lnTo>
                    <a:pt x="4811" y="7883"/>
                  </a:lnTo>
                  <a:cubicBezTo>
                    <a:pt x="4811" y="7479"/>
                    <a:pt x="4716" y="7098"/>
                    <a:pt x="4526" y="6740"/>
                  </a:cubicBezTo>
                  <a:lnTo>
                    <a:pt x="5288" y="6740"/>
                  </a:lnTo>
                  <a:cubicBezTo>
                    <a:pt x="5812" y="6740"/>
                    <a:pt x="6216" y="6312"/>
                    <a:pt x="6216" y="5788"/>
                  </a:cubicBezTo>
                  <a:lnTo>
                    <a:pt x="6216" y="3597"/>
                  </a:lnTo>
                  <a:cubicBezTo>
                    <a:pt x="6216" y="3382"/>
                    <a:pt x="6097" y="3168"/>
                    <a:pt x="5907" y="3049"/>
                  </a:cubicBezTo>
                  <a:lnTo>
                    <a:pt x="59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8" name="Google Shape;11418;p76"/>
          <p:cNvGrpSpPr/>
          <p:nvPr/>
        </p:nvGrpSpPr>
        <p:grpSpPr>
          <a:xfrm>
            <a:off x="6302185" y="2886026"/>
            <a:ext cx="348109" cy="349675"/>
            <a:chOff x="5108775" y="3220950"/>
            <a:chExt cx="266750" cy="267950"/>
          </a:xfrm>
        </p:grpSpPr>
        <p:sp>
          <p:nvSpPr>
            <p:cNvPr id="11419" name="Google Shape;11419;p76"/>
            <p:cNvSpPr/>
            <p:nvPr/>
          </p:nvSpPr>
          <p:spPr>
            <a:xfrm>
              <a:off x="5200450" y="3347600"/>
              <a:ext cx="73250" cy="62700"/>
            </a:xfrm>
            <a:custGeom>
              <a:avLst/>
              <a:gdLst/>
              <a:ahLst/>
              <a:cxnLst/>
              <a:rect l="l" t="t" r="r" b="b"/>
              <a:pathLst>
                <a:path w="2930" h="2508" extrusionOk="0">
                  <a:moveTo>
                    <a:pt x="1653" y="0"/>
                  </a:moveTo>
                  <a:cubicBezTo>
                    <a:pt x="1348" y="0"/>
                    <a:pt x="1038" y="113"/>
                    <a:pt x="787" y="364"/>
                  </a:cubicBezTo>
                  <a:cubicBezTo>
                    <a:pt x="1" y="1174"/>
                    <a:pt x="572" y="2508"/>
                    <a:pt x="1692" y="2508"/>
                  </a:cubicBezTo>
                  <a:cubicBezTo>
                    <a:pt x="2382" y="2508"/>
                    <a:pt x="2930" y="1960"/>
                    <a:pt x="2930" y="1269"/>
                  </a:cubicBezTo>
                  <a:cubicBezTo>
                    <a:pt x="2930" y="508"/>
                    <a:pt x="2302" y="0"/>
                    <a:pt x="1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6"/>
            <p:cNvSpPr/>
            <p:nvPr/>
          </p:nvSpPr>
          <p:spPr>
            <a:xfrm>
              <a:off x="5182000" y="3417425"/>
              <a:ext cx="120275" cy="71475"/>
            </a:xfrm>
            <a:custGeom>
              <a:avLst/>
              <a:gdLst/>
              <a:ahLst/>
              <a:cxnLst/>
              <a:rect l="l" t="t" r="r" b="b"/>
              <a:pathLst>
                <a:path w="4811" h="2859" extrusionOk="0">
                  <a:moveTo>
                    <a:pt x="1310" y="0"/>
                  </a:moveTo>
                  <a:cubicBezTo>
                    <a:pt x="524" y="405"/>
                    <a:pt x="24" y="1239"/>
                    <a:pt x="24" y="2144"/>
                  </a:cubicBezTo>
                  <a:lnTo>
                    <a:pt x="24" y="2549"/>
                  </a:lnTo>
                  <a:cubicBezTo>
                    <a:pt x="0" y="2715"/>
                    <a:pt x="143" y="2858"/>
                    <a:pt x="310" y="2858"/>
                  </a:cubicBezTo>
                  <a:lnTo>
                    <a:pt x="4501" y="2858"/>
                  </a:lnTo>
                  <a:cubicBezTo>
                    <a:pt x="4668" y="2858"/>
                    <a:pt x="4787" y="2715"/>
                    <a:pt x="4787" y="2549"/>
                  </a:cubicBezTo>
                  <a:lnTo>
                    <a:pt x="4787" y="2144"/>
                  </a:lnTo>
                  <a:cubicBezTo>
                    <a:pt x="4811" y="1239"/>
                    <a:pt x="4311" y="405"/>
                    <a:pt x="3525" y="0"/>
                  </a:cubicBezTo>
                  <a:cubicBezTo>
                    <a:pt x="3192" y="239"/>
                    <a:pt x="2805" y="358"/>
                    <a:pt x="2418" y="358"/>
                  </a:cubicBezTo>
                  <a:cubicBezTo>
                    <a:pt x="2031" y="358"/>
                    <a:pt x="1644" y="239"/>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6"/>
            <p:cNvSpPr/>
            <p:nvPr/>
          </p:nvSpPr>
          <p:spPr>
            <a:xfrm>
              <a:off x="5121875" y="3220950"/>
              <a:ext cx="52400" cy="52425"/>
            </a:xfrm>
            <a:custGeom>
              <a:avLst/>
              <a:gdLst/>
              <a:ahLst/>
              <a:cxnLst/>
              <a:rect l="l" t="t" r="r" b="b"/>
              <a:pathLst>
                <a:path w="2096" h="2097" extrusionOk="0">
                  <a:moveTo>
                    <a:pt x="1048" y="1"/>
                  </a:moveTo>
                  <a:cubicBezTo>
                    <a:pt x="477" y="1"/>
                    <a:pt x="0" y="477"/>
                    <a:pt x="0" y="1049"/>
                  </a:cubicBezTo>
                  <a:cubicBezTo>
                    <a:pt x="0" y="1620"/>
                    <a:pt x="477" y="2096"/>
                    <a:pt x="1048" y="2096"/>
                  </a:cubicBezTo>
                  <a:cubicBezTo>
                    <a:pt x="1643" y="2096"/>
                    <a:pt x="2096" y="1620"/>
                    <a:pt x="2096" y="1049"/>
                  </a:cubicBezTo>
                  <a:cubicBezTo>
                    <a:pt x="2096" y="477"/>
                    <a:pt x="16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6"/>
            <p:cNvSpPr/>
            <p:nvPr/>
          </p:nvSpPr>
          <p:spPr>
            <a:xfrm>
              <a:off x="5108775" y="3279300"/>
              <a:ext cx="78600" cy="51825"/>
            </a:xfrm>
            <a:custGeom>
              <a:avLst/>
              <a:gdLst/>
              <a:ahLst/>
              <a:cxnLst/>
              <a:rect l="l" t="t" r="r" b="b"/>
              <a:pathLst>
                <a:path w="3144" h="2073" extrusionOk="0">
                  <a:moveTo>
                    <a:pt x="500" y="0"/>
                  </a:moveTo>
                  <a:cubicBezTo>
                    <a:pt x="191" y="286"/>
                    <a:pt x="0" y="691"/>
                    <a:pt x="0" y="1120"/>
                  </a:cubicBezTo>
                  <a:lnTo>
                    <a:pt x="0" y="1763"/>
                  </a:lnTo>
                  <a:cubicBezTo>
                    <a:pt x="0" y="1929"/>
                    <a:pt x="143" y="2072"/>
                    <a:pt x="334" y="2072"/>
                  </a:cubicBezTo>
                  <a:lnTo>
                    <a:pt x="2834" y="2072"/>
                  </a:lnTo>
                  <a:cubicBezTo>
                    <a:pt x="3001" y="2072"/>
                    <a:pt x="3144" y="1929"/>
                    <a:pt x="3144" y="1763"/>
                  </a:cubicBezTo>
                  <a:lnTo>
                    <a:pt x="3144" y="1120"/>
                  </a:lnTo>
                  <a:cubicBezTo>
                    <a:pt x="3144" y="691"/>
                    <a:pt x="2953" y="286"/>
                    <a:pt x="2644" y="0"/>
                  </a:cubicBezTo>
                  <a:cubicBezTo>
                    <a:pt x="2358" y="239"/>
                    <a:pt x="1977" y="382"/>
                    <a:pt x="1572" y="405"/>
                  </a:cubicBezTo>
                  <a:cubicBezTo>
                    <a:pt x="1191" y="405"/>
                    <a:pt x="786" y="262"/>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6"/>
            <p:cNvSpPr/>
            <p:nvPr/>
          </p:nvSpPr>
          <p:spPr>
            <a:xfrm>
              <a:off x="5310600" y="3220950"/>
              <a:ext cx="52425" cy="52425"/>
            </a:xfrm>
            <a:custGeom>
              <a:avLst/>
              <a:gdLst/>
              <a:ahLst/>
              <a:cxnLst/>
              <a:rect l="l" t="t" r="r" b="b"/>
              <a:pathLst>
                <a:path w="2097" h="2097" extrusionOk="0">
                  <a:moveTo>
                    <a:pt x="1048" y="1"/>
                  </a:moveTo>
                  <a:cubicBezTo>
                    <a:pt x="453" y="1"/>
                    <a:pt x="0" y="477"/>
                    <a:pt x="0" y="1049"/>
                  </a:cubicBezTo>
                  <a:cubicBezTo>
                    <a:pt x="0" y="1620"/>
                    <a:pt x="453" y="2096"/>
                    <a:pt x="1048" y="2096"/>
                  </a:cubicBezTo>
                  <a:cubicBezTo>
                    <a:pt x="1620" y="2096"/>
                    <a:pt x="2096" y="1620"/>
                    <a:pt x="2096" y="1049"/>
                  </a:cubicBezTo>
                  <a:cubicBezTo>
                    <a:pt x="2096" y="477"/>
                    <a:pt x="1620"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6"/>
            <p:cNvSpPr/>
            <p:nvPr/>
          </p:nvSpPr>
          <p:spPr>
            <a:xfrm>
              <a:off x="5297500" y="3279300"/>
              <a:ext cx="78025" cy="51825"/>
            </a:xfrm>
            <a:custGeom>
              <a:avLst/>
              <a:gdLst/>
              <a:ahLst/>
              <a:cxnLst/>
              <a:rect l="l" t="t" r="r" b="b"/>
              <a:pathLst>
                <a:path w="3121" h="2073" extrusionOk="0">
                  <a:moveTo>
                    <a:pt x="477" y="0"/>
                  </a:moveTo>
                  <a:cubicBezTo>
                    <a:pt x="167" y="286"/>
                    <a:pt x="0" y="691"/>
                    <a:pt x="0" y="1120"/>
                  </a:cubicBezTo>
                  <a:lnTo>
                    <a:pt x="0" y="1763"/>
                  </a:lnTo>
                  <a:cubicBezTo>
                    <a:pt x="0" y="1929"/>
                    <a:pt x="120" y="2072"/>
                    <a:pt x="286" y="2072"/>
                  </a:cubicBezTo>
                  <a:lnTo>
                    <a:pt x="2811" y="2072"/>
                  </a:lnTo>
                  <a:cubicBezTo>
                    <a:pt x="2977" y="2072"/>
                    <a:pt x="3120" y="1929"/>
                    <a:pt x="3096" y="1763"/>
                  </a:cubicBezTo>
                  <a:lnTo>
                    <a:pt x="3096" y="1120"/>
                  </a:lnTo>
                  <a:cubicBezTo>
                    <a:pt x="3120" y="691"/>
                    <a:pt x="2953" y="286"/>
                    <a:pt x="2644" y="0"/>
                  </a:cubicBezTo>
                  <a:cubicBezTo>
                    <a:pt x="2334" y="262"/>
                    <a:pt x="1947" y="393"/>
                    <a:pt x="1560" y="393"/>
                  </a:cubicBezTo>
                  <a:cubicBezTo>
                    <a:pt x="1173" y="393"/>
                    <a:pt x="786" y="262"/>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6"/>
            <p:cNvSpPr/>
            <p:nvPr/>
          </p:nvSpPr>
          <p:spPr>
            <a:xfrm>
              <a:off x="5216525" y="3220950"/>
              <a:ext cx="52425" cy="52425"/>
            </a:xfrm>
            <a:custGeom>
              <a:avLst/>
              <a:gdLst/>
              <a:ahLst/>
              <a:cxnLst/>
              <a:rect l="l" t="t" r="r" b="b"/>
              <a:pathLst>
                <a:path w="2097" h="2097" extrusionOk="0">
                  <a:moveTo>
                    <a:pt x="1049" y="1"/>
                  </a:moveTo>
                  <a:cubicBezTo>
                    <a:pt x="453" y="1"/>
                    <a:pt x="1" y="477"/>
                    <a:pt x="1" y="1049"/>
                  </a:cubicBezTo>
                  <a:cubicBezTo>
                    <a:pt x="1" y="1620"/>
                    <a:pt x="453" y="2096"/>
                    <a:pt x="1049" y="2096"/>
                  </a:cubicBezTo>
                  <a:cubicBezTo>
                    <a:pt x="1620" y="2096"/>
                    <a:pt x="2096" y="1620"/>
                    <a:pt x="2096" y="1049"/>
                  </a:cubicBezTo>
                  <a:cubicBezTo>
                    <a:pt x="2096" y="477"/>
                    <a:pt x="1620" y="1"/>
                    <a:pt x="1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6"/>
            <p:cNvSpPr/>
            <p:nvPr/>
          </p:nvSpPr>
          <p:spPr>
            <a:xfrm>
              <a:off x="5203425" y="3279300"/>
              <a:ext cx="78625" cy="51825"/>
            </a:xfrm>
            <a:custGeom>
              <a:avLst/>
              <a:gdLst/>
              <a:ahLst/>
              <a:cxnLst/>
              <a:rect l="l" t="t" r="r" b="b"/>
              <a:pathLst>
                <a:path w="3145" h="2073" extrusionOk="0">
                  <a:moveTo>
                    <a:pt x="477" y="0"/>
                  </a:moveTo>
                  <a:cubicBezTo>
                    <a:pt x="168" y="286"/>
                    <a:pt x="1" y="691"/>
                    <a:pt x="1" y="1120"/>
                  </a:cubicBezTo>
                  <a:lnTo>
                    <a:pt x="1" y="1763"/>
                  </a:lnTo>
                  <a:cubicBezTo>
                    <a:pt x="1" y="1929"/>
                    <a:pt x="144" y="2072"/>
                    <a:pt x="310" y="2072"/>
                  </a:cubicBezTo>
                  <a:lnTo>
                    <a:pt x="2811" y="2072"/>
                  </a:lnTo>
                  <a:cubicBezTo>
                    <a:pt x="3001" y="2072"/>
                    <a:pt x="3144" y="1929"/>
                    <a:pt x="3121" y="1763"/>
                  </a:cubicBezTo>
                  <a:lnTo>
                    <a:pt x="3121" y="1120"/>
                  </a:lnTo>
                  <a:cubicBezTo>
                    <a:pt x="3121" y="691"/>
                    <a:pt x="2954" y="286"/>
                    <a:pt x="2644" y="0"/>
                  </a:cubicBezTo>
                  <a:cubicBezTo>
                    <a:pt x="2335" y="262"/>
                    <a:pt x="1954" y="405"/>
                    <a:pt x="1573" y="405"/>
                  </a:cubicBezTo>
                  <a:cubicBezTo>
                    <a:pt x="1168" y="405"/>
                    <a:pt x="787" y="262"/>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7" name="Google Shape;11427;p76"/>
          <p:cNvGrpSpPr/>
          <p:nvPr/>
        </p:nvGrpSpPr>
        <p:grpSpPr>
          <a:xfrm>
            <a:off x="7058139" y="2886026"/>
            <a:ext cx="348109" cy="349675"/>
            <a:chOff x="5688050" y="3220950"/>
            <a:chExt cx="266750" cy="267950"/>
          </a:xfrm>
        </p:grpSpPr>
        <p:sp>
          <p:nvSpPr>
            <p:cNvPr id="11428" name="Google Shape;11428;p76"/>
            <p:cNvSpPr/>
            <p:nvPr/>
          </p:nvSpPr>
          <p:spPr>
            <a:xfrm>
              <a:off x="5688050" y="3338825"/>
              <a:ext cx="266750" cy="150075"/>
            </a:xfrm>
            <a:custGeom>
              <a:avLst/>
              <a:gdLst/>
              <a:ahLst/>
              <a:cxnLst/>
              <a:rect l="l" t="t" r="r" b="b"/>
              <a:pathLst>
                <a:path w="10670" h="6003" extrusionOk="0">
                  <a:moveTo>
                    <a:pt x="7431" y="1"/>
                  </a:moveTo>
                  <a:cubicBezTo>
                    <a:pt x="7240" y="1"/>
                    <a:pt x="7121" y="144"/>
                    <a:pt x="7121" y="311"/>
                  </a:cubicBezTo>
                  <a:lnTo>
                    <a:pt x="7121" y="1668"/>
                  </a:lnTo>
                  <a:lnTo>
                    <a:pt x="3859" y="1668"/>
                  </a:lnTo>
                  <a:cubicBezTo>
                    <a:pt x="3692" y="1692"/>
                    <a:pt x="3573" y="1811"/>
                    <a:pt x="3573" y="2001"/>
                  </a:cubicBezTo>
                  <a:lnTo>
                    <a:pt x="3573" y="3359"/>
                  </a:lnTo>
                  <a:lnTo>
                    <a:pt x="334" y="3359"/>
                  </a:lnTo>
                  <a:cubicBezTo>
                    <a:pt x="144" y="3359"/>
                    <a:pt x="1" y="3478"/>
                    <a:pt x="1" y="3668"/>
                  </a:cubicBezTo>
                  <a:lnTo>
                    <a:pt x="1" y="5693"/>
                  </a:lnTo>
                  <a:cubicBezTo>
                    <a:pt x="1" y="5859"/>
                    <a:pt x="144" y="6002"/>
                    <a:pt x="334" y="6002"/>
                  </a:cubicBezTo>
                  <a:lnTo>
                    <a:pt x="10360" y="6002"/>
                  </a:lnTo>
                  <a:cubicBezTo>
                    <a:pt x="10527" y="6002"/>
                    <a:pt x="10646" y="5859"/>
                    <a:pt x="10646" y="5693"/>
                  </a:cubicBezTo>
                  <a:lnTo>
                    <a:pt x="10646" y="311"/>
                  </a:lnTo>
                  <a:cubicBezTo>
                    <a:pt x="10670" y="144"/>
                    <a:pt x="10527" y="1"/>
                    <a:pt x="103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6"/>
            <p:cNvSpPr/>
            <p:nvPr/>
          </p:nvSpPr>
          <p:spPr>
            <a:xfrm>
              <a:off x="5701150" y="3304900"/>
              <a:ext cx="47075" cy="47050"/>
            </a:xfrm>
            <a:custGeom>
              <a:avLst/>
              <a:gdLst/>
              <a:ahLst/>
              <a:cxnLst/>
              <a:rect l="l" t="t" r="r" b="b"/>
              <a:pathLst>
                <a:path w="1883" h="1882" extrusionOk="0">
                  <a:moveTo>
                    <a:pt x="929" y="0"/>
                  </a:moveTo>
                  <a:cubicBezTo>
                    <a:pt x="406" y="0"/>
                    <a:pt x="1" y="429"/>
                    <a:pt x="1" y="929"/>
                  </a:cubicBezTo>
                  <a:cubicBezTo>
                    <a:pt x="1" y="1453"/>
                    <a:pt x="406" y="1882"/>
                    <a:pt x="929" y="1882"/>
                  </a:cubicBezTo>
                  <a:cubicBezTo>
                    <a:pt x="1453" y="1882"/>
                    <a:pt x="1882" y="1453"/>
                    <a:pt x="1882" y="929"/>
                  </a:cubicBezTo>
                  <a:cubicBezTo>
                    <a:pt x="1882" y="429"/>
                    <a:pt x="1453"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6"/>
            <p:cNvSpPr/>
            <p:nvPr/>
          </p:nvSpPr>
          <p:spPr>
            <a:xfrm>
              <a:off x="5789875" y="3263225"/>
              <a:ext cx="47050" cy="47050"/>
            </a:xfrm>
            <a:custGeom>
              <a:avLst/>
              <a:gdLst/>
              <a:ahLst/>
              <a:cxnLst/>
              <a:rect l="l" t="t" r="r" b="b"/>
              <a:pathLst>
                <a:path w="1882" h="1882" extrusionOk="0">
                  <a:moveTo>
                    <a:pt x="953" y="0"/>
                  </a:moveTo>
                  <a:cubicBezTo>
                    <a:pt x="429" y="0"/>
                    <a:pt x="0" y="405"/>
                    <a:pt x="0" y="929"/>
                  </a:cubicBezTo>
                  <a:cubicBezTo>
                    <a:pt x="0" y="1453"/>
                    <a:pt x="429" y="1882"/>
                    <a:pt x="953" y="1882"/>
                  </a:cubicBezTo>
                  <a:cubicBezTo>
                    <a:pt x="1453" y="1882"/>
                    <a:pt x="1881" y="1453"/>
                    <a:pt x="1881" y="929"/>
                  </a:cubicBezTo>
                  <a:cubicBezTo>
                    <a:pt x="1881" y="405"/>
                    <a:pt x="145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6"/>
            <p:cNvSpPr/>
            <p:nvPr/>
          </p:nvSpPr>
          <p:spPr>
            <a:xfrm>
              <a:off x="5865475" y="3276325"/>
              <a:ext cx="73850" cy="47050"/>
            </a:xfrm>
            <a:custGeom>
              <a:avLst/>
              <a:gdLst/>
              <a:ahLst/>
              <a:cxnLst/>
              <a:rect l="l" t="t" r="r" b="b"/>
              <a:pathLst>
                <a:path w="2954" h="1882" extrusionOk="0">
                  <a:moveTo>
                    <a:pt x="548" y="0"/>
                  </a:moveTo>
                  <a:cubicBezTo>
                    <a:pt x="215" y="286"/>
                    <a:pt x="1" y="691"/>
                    <a:pt x="1" y="1143"/>
                  </a:cubicBezTo>
                  <a:lnTo>
                    <a:pt x="1" y="1596"/>
                  </a:lnTo>
                  <a:cubicBezTo>
                    <a:pt x="1" y="1739"/>
                    <a:pt x="143" y="1882"/>
                    <a:pt x="286" y="1882"/>
                  </a:cubicBezTo>
                  <a:lnTo>
                    <a:pt x="2668" y="1882"/>
                  </a:lnTo>
                  <a:cubicBezTo>
                    <a:pt x="2811" y="1882"/>
                    <a:pt x="2954" y="1739"/>
                    <a:pt x="2954" y="1596"/>
                  </a:cubicBezTo>
                  <a:lnTo>
                    <a:pt x="2954" y="1143"/>
                  </a:lnTo>
                  <a:cubicBezTo>
                    <a:pt x="2954" y="691"/>
                    <a:pt x="2739" y="286"/>
                    <a:pt x="2406" y="0"/>
                  </a:cubicBezTo>
                  <a:cubicBezTo>
                    <a:pt x="2132" y="203"/>
                    <a:pt x="1804" y="304"/>
                    <a:pt x="1477" y="304"/>
                  </a:cubicBezTo>
                  <a:cubicBezTo>
                    <a:pt x="1150" y="304"/>
                    <a:pt x="822" y="203"/>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6"/>
            <p:cNvSpPr/>
            <p:nvPr/>
          </p:nvSpPr>
          <p:spPr>
            <a:xfrm>
              <a:off x="5688050" y="3360275"/>
              <a:ext cx="73250" cy="46450"/>
            </a:xfrm>
            <a:custGeom>
              <a:avLst/>
              <a:gdLst/>
              <a:ahLst/>
              <a:cxnLst/>
              <a:rect l="l" t="t" r="r" b="b"/>
              <a:pathLst>
                <a:path w="2930" h="1858" extrusionOk="0">
                  <a:moveTo>
                    <a:pt x="549" y="0"/>
                  </a:moveTo>
                  <a:cubicBezTo>
                    <a:pt x="191" y="262"/>
                    <a:pt x="1" y="691"/>
                    <a:pt x="1" y="1120"/>
                  </a:cubicBezTo>
                  <a:lnTo>
                    <a:pt x="1" y="1596"/>
                  </a:lnTo>
                  <a:cubicBezTo>
                    <a:pt x="1" y="1739"/>
                    <a:pt x="120" y="1858"/>
                    <a:pt x="263" y="1858"/>
                  </a:cubicBezTo>
                  <a:lnTo>
                    <a:pt x="2644" y="1858"/>
                  </a:lnTo>
                  <a:cubicBezTo>
                    <a:pt x="2811" y="1858"/>
                    <a:pt x="2930" y="1739"/>
                    <a:pt x="2930" y="1596"/>
                  </a:cubicBezTo>
                  <a:lnTo>
                    <a:pt x="2930" y="1120"/>
                  </a:lnTo>
                  <a:cubicBezTo>
                    <a:pt x="2930" y="691"/>
                    <a:pt x="2716" y="262"/>
                    <a:pt x="2382" y="0"/>
                  </a:cubicBezTo>
                  <a:cubicBezTo>
                    <a:pt x="2108" y="191"/>
                    <a:pt x="1787" y="286"/>
                    <a:pt x="1465" y="286"/>
                  </a:cubicBezTo>
                  <a:cubicBezTo>
                    <a:pt x="1144" y="286"/>
                    <a:pt x="822" y="191"/>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6"/>
            <p:cNvSpPr/>
            <p:nvPr/>
          </p:nvSpPr>
          <p:spPr>
            <a:xfrm>
              <a:off x="5776775" y="3318000"/>
              <a:ext cx="73250" cy="47050"/>
            </a:xfrm>
            <a:custGeom>
              <a:avLst/>
              <a:gdLst/>
              <a:ahLst/>
              <a:cxnLst/>
              <a:rect l="l" t="t" r="r" b="b"/>
              <a:pathLst>
                <a:path w="2930" h="1882" extrusionOk="0">
                  <a:moveTo>
                    <a:pt x="548" y="0"/>
                  </a:moveTo>
                  <a:cubicBezTo>
                    <a:pt x="191" y="286"/>
                    <a:pt x="0" y="715"/>
                    <a:pt x="0" y="1144"/>
                  </a:cubicBezTo>
                  <a:lnTo>
                    <a:pt x="0" y="1596"/>
                  </a:lnTo>
                  <a:cubicBezTo>
                    <a:pt x="0" y="1763"/>
                    <a:pt x="119" y="1882"/>
                    <a:pt x="286" y="1882"/>
                  </a:cubicBezTo>
                  <a:lnTo>
                    <a:pt x="2667" y="1882"/>
                  </a:lnTo>
                  <a:cubicBezTo>
                    <a:pt x="2810" y="1882"/>
                    <a:pt x="2929" y="1763"/>
                    <a:pt x="2929" y="1596"/>
                  </a:cubicBezTo>
                  <a:lnTo>
                    <a:pt x="2929" y="1144"/>
                  </a:lnTo>
                  <a:cubicBezTo>
                    <a:pt x="2929" y="715"/>
                    <a:pt x="2739" y="286"/>
                    <a:pt x="2382" y="0"/>
                  </a:cubicBezTo>
                  <a:cubicBezTo>
                    <a:pt x="2108" y="203"/>
                    <a:pt x="1786" y="304"/>
                    <a:pt x="1465" y="304"/>
                  </a:cubicBezTo>
                  <a:cubicBezTo>
                    <a:pt x="1143" y="304"/>
                    <a:pt x="822" y="203"/>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6"/>
            <p:cNvSpPr/>
            <p:nvPr/>
          </p:nvSpPr>
          <p:spPr>
            <a:xfrm>
              <a:off x="5878575" y="3220950"/>
              <a:ext cx="47050" cy="47050"/>
            </a:xfrm>
            <a:custGeom>
              <a:avLst/>
              <a:gdLst/>
              <a:ahLst/>
              <a:cxnLst/>
              <a:rect l="l" t="t" r="r" b="b"/>
              <a:pathLst>
                <a:path w="1882" h="1882" extrusionOk="0">
                  <a:moveTo>
                    <a:pt x="953" y="1"/>
                  </a:moveTo>
                  <a:cubicBezTo>
                    <a:pt x="429" y="1"/>
                    <a:pt x="0" y="429"/>
                    <a:pt x="0" y="953"/>
                  </a:cubicBezTo>
                  <a:cubicBezTo>
                    <a:pt x="0" y="1477"/>
                    <a:pt x="429" y="1882"/>
                    <a:pt x="953" y="1882"/>
                  </a:cubicBezTo>
                  <a:cubicBezTo>
                    <a:pt x="1477" y="1882"/>
                    <a:pt x="1882" y="1477"/>
                    <a:pt x="1882" y="953"/>
                  </a:cubicBezTo>
                  <a:cubicBezTo>
                    <a:pt x="1882" y="429"/>
                    <a:pt x="147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5" name="Google Shape;11435;p76"/>
          <p:cNvGrpSpPr/>
          <p:nvPr/>
        </p:nvGrpSpPr>
        <p:grpSpPr>
          <a:xfrm>
            <a:off x="7811026" y="2886026"/>
            <a:ext cx="350425" cy="349675"/>
            <a:chOff x="6264975" y="3220950"/>
            <a:chExt cx="268525" cy="267950"/>
          </a:xfrm>
        </p:grpSpPr>
        <p:sp>
          <p:nvSpPr>
            <p:cNvPr id="11436" name="Google Shape;11436;p76"/>
            <p:cNvSpPr/>
            <p:nvPr/>
          </p:nvSpPr>
          <p:spPr>
            <a:xfrm>
              <a:off x="6322725" y="3276925"/>
              <a:ext cx="6550" cy="16100"/>
            </a:xfrm>
            <a:custGeom>
              <a:avLst/>
              <a:gdLst/>
              <a:ahLst/>
              <a:cxnLst/>
              <a:rect l="l" t="t" r="r" b="b"/>
              <a:pathLst>
                <a:path w="262" h="644" extrusionOk="0">
                  <a:moveTo>
                    <a:pt x="0" y="0"/>
                  </a:moveTo>
                  <a:lnTo>
                    <a:pt x="0" y="643"/>
                  </a:lnTo>
                  <a:cubicBezTo>
                    <a:pt x="119" y="596"/>
                    <a:pt x="191" y="477"/>
                    <a:pt x="214" y="357"/>
                  </a:cubicBezTo>
                  <a:cubicBezTo>
                    <a:pt x="262" y="191"/>
                    <a:pt x="167" y="48"/>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6"/>
            <p:cNvSpPr/>
            <p:nvPr/>
          </p:nvSpPr>
          <p:spPr>
            <a:xfrm>
              <a:off x="6266750" y="3221700"/>
              <a:ext cx="122075" cy="104050"/>
            </a:xfrm>
            <a:custGeom>
              <a:avLst/>
              <a:gdLst/>
              <a:ahLst/>
              <a:cxnLst/>
              <a:rect l="l" t="t" r="r" b="b"/>
              <a:pathLst>
                <a:path w="4883" h="4162" extrusionOk="0">
                  <a:moveTo>
                    <a:pt x="2084" y="661"/>
                  </a:moveTo>
                  <a:cubicBezTo>
                    <a:pt x="2162" y="661"/>
                    <a:pt x="2239" y="709"/>
                    <a:pt x="2239" y="804"/>
                  </a:cubicBezTo>
                  <a:lnTo>
                    <a:pt x="2239" y="923"/>
                  </a:lnTo>
                  <a:cubicBezTo>
                    <a:pt x="2382" y="947"/>
                    <a:pt x="2501" y="995"/>
                    <a:pt x="2596" y="1114"/>
                  </a:cubicBezTo>
                  <a:cubicBezTo>
                    <a:pt x="2668" y="1161"/>
                    <a:pt x="2668" y="1257"/>
                    <a:pt x="2596" y="1328"/>
                  </a:cubicBezTo>
                  <a:cubicBezTo>
                    <a:pt x="2561" y="1352"/>
                    <a:pt x="2519" y="1364"/>
                    <a:pt x="2480" y="1364"/>
                  </a:cubicBezTo>
                  <a:cubicBezTo>
                    <a:pt x="2441" y="1364"/>
                    <a:pt x="2406" y="1352"/>
                    <a:pt x="2382" y="1328"/>
                  </a:cubicBezTo>
                  <a:cubicBezTo>
                    <a:pt x="2334" y="1304"/>
                    <a:pt x="2287" y="1280"/>
                    <a:pt x="2263" y="1257"/>
                  </a:cubicBezTo>
                  <a:lnTo>
                    <a:pt x="2263" y="1876"/>
                  </a:lnTo>
                  <a:lnTo>
                    <a:pt x="2358" y="1923"/>
                  </a:lnTo>
                  <a:cubicBezTo>
                    <a:pt x="2668" y="2019"/>
                    <a:pt x="2834" y="2328"/>
                    <a:pt x="2787" y="2638"/>
                  </a:cubicBezTo>
                  <a:cubicBezTo>
                    <a:pt x="2739" y="2900"/>
                    <a:pt x="2525" y="3138"/>
                    <a:pt x="2263" y="3186"/>
                  </a:cubicBezTo>
                  <a:lnTo>
                    <a:pt x="2263" y="3352"/>
                  </a:lnTo>
                  <a:cubicBezTo>
                    <a:pt x="2263" y="3448"/>
                    <a:pt x="2180" y="3495"/>
                    <a:pt x="2096" y="3495"/>
                  </a:cubicBezTo>
                  <a:cubicBezTo>
                    <a:pt x="2013" y="3495"/>
                    <a:pt x="1929" y="3448"/>
                    <a:pt x="1929" y="3352"/>
                  </a:cubicBezTo>
                  <a:lnTo>
                    <a:pt x="1929" y="3209"/>
                  </a:lnTo>
                  <a:cubicBezTo>
                    <a:pt x="1787" y="3209"/>
                    <a:pt x="1620" y="3138"/>
                    <a:pt x="1501" y="3043"/>
                  </a:cubicBezTo>
                  <a:cubicBezTo>
                    <a:pt x="1406" y="2995"/>
                    <a:pt x="1406" y="2900"/>
                    <a:pt x="1453" y="2828"/>
                  </a:cubicBezTo>
                  <a:lnTo>
                    <a:pt x="1429" y="2805"/>
                  </a:lnTo>
                  <a:cubicBezTo>
                    <a:pt x="1456" y="2765"/>
                    <a:pt x="1496" y="2748"/>
                    <a:pt x="1539" y="2748"/>
                  </a:cubicBezTo>
                  <a:cubicBezTo>
                    <a:pt x="1575" y="2748"/>
                    <a:pt x="1612" y="2759"/>
                    <a:pt x="1644" y="2781"/>
                  </a:cubicBezTo>
                  <a:cubicBezTo>
                    <a:pt x="1739" y="2828"/>
                    <a:pt x="1810" y="2876"/>
                    <a:pt x="1929" y="2876"/>
                  </a:cubicBezTo>
                  <a:lnTo>
                    <a:pt x="1929" y="2090"/>
                  </a:lnTo>
                  <a:cubicBezTo>
                    <a:pt x="1834" y="2043"/>
                    <a:pt x="1739" y="1995"/>
                    <a:pt x="1644" y="1923"/>
                  </a:cubicBezTo>
                  <a:cubicBezTo>
                    <a:pt x="1501" y="1804"/>
                    <a:pt x="1429" y="1590"/>
                    <a:pt x="1477" y="1423"/>
                  </a:cubicBezTo>
                  <a:cubicBezTo>
                    <a:pt x="1525" y="1209"/>
                    <a:pt x="1667" y="1019"/>
                    <a:pt x="1882" y="947"/>
                  </a:cubicBezTo>
                  <a:lnTo>
                    <a:pt x="1929" y="947"/>
                  </a:lnTo>
                  <a:lnTo>
                    <a:pt x="1929" y="804"/>
                  </a:lnTo>
                  <a:cubicBezTo>
                    <a:pt x="1929" y="709"/>
                    <a:pt x="2007" y="661"/>
                    <a:pt x="2084" y="661"/>
                  </a:cubicBezTo>
                  <a:close/>
                  <a:moveTo>
                    <a:pt x="2103" y="1"/>
                  </a:moveTo>
                  <a:cubicBezTo>
                    <a:pt x="1026" y="1"/>
                    <a:pt x="0" y="833"/>
                    <a:pt x="0" y="2090"/>
                  </a:cubicBezTo>
                  <a:cubicBezTo>
                    <a:pt x="0" y="3233"/>
                    <a:pt x="929" y="4162"/>
                    <a:pt x="2096" y="4162"/>
                  </a:cubicBezTo>
                  <a:cubicBezTo>
                    <a:pt x="3954" y="4162"/>
                    <a:pt x="4882" y="1923"/>
                    <a:pt x="3573" y="614"/>
                  </a:cubicBezTo>
                  <a:cubicBezTo>
                    <a:pt x="3142" y="190"/>
                    <a:pt x="2616" y="1"/>
                    <a:pt x="2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6"/>
            <p:cNvSpPr/>
            <p:nvPr/>
          </p:nvSpPr>
          <p:spPr>
            <a:xfrm>
              <a:off x="6310800" y="3253700"/>
              <a:ext cx="4200" cy="11325"/>
            </a:xfrm>
            <a:custGeom>
              <a:avLst/>
              <a:gdLst/>
              <a:ahLst/>
              <a:cxnLst/>
              <a:rect l="l" t="t" r="r" b="b"/>
              <a:pathLst>
                <a:path w="168" h="453" extrusionOk="0">
                  <a:moveTo>
                    <a:pt x="167" y="0"/>
                  </a:moveTo>
                  <a:cubicBezTo>
                    <a:pt x="96" y="24"/>
                    <a:pt x="25" y="120"/>
                    <a:pt x="25" y="191"/>
                  </a:cubicBezTo>
                  <a:cubicBezTo>
                    <a:pt x="1" y="262"/>
                    <a:pt x="25" y="334"/>
                    <a:pt x="72" y="405"/>
                  </a:cubicBezTo>
                  <a:lnTo>
                    <a:pt x="167" y="453"/>
                  </a:lnTo>
                  <a:lnTo>
                    <a:pt x="1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6"/>
            <p:cNvSpPr/>
            <p:nvPr/>
          </p:nvSpPr>
          <p:spPr>
            <a:xfrm>
              <a:off x="6366175" y="3379325"/>
              <a:ext cx="67900" cy="109575"/>
            </a:xfrm>
            <a:custGeom>
              <a:avLst/>
              <a:gdLst/>
              <a:ahLst/>
              <a:cxnLst/>
              <a:rect l="l" t="t" r="r" b="b"/>
              <a:pathLst>
                <a:path w="2716" h="4383" extrusionOk="0">
                  <a:moveTo>
                    <a:pt x="334" y="0"/>
                  </a:moveTo>
                  <a:cubicBezTo>
                    <a:pt x="143" y="0"/>
                    <a:pt x="0" y="143"/>
                    <a:pt x="0" y="310"/>
                  </a:cubicBezTo>
                  <a:lnTo>
                    <a:pt x="0" y="4073"/>
                  </a:lnTo>
                  <a:cubicBezTo>
                    <a:pt x="0" y="4239"/>
                    <a:pt x="143" y="4382"/>
                    <a:pt x="334" y="4382"/>
                  </a:cubicBezTo>
                  <a:lnTo>
                    <a:pt x="2406" y="4382"/>
                  </a:lnTo>
                  <a:cubicBezTo>
                    <a:pt x="2572" y="4382"/>
                    <a:pt x="2715" y="4239"/>
                    <a:pt x="2715" y="4073"/>
                  </a:cubicBezTo>
                  <a:lnTo>
                    <a:pt x="2715" y="310"/>
                  </a:lnTo>
                  <a:cubicBezTo>
                    <a:pt x="2715" y="143"/>
                    <a:pt x="2572"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6"/>
            <p:cNvSpPr/>
            <p:nvPr/>
          </p:nvSpPr>
          <p:spPr>
            <a:xfrm>
              <a:off x="6465600" y="3347775"/>
              <a:ext cx="67900" cy="141125"/>
            </a:xfrm>
            <a:custGeom>
              <a:avLst/>
              <a:gdLst/>
              <a:ahLst/>
              <a:cxnLst/>
              <a:rect l="l" t="t" r="r" b="b"/>
              <a:pathLst>
                <a:path w="2716" h="5645" extrusionOk="0">
                  <a:moveTo>
                    <a:pt x="310" y="0"/>
                  </a:moveTo>
                  <a:cubicBezTo>
                    <a:pt x="143" y="0"/>
                    <a:pt x="1" y="143"/>
                    <a:pt x="1" y="310"/>
                  </a:cubicBezTo>
                  <a:lnTo>
                    <a:pt x="1" y="5335"/>
                  </a:lnTo>
                  <a:cubicBezTo>
                    <a:pt x="1" y="5501"/>
                    <a:pt x="143" y="5644"/>
                    <a:pt x="310" y="5644"/>
                  </a:cubicBezTo>
                  <a:lnTo>
                    <a:pt x="2406" y="5644"/>
                  </a:lnTo>
                  <a:cubicBezTo>
                    <a:pt x="2572" y="5644"/>
                    <a:pt x="2715" y="5501"/>
                    <a:pt x="2715" y="5335"/>
                  </a:cubicBezTo>
                  <a:lnTo>
                    <a:pt x="2715" y="310"/>
                  </a:lnTo>
                  <a:cubicBezTo>
                    <a:pt x="2715" y="143"/>
                    <a:pt x="2572"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6"/>
            <p:cNvSpPr/>
            <p:nvPr/>
          </p:nvSpPr>
          <p:spPr>
            <a:xfrm>
              <a:off x="6266750" y="3410275"/>
              <a:ext cx="67900" cy="78625"/>
            </a:xfrm>
            <a:custGeom>
              <a:avLst/>
              <a:gdLst/>
              <a:ahLst/>
              <a:cxnLst/>
              <a:rect l="l" t="t" r="r" b="b"/>
              <a:pathLst>
                <a:path w="2716" h="3145" extrusionOk="0">
                  <a:moveTo>
                    <a:pt x="334" y="1"/>
                  </a:moveTo>
                  <a:cubicBezTo>
                    <a:pt x="143" y="1"/>
                    <a:pt x="0" y="144"/>
                    <a:pt x="0" y="334"/>
                  </a:cubicBezTo>
                  <a:lnTo>
                    <a:pt x="0" y="2835"/>
                  </a:lnTo>
                  <a:cubicBezTo>
                    <a:pt x="0" y="3001"/>
                    <a:pt x="143" y="3144"/>
                    <a:pt x="334" y="3144"/>
                  </a:cubicBezTo>
                  <a:lnTo>
                    <a:pt x="2406" y="3144"/>
                  </a:lnTo>
                  <a:cubicBezTo>
                    <a:pt x="2572" y="3144"/>
                    <a:pt x="2715" y="3001"/>
                    <a:pt x="2715" y="2835"/>
                  </a:cubicBezTo>
                  <a:lnTo>
                    <a:pt x="2715" y="334"/>
                  </a:lnTo>
                  <a:cubicBezTo>
                    <a:pt x="2715" y="144"/>
                    <a:pt x="2572" y="1"/>
                    <a:pt x="2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6"/>
            <p:cNvSpPr/>
            <p:nvPr/>
          </p:nvSpPr>
          <p:spPr>
            <a:xfrm>
              <a:off x="6264975" y="3220950"/>
              <a:ext cx="268525" cy="162550"/>
            </a:xfrm>
            <a:custGeom>
              <a:avLst/>
              <a:gdLst/>
              <a:ahLst/>
              <a:cxnLst/>
              <a:rect l="l" t="t" r="r" b="b"/>
              <a:pathLst>
                <a:path w="10741" h="6502" extrusionOk="0">
                  <a:moveTo>
                    <a:pt x="8764" y="1"/>
                  </a:moveTo>
                  <a:cubicBezTo>
                    <a:pt x="8383" y="48"/>
                    <a:pt x="8383" y="596"/>
                    <a:pt x="8764" y="644"/>
                  </a:cubicBezTo>
                  <a:lnTo>
                    <a:pt x="9645" y="644"/>
                  </a:lnTo>
                  <a:cubicBezTo>
                    <a:pt x="9502" y="763"/>
                    <a:pt x="9359" y="906"/>
                    <a:pt x="9216" y="1049"/>
                  </a:cubicBezTo>
                  <a:cubicBezTo>
                    <a:pt x="7335" y="2906"/>
                    <a:pt x="4477" y="5692"/>
                    <a:pt x="381" y="5859"/>
                  </a:cubicBezTo>
                  <a:cubicBezTo>
                    <a:pt x="0" y="5907"/>
                    <a:pt x="0" y="6454"/>
                    <a:pt x="381" y="6502"/>
                  </a:cubicBezTo>
                  <a:cubicBezTo>
                    <a:pt x="4715" y="6311"/>
                    <a:pt x="7668" y="3430"/>
                    <a:pt x="9645" y="1501"/>
                  </a:cubicBezTo>
                  <a:lnTo>
                    <a:pt x="10097" y="1049"/>
                  </a:lnTo>
                  <a:lnTo>
                    <a:pt x="10097" y="2001"/>
                  </a:lnTo>
                  <a:cubicBezTo>
                    <a:pt x="10121" y="2192"/>
                    <a:pt x="10270" y="2287"/>
                    <a:pt x="10419" y="2287"/>
                  </a:cubicBezTo>
                  <a:cubicBezTo>
                    <a:pt x="10568" y="2287"/>
                    <a:pt x="10717" y="2192"/>
                    <a:pt x="10740" y="2001"/>
                  </a:cubicBezTo>
                  <a:lnTo>
                    <a:pt x="10740" y="334"/>
                  </a:lnTo>
                  <a:cubicBezTo>
                    <a:pt x="10740" y="144"/>
                    <a:pt x="10597" y="1"/>
                    <a:pt x="10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3" name="Google Shape;11443;p76"/>
          <p:cNvGrpSpPr/>
          <p:nvPr/>
        </p:nvGrpSpPr>
        <p:grpSpPr>
          <a:xfrm>
            <a:off x="7812560" y="3443880"/>
            <a:ext cx="350425" cy="350425"/>
            <a:chOff x="6266150" y="3648425"/>
            <a:chExt cx="268525" cy="268525"/>
          </a:xfrm>
        </p:grpSpPr>
        <p:sp>
          <p:nvSpPr>
            <p:cNvPr id="11444" name="Google Shape;11444;p76"/>
            <p:cNvSpPr/>
            <p:nvPr/>
          </p:nvSpPr>
          <p:spPr>
            <a:xfrm>
              <a:off x="6362000" y="3648425"/>
              <a:ext cx="172675" cy="151850"/>
            </a:xfrm>
            <a:custGeom>
              <a:avLst/>
              <a:gdLst/>
              <a:ahLst/>
              <a:cxnLst/>
              <a:rect l="l" t="t" r="r" b="b"/>
              <a:pathLst>
                <a:path w="6907" h="6074" extrusionOk="0">
                  <a:moveTo>
                    <a:pt x="2811" y="1263"/>
                  </a:moveTo>
                  <a:cubicBezTo>
                    <a:pt x="3192" y="1310"/>
                    <a:pt x="3192" y="1858"/>
                    <a:pt x="2811" y="1882"/>
                  </a:cubicBezTo>
                  <a:lnTo>
                    <a:pt x="1549" y="1882"/>
                  </a:lnTo>
                  <a:cubicBezTo>
                    <a:pt x="1168" y="1858"/>
                    <a:pt x="1168" y="1310"/>
                    <a:pt x="1549" y="1263"/>
                  </a:cubicBezTo>
                  <a:close/>
                  <a:moveTo>
                    <a:pt x="2799" y="2549"/>
                  </a:moveTo>
                  <a:cubicBezTo>
                    <a:pt x="2948" y="2549"/>
                    <a:pt x="3097" y="2644"/>
                    <a:pt x="3120" y="2834"/>
                  </a:cubicBezTo>
                  <a:lnTo>
                    <a:pt x="3120" y="4501"/>
                  </a:lnTo>
                  <a:cubicBezTo>
                    <a:pt x="3097" y="4692"/>
                    <a:pt x="2948" y="4787"/>
                    <a:pt x="2799" y="4787"/>
                  </a:cubicBezTo>
                  <a:cubicBezTo>
                    <a:pt x="2650" y="4787"/>
                    <a:pt x="2501" y="4692"/>
                    <a:pt x="2478" y="4501"/>
                  </a:cubicBezTo>
                  <a:lnTo>
                    <a:pt x="2478" y="2834"/>
                  </a:lnTo>
                  <a:cubicBezTo>
                    <a:pt x="2501" y="2644"/>
                    <a:pt x="2650" y="2549"/>
                    <a:pt x="2799" y="2549"/>
                  </a:cubicBezTo>
                  <a:close/>
                  <a:moveTo>
                    <a:pt x="4061" y="1929"/>
                  </a:moveTo>
                  <a:cubicBezTo>
                    <a:pt x="4210" y="1929"/>
                    <a:pt x="4359" y="2025"/>
                    <a:pt x="4383" y="2215"/>
                  </a:cubicBezTo>
                  <a:lnTo>
                    <a:pt x="4383" y="4501"/>
                  </a:lnTo>
                  <a:cubicBezTo>
                    <a:pt x="4359" y="4692"/>
                    <a:pt x="4210" y="4787"/>
                    <a:pt x="4061" y="4787"/>
                  </a:cubicBezTo>
                  <a:cubicBezTo>
                    <a:pt x="3912" y="4787"/>
                    <a:pt x="3763" y="4692"/>
                    <a:pt x="3740" y="4501"/>
                  </a:cubicBezTo>
                  <a:lnTo>
                    <a:pt x="3740" y="2215"/>
                  </a:lnTo>
                  <a:cubicBezTo>
                    <a:pt x="3763" y="2025"/>
                    <a:pt x="3912" y="1929"/>
                    <a:pt x="4061" y="1929"/>
                  </a:cubicBezTo>
                  <a:close/>
                  <a:moveTo>
                    <a:pt x="5311" y="1286"/>
                  </a:moveTo>
                  <a:cubicBezTo>
                    <a:pt x="5460" y="1286"/>
                    <a:pt x="5609" y="1382"/>
                    <a:pt x="5621" y="1572"/>
                  </a:cubicBezTo>
                  <a:lnTo>
                    <a:pt x="5621" y="4501"/>
                  </a:lnTo>
                  <a:cubicBezTo>
                    <a:pt x="5609" y="4692"/>
                    <a:pt x="5460" y="4787"/>
                    <a:pt x="5311" y="4787"/>
                  </a:cubicBezTo>
                  <a:cubicBezTo>
                    <a:pt x="5163" y="4787"/>
                    <a:pt x="5014" y="4692"/>
                    <a:pt x="5002" y="4501"/>
                  </a:cubicBezTo>
                  <a:lnTo>
                    <a:pt x="5002" y="1572"/>
                  </a:lnTo>
                  <a:cubicBezTo>
                    <a:pt x="5014" y="1382"/>
                    <a:pt x="5163" y="1286"/>
                    <a:pt x="5311" y="1286"/>
                  </a:cubicBezTo>
                  <a:close/>
                  <a:moveTo>
                    <a:pt x="1549" y="3150"/>
                  </a:moveTo>
                  <a:cubicBezTo>
                    <a:pt x="1704" y="3150"/>
                    <a:pt x="1858" y="3251"/>
                    <a:pt x="1858" y="3453"/>
                  </a:cubicBezTo>
                  <a:lnTo>
                    <a:pt x="1858" y="4501"/>
                  </a:lnTo>
                  <a:cubicBezTo>
                    <a:pt x="1858" y="4716"/>
                    <a:pt x="1704" y="4823"/>
                    <a:pt x="1549" y="4823"/>
                  </a:cubicBezTo>
                  <a:cubicBezTo>
                    <a:pt x="1394" y="4823"/>
                    <a:pt x="1239" y="4716"/>
                    <a:pt x="1239" y="4501"/>
                  </a:cubicBezTo>
                  <a:lnTo>
                    <a:pt x="1239" y="3453"/>
                  </a:lnTo>
                  <a:cubicBezTo>
                    <a:pt x="1239" y="3251"/>
                    <a:pt x="1394" y="3150"/>
                    <a:pt x="1549" y="3150"/>
                  </a:cubicBezTo>
                  <a:close/>
                  <a:moveTo>
                    <a:pt x="930" y="0"/>
                  </a:moveTo>
                  <a:cubicBezTo>
                    <a:pt x="406" y="0"/>
                    <a:pt x="1" y="429"/>
                    <a:pt x="1" y="953"/>
                  </a:cubicBezTo>
                  <a:lnTo>
                    <a:pt x="1" y="5144"/>
                  </a:lnTo>
                  <a:cubicBezTo>
                    <a:pt x="1" y="5644"/>
                    <a:pt x="406" y="6073"/>
                    <a:pt x="930" y="6073"/>
                  </a:cubicBezTo>
                  <a:lnTo>
                    <a:pt x="2620" y="6073"/>
                  </a:lnTo>
                  <a:lnTo>
                    <a:pt x="3120" y="5216"/>
                  </a:lnTo>
                  <a:cubicBezTo>
                    <a:pt x="3182" y="5123"/>
                    <a:pt x="3283" y="5071"/>
                    <a:pt x="3392" y="5071"/>
                  </a:cubicBezTo>
                  <a:cubicBezTo>
                    <a:pt x="3452" y="5071"/>
                    <a:pt x="3514" y="5087"/>
                    <a:pt x="3573" y="5120"/>
                  </a:cubicBezTo>
                  <a:cubicBezTo>
                    <a:pt x="3716" y="5192"/>
                    <a:pt x="3763" y="5406"/>
                    <a:pt x="3668" y="5549"/>
                  </a:cubicBezTo>
                  <a:lnTo>
                    <a:pt x="3359" y="6073"/>
                  </a:lnTo>
                  <a:lnTo>
                    <a:pt x="5954" y="6073"/>
                  </a:lnTo>
                  <a:cubicBezTo>
                    <a:pt x="6478" y="6073"/>
                    <a:pt x="6883" y="5644"/>
                    <a:pt x="6907" y="5144"/>
                  </a:cubicBezTo>
                  <a:lnTo>
                    <a:pt x="6907" y="953"/>
                  </a:lnTo>
                  <a:cubicBezTo>
                    <a:pt x="6883" y="429"/>
                    <a:pt x="6478" y="0"/>
                    <a:pt x="5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6"/>
            <p:cNvSpPr/>
            <p:nvPr/>
          </p:nvSpPr>
          <p:spPr>
            <a:xfrm>
              <a:off x="6289975" y="3780600"/>
              <a:ext cx="62525" cy="62525"/>
            </a:xfrm>
            <a:custGeom>
              <a:avLst/>
              <a:gdLst/>
              <a:ahLst/>
              <a:cxnLst/>
              <a:rect l="l" t="t" r="r" b="b"/>
              <a:pathLst>
                <a:path w="2501" h="2501" extrusionOk="0">
                  <a:moveTo>
                    <a:pt x="1239" y="0"/>
                  </a:moveTo>
                  <a:cubicBezTo>
                    <a:pt x="548" y="0"/>
                    <a:pt x="0" y="548"/>
                    <a:pt x="0" y="1262"/>
                  </a:cubicBezTo>
                  <a:cubicBezTo>
                    <a:pt x="0" y="1953"/>
                    <a:pt x="548" y="2501"/>
                    <a:pt x="1239" y="2501"/>
                  </a:cubicBezTo>
                  <a:cubicBezTo>
                    <a:pt x="1929" y="2501"/>
                    <a:pt x="2501" y="1953"/>
                    <a:pt x="2501" y="1262"/>
                  </a:cubicBezTo>
                  <a:cubicBezTo>
                    <a:pt x="2501" y="548"/>
                    <a:pt x="1929"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6"/>
            <p:cNvSpPr/>
            <p:nvPr/>
          </p:nvSpPr>
          <p:spPr>
            <a:xfrm>
              <a:off x="6266150" y="3800825"/>
              <a:ext cx="179225" cy="116125"/>
            </a:xfrm>
            <a:custGeom>
              <a:avLst/>
              <a:gdLst/>
              <a:ahLst/>
              <a:cxnLst/>
              <a:rect l="l" t="t" r="r" b="b"/>
              <a:pathLst>
                <a:path w="7169" h="4645" extrusionOk="0">
                  <a:moveTo>
                    <a:pt x="6431" y="1"/>
                  </a:moveTo>
                  <a:lnTo>
                    <a:pt x="5526" y="1501"/>
                  </a:lnTo>
                  <a:lnTo>
                    <a:pt x="3763" y="1501"/>
                  </a:lnTo>
                  <a:cubicBezTo>
                    <a:pt x="3404" y="2054"/>
                    <a:pt x="2812" y="2342"/>
                    <a:pt x="2210" y="2342"/>
                  </a:cubicBezTo>
                  <a:cubicBezTo>
                    <a:pt x="1776" y="2342"/>
                    <a:pt x="1337" y="2192"/>
                    <a:pt x="977" y="1882"/>
                  </a:cubicBezTo>
                  <a:cubicBezTo>
                    <a:pt x="358" y="2287"/>
                    <a:pt x="1" y="2978"/>
                    <a:pt x="1" y="3692"/>
                  </a:cubicBezTo>
                  <a:lnTo>
                    <a:pt x="1" y="4335"/>
                  </a:lnTo>
                  <a:cubicBezTo>
                    <a:pt x="1" y="4502"/>
                    <a:pt x="120" y="4645"/>
                    <a:pt x="310" y="4645"/>
                  </a:cubicBezTo>
                  <a:lnTo>
                    <a:pt x="4073" y="4645"/>
                  </a:lnTo>
                  <a:cubicBezTo>
                    <a:pt x="4240" y="4645"/>
                    <a:pt x="4383" y="4502"/>
                    <a:pt x="4383" y="4335"/>
                  </a:cubicBezTo>
                  <a:lnTo>
                    <a:pt x="4383" y="3692"/>
                  </a:lnTo>
                  <a:cubicBezTo>
                    <a:pt x="4383" y="3382"/>
                    <a:pt x="4311" y="3049"/>
                    <a:pt x="4168" y="2763"/>
                  </a:cubicBezTo>
                  <a:lnTo>
                    <a:pt x="5430" y="2763"/>
                  </a:lnTo>
                  <a:cubicBezTo>
                    <a:pt x="5764" y="2763"/>
                    <a:pt x="6050" y="2478"/>
                    <a:pt x="6050" y="2120"/>
                  </a:cubicBezTo>
                  <a:cubicBezTo>
                    <a:pt x="6050" y="2049"/>
                    <a:pt x="6050" y="1977"/>
                    <a:pt x="6026" y="1906"/>
                  </a:cubicBezTo>
                  <a:lnTo>
                    <a:pt x="716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7" name="Google Shape;11447;p76"/>
          <p:cNvGrpSpPr/>
          <p:nvPr/>
        </p:nvGrpSpPr>
        <p:grpSpPr>
          <a:xfrm>
            <a:off x="7069819" y="3443880"/>
            <a:ext cx="323999" cy="349740"/>
            <a:chOff x="5697000" y="3648425"/>
            <a:chExt cx="248275" cy="268000"/>
          </a:xfrm>
        </p:grpSpPr>
        <p:sp>
          <p:nvSpPr>
            <p:cNvPr id="11448" name="Google Shape;11448;p76"/>
            <p:cNvSpPr/>
            <p:nvPr/>
          </p:nvSpPr>
          <p:spPr>
            <a:xfrm>
              <a:off x="5723175" y="3754400"/>
              <a:ext cx="67900" cy="67900"/>
            </a:xfrm>
            <a:custGeom>
              <a:avLst/>
              <a:gdLst/>
              <a:ahLst/>
              <a:cxnLst/>
              <a:rect l="l" t="t" r="r" b="b"/>
              <a:pathLst>
                <a:path w="2716" h="2716" extrusionOk="0">
                  <a:moveTo>
                    <a:pt x="1358" y="0"/>
                  </a:moveTo>
                  <a:cubicBezTo>
                    <a:pt x="620" y="0"/>
                    <a:pt x="1" y="596"/>
                    <a:pt x="1" y="1358"/>
                  </a:cubicBezTo>
                  <a:cubicBezTo>
                    <a:pt x="1" y="2096"/>
                    <a:pt x="620" y="2715"/>
                    <a:pt x="1358" y="2715"/>
                  </a:cubicBezTo>
                  <a:cubicBezTo>
                    <a:pt x="2120" y="2715"/>
                    <a:pt x="2716" y="2096"/>
                    <a:pt x="2716" y="1358"/>
                  </a:cubicBezTo>
                  <a:cubicBezTo>
                    <a:pt x="2716" y="596"/>
                    <a:pt x="2120"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6"/>
            <p:cNvSpPr/>
            <p:nvPr/>
          </p:nvSpPr>
          <p:spPr>
            <a:xfrm>
              <a:off x="5697000" y="3754400"/>
              <a:ext cx="164925" cy="162025"/>
            </a:xfrm>
            <a:custGeom>
              <a:avLst/>
              <a:gdLst/>
              <a:ahLst/>
              <a:cxnLst/>
              <a:rect l="l" t="t" r="r" b="b"/>
              <a:pathLst>
                <a:path w="6597" h="6481" extrusionOk="0">
                  <a:moveTo>
                    <a:pt x="5977" y="0"/>
                  </a:moveTo>
                  <a:cubicBezTo>
                    <a:pt x="5620" y="0"/>
                    <a:pt x="5334" y="286"/>
                    <a:pt x="5334" y="620"/>
                  </a:cubicBezTo>
                  <a:lnTo>
                    <a:pt x="5334" y="2501"/>
                  </a:lnTo>
                  <a:lnTo>
                    <a:pt x="4025" y="2501"/>
                  </a:lnTo>
                  <a:cubicBezTo>
                    <a:pt x="3638" y="3054"/>
                    <a:pt x="3026" y="3342"/>
                    <a:pt x="2404" y="3342"/>
                  </a:cubicBezTo>
                  <a:cubicBezTo>
                    <a:pt x="1954" y="3342"/>
                    <a:pt x="1499" y="3192"/>
                    <a:pt x="1119" y="2882"/>
                  </a:cubicBezTo>
                  <a:cubicBezTo>
                    <a:pt x="429" y="3311"/>
                    <a:pt x="0" y="4096"/>
                    <a:pt x="0" y="4906"/>
                  </a:cubicBezTo>
                  <a:lnTo>
                    <a:pt x="0" y="6168"/>
                  </a:lnTo>
                  <a:cubicBezTo>
                    <a:pt x="0" y="6335"/>
                    <a:pt x="143" y="6478"/>
                    <a:pt x="310" y="6478"/>
                  </a:cubicBezTo>
                  <a:lnTo>
                    <a:pt x="4501" y="6478"/>
                  </a:lnTo>
                  <a:cubicBezTo>
                    <a:pt x="4513" y="6480"/>
                    <a:pt x="4525" y="6480"/>
                    <a:pt x="4538" y="6480"/>
                  </a:cubicBezTo>
                  <a:cubicBezTo>
                    <a:pt x="4691" y="6480"/>
                    <a:pt x="4833" y="6345"/>
                    <a:pt x="4811" y="6168"/>
                  </a:cubicBezTo>
                  <a:lnTo>
                    <a:pt x="4811" y="4906"/>
                  </a:lnTo>
                  <a:cubicBezTo>
                    <a:pt x="4811" y="4501"/>
                    <a:pt x="4715" y="4120"/>
                    <a:pt x="4525" y="3763"/>
                  </a:cubicBezTo>
                  <a:lnTo>
                    <a:pt x="5644" y="3763"/>
                  </a:lnTo>
                  <a:cubicBezTo>
                    <a:pt x="6168" y="3763"/>
                    <a:pt x="6597" y="3334"/>
                    <a:pt x="6597" y="2834"/>
                  </a:cubicBezTo>
                  <a:lnTo>
                    <a:pt x="6597" y="620"/>
                  </a:lnTo>
                  <a:cubicBezTo>
                    <a:pt x="6597" y="286"/>
                    <a:pt x="6311" y="0"/>
                    <a:pt x="5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6"/>
            <p:cNvSpPr/>
            <p:nvPr/>
          </p:nvSpPr>
          <p:spPr>
            <a:xfrm>
              <a:off x="5897025" y="3704375"/>
              <a:ext cx="6575" cy="16100"/>
            </a:xfrm>
            <a:custGeom>
              <a:avLst/>
              <a:gdLst/>
              <a:ahLst/>
              <a:cxnLst/>
              <a:rect l="l" t="t" r="r" b="b"/>
              <a:pathLst>
                <a:path w="263" h="644" extrusionOk="0">
                  <a:moveTo>
                    <a:pt x="1" y="1"/>
                  </a:moveTo>
                  <a:lnTo>
                    <a:pt x="1" y="644"/>
                  </a:lnTo>
                  <a:cubicBezTo>
                    <a:pt x="120" y="596"/>
                    <a:pt x="191" y="477"/>
                    <a:pt x="215" y="358"/>
                  </a:cubicBezTo>
                  <a:cubicBezTo>
                    <a:pt x="263" y="191"/>
                    <a:pt x="167" y="25"/>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6"/>
            <p:cNvSpPr/>
            <p:nvPr/>
          </p:nvSpPr>
          <p:spPr>
            <a:xfrm>
              <a:off x="5885125" y="3681175"/>
              <a:ext cx="4200" cy="11325"/>
            </a:xfrm>
            <a:custGeom>
              <a:avLst/>
              <a:gdLst/>
              <a:ahLst/>
              <a:cxnLst/>
              <a:rect l="l" t="t" r="r" b="b"/>
              <a:pathLst>
                <a:path w="168" h="453" extrusionOk="0">
                  <a:moveTo>
                    <a:pt x="167" y="0"/>
                  </a:moveTo>
                  <a:cubicBezTo>
                    <a:pt x="72" y="24"/>
                    <a:pt x="24" y="119"/>
                    <a:pt x="24" y="191"/>
                  </a:cubicBezTo>
                  <a:cubicBezTo>
                    <a:pt x="0" y="262"/>
                    <a:pt x="24" y="334"/>
                    <a:pt x="72" y="405"/>
                  </a:cubicBezTo>
                  <a:lnTo>
                    <a:pt x="167" y="453"/>
                  </a:lnTo>
                  <a:lnTo>
                    <a:pt x="1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6"/>
            <p:cNvSpPr/>
            <p:nvPr/>
          </p:nvSpPr>
          <p:spPr>
            <a:xfrm>
              <a:off x="5823800" y="3648425"/>
              <a:ext cx="121475" cy="104650"/>
            </a:xfrm>
            <a:custGeom>
              <a:avLst/>
              <a:gdLst/>
              <a:ahLst/>
              <a:cxnLst/>
              <a:rect l="l" t="t" r="r" b="b"/>
              <a:pathLst>
                <a:path w="4859" h="4186" extrusionOk="0">
                  <a:moveTo>
                    <a:pt x="2775" y="697"/>
                  </a:moveTo>
                  <a:cubicBezTo>
                    <a:pt x="2852" y="697"/>
                    <a:pt x="2930" y="751"/>
                    <a:pt x="2930" y="858"/>
                  </a:cubicBezTo>
                  <a:lnTo>
                    <a:pt x="2930" y="977"/>
                  </a:lnTo>
                  <a:cubicBezTo>
                    <a:pt x="3073" y="977"/>
                    <a:pt x="3192" y="1048"/>
                    <a:pt x="3287" y="1143"/>
                  </a:cubicBezTo>
                  <a:cubicBezTo>
                    <a:pt x="3378" y="1271"/>
                    <a:pt x="3274" y="1398"/>
                    <a:pt x="3157" y="1398"/>
                  </a:cubicBezTo>
                  <a:cubicBezTo>
                    <a:pt x="3120" y="1398"/>
                    <a:pt x="3083" y="1386"/>
                    <a:pt x="3049" y="1358"/>
                  </a:cubicBezTo>
                  <a:cubicBezTo>
                    <a:pt x="3025" y="1334"/>
                    <a:pt x="2977" y="1310"/>
                    <a:pt x="2930" y="1286"/>
                  </a:cubicBezTo>
                  <a:lnTo>
                    <a:pt x="2930" y="1906"/>
                  </a:lnTo>
                  <a:lnTo>
                    <a:pt x="3025" y="1953"/>
                  </a:lnTo>
                  <a:cubicBezTo>
                    <a:pt x="3335" y="2048"/>
                    <a:pt x="3501" y="2334"/>
                    <a:pt x="3454" y="2644"/>
                  </a:cubicBezTo>
                  <a:cubicBezTo>
                    <a:pt x="3406" y="2930"/>
                    <a:pt x="3192" y="3144"/>
                    <a:pt x="2930" y="3215"/>
                  </a:cubicBezTo>
                  <a:lnTo>
                    <a:pt x="2930" y="3358"/>
                  </a:lnTo>
                  <a:cubicBezTo>
                    <a:pt x="2930" y="3465"/>
                    <a:pt x="2846" y="3519"/>
                    <a:pt x="2766" y="3519"/>
                  </a:cubicBezTo>
                  <a:cubicBezTo>
                    <a:pt x="2686" y="3519"/>
                    <a:pt x="2608" y="3465"/>
                    <a:pt x="2620" y="3358"/>
                  </a:cubicBezTo>
                  <a:lnTo>
                    <a:pt x="2620" y="3215"/>
                  </a:lnTo>
                  <a:cubicBezTo>
                    <a:pt x="2453" y="3215"/>
                    <a:pt x="2287" y="3168"/>
                    <a:pt x="2168" y="3072"/>
                  </a:cubicBezTo>
                  <a:cubicBezTo>
                    <a:pt x="1995" y="2976"/>
                    <a:pt x="2085" y="2771"/>
                    <a:pt x="2227" y="2771"/>
                  </a:cubicBezTo>
                  <a:cubicBezTo>
                    <a:pt x="2261" y="2771"/>
                    <a:pt x="2298" y="2783"/>
                    <a:pt x="2334" y="2810"/>
                  </a:cubicBezTo>
                  <a:cubicBezTo>
                    <a:pt x="2406" y="2858"/>
                    <a:pt x="2501" y="2906"/>
                    <a:pt x="2620" y="2906"/>
                  </a:cubicBezTo>
                  <a:lnTo>
                    <a:pt x="2620" y="2120"/>
                  </a:lnTo>
                  <a:cubicBezTo>
                    <a:pt x="2501" y="2072"/>
                    <a:pt x="2406" y="2025"/>
                    <a:pt x="2334" y="1953"/>
                  </a:cubicBezTo>
                  <a:cubicBezTo>
                    <a:pt x="2191" y="1834"/>
                    <a:pt x="2120" y="1620"/>
                    <a:pt x="2168" y="1453"/>
                  </a:cubicBezTo>
                  <a:cubicBezTo>
                    <a:pt x="2191" y="1239"/>
                    <a:pt x="2358" y="1048"/>
                    <a:pt x="2572" y="977"/>
                  </a:cubicBezTo>
                  <a:lnTo>
                    <a:pt x="2620" y="977"/>
                  </a:lnTo>
                  <a:lnTo>
                    <a:pt x="2620" y="858"/>
                  </a:lnTo>
                  <a:cubicBezTo>
                    <a:pt x="2620" y="751"/>
                    <a:pt x="2697" y="697"/>
                    <a:pt x="2775" y="697"/>
                  </a:cubicBezTo>
                  <a:close/>
                  <a:moveTo>
                    <a:pt x="2787" y="0"/>
                  </a:moveTo>
                  <a:cubicBezTo>
                    <a:pt x="929" y="0"/>
                    <a:pt x="1" y="2239"/>
                    <a:pt x="1310" y="3573"/>
                  </a:cubicBezTo>
                  <a:cubicBezTo>
                    <a:pt x="1733" y="3996"/>
                    <a:pt x="2254" y="4185"/>
                    <a:pt x="2764" y="4185"/>
                  </a:cubicBezTo>
                  <a:cubicBezTo>
                    <a:pt x="3833" y="4185"/>
                    <a:pt x="4859" y="3353"/>
                    <a:pt x="4859" y="2096"/>
                  </a:cubicBezTo>
                  <a:cubicBezTo>
                    <a:pt x="4859" y="929"/>
                    <a:pt x="3930" y="0"/>
                    <a:pt x="2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3" name="Google Shape;11453;p76"/>
          <p:cNvGrpSpPr/>
          <p:nvPr/>
        </p:nvGrpSpPr>
        <p:grpSpPr>
          <a:xfrm>
            <a:off x="6312266" y="3443880"/>
            <a:ext cx="329480" cy="349642"/>
            <a:chOff x="5116500" y="3648425"/>
            <a:chExt cx="252475" cy="267925"/>
          </a:xfrm>
        </p:grpSpPr>
        <p:sp>
          <p:nvSpPr>
            <p:cNvPr id="11454" name="Google Shape;11454;p76"/>
            <p:cNvSpPr/>
            <p:nvPr/>
          </p:nvSpPr>
          <p:spPr>
            <a:xfrm>
              <a:off x="5139725" y="3754400"/>
              <a:ext cx="63125" cy="62525"/>
            </a:xfrm>
            <a:custGeom>
              <a:avLst/>
              <a:gdLst/>
              <a:ahLst/>
              <a:cxnLst/>
              <a:rect l="l" t="t" r="r" b="b"/>
              <a:pathLst>
                <a:path w="2525" h="2501" extrusionOk="0">
                  <a:moveTo>
                    <a:pt x="1263" y="0"/>
                  </a:moveTo>
                  <a:cubicBezTo>
                    <a:pt x="572" y="0"/>
                    <a:pt x="1" y="548"/>
                    <a:pt x="1" y="1263"/>
                  </a:cubicBezTo>
                  <a:cubicBezTo>
                    <a:pt x="1" y="1953"/>
                    <a:pt x="572" y="2501"/>
                    <a:pt x="1263" y="2501"/>
                  </a:cubicBezTo>
                  <a:cubicBezTo>
                    <a:pt x="1953" y="2501"/>
                    <a:pt x="2525" y="1953"/>
                    <a:pt x="2525" y="1263"/>
                  </a:cubicBezTo>
                  <a:cubicBezTo>
                    <a:pt x="2525" y="548"/>
                    <a:pt x="1953"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6"/>
            <p:cNvSpPr/>
            <p:nvPr/>
          </p:nvSpPr>
          <p:spPr>
            <a:xfrm>
              <a:off x="5116500" y="3648425"/>
              <a:ext cx="252475" cy="267925"/>
            </a:xfrm>
            <a:custGeom>
              <a:avLst/>
              <a:gdLst/>
              <a:ahLst/>
              <a:cxnLst/>
              <a:rect l="l" t="t" r="r" b="b"/>
              <a:pathLst>
                <a:path w="10099" h="10717" extrusionOk="0">
                  <a:moveTo>
                    <a:pt x="5812" y="0"/>
                  </a:moveTo>
                  <a:cubicBezTo>
                    <a:pt x="5621" y="0"/>
                    <a:pt x="5478" y="143"/>
                    <a:pt x="5478" y="310"/>
                  </a:cubicBezTo>
                  <a:lnTo>
                    <a:pt x="5478" y="6549"/>
                  </a:lnTo>
                  <a:lnTo>
                    <a:pt x="3764" y="6549"/>
                  </a:lnTo>
                  <a:cubicBezTo>
                    <a:pt x="3406" y="7086"/>
                    <a:pt x="2817" y="7368"/>
                    <a:pt x="2218" y="7368"/>
                  </a:cubicBezTo>
                  <a:cubicBezTo>
                    <a:pt x="1781" y="7368"/>
                    <a:pt x="1339" y="7218"/>
                    <a:pt x="977" y="6907"/>
                  </a:cubicBezTo>
                  <a:cubicBezTo>
                    <a:pt x="358" y="7311"/>
                    <a:pt x="1" y="8002"/>
                    <a:pt x="1" y="8740"/>
                  </a:cubicBezTo>
                  <a:lnTo>
                    <a:pt x="1" y="10407"/>
                  </a:lnTo>
                  <a:cubicBezTo>
                    <a:pt x="1" y="10574"/>
                    <a:pt x="120" y="10717"/>
                    <a:pt x="310" y="10717"/>
                  </a:cubicBezTo>
                  <a:lnTo>
                    <a:pt x="4073" y="10717"/>
                  </a:lnTo>
                  <a:cubicBezTo>
                    <a:pt x="4240" y="10717"/>
                    <a:pt x="4383" y="10574"/>
                    <a:pt x="4359" y="10407"/>
                  </a:cubicBezTo>
                  <a:lnTo>
                    <a:pt x="4359" y="8740"/>
                  </a:lnTo>
                  <a:cubicBezTo>
                    <a:pt x="4359" y="8407"/>
                    <a:pt x="4288" y="8097"/>
                    <a:pt x="4145" y="7788"/>
                  </a:cubicBezTo>
                  <a:lnTo>
                    <a:pt x="6097" y="7788"/>
                  </a:lnTo>
                  <a:cubicBezTo>
                    <a:pt x="6931" y="7788"/>
                    <a:pt x="6931" y="6526"/>
                    <a:pt x="6097" y="6526"/>
                  </a:cubicBezTo>
                  <a:lnTo>
                    <a:pt x="6097" y="3144"/>
                  </a:lnTo>
                  <a:lnTo>
                    <a:pt x="9765" y="3144"/>
                  </a:lnTo>
                  <a:cubicBezTo>
                    <a:pt x="9884" y="3144"/>
                    <a:pt x="9979" y="3072"/>
                    <a:pt x="10027" y="2977"/>
                  </a:cubicBezTo>
                  <a:cubicBezTo>
                    <a:pt x="10098" y="2882"/>
                    <a:pt x="10098" y="2763"/>
                    <a:pt x="10027" y="2668"/>
                  </a:cubicBezTo>
                  <a:lnTo>
                    <a:pt x="9312" y="1572"/>
                  </a:lnTo>
                  <a:lnTo>
                    <a:pt x="10027" y="500"/>
                  </a:lnTo>
                  <a:cubicBezTo>
                    <a:pt x="10098" y="405"/>
                    <a:pt x="10098" y="262"/>
                    <a:pt x="10027" y="167"/>
                  </a:cubicBezTo>
                  <a:cubicBezTo>
                    <a:pt x="9979" y="72"/>
                    <a:pt x="9860" y="0"/>
                    <a:pt x="9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6" name="Google Shape;11456;p76"/>
          <p:cNvGrpSpPr/>
          <p:nvPr/>
        </p:nvGrpSpPr>
        <p:grpSpPr>
          <a:xfrm>
            <a:off x="5544665" y="3444272"/>
            <a:ext cx="352742" cy="349642"/>
            <a:chOff x="4528300" y="3648725"/>
            <a:chExt cx="270300" cy="267925"/>
          </a:xfrm>
        </p:grpSpPr>
        <p:sp>
          <p:nvSpPr>
            <p:cNvPr id="11457" name="Google Shape;11457;p76"/>
            <p:cNvSpPr/>
            <p:nvPr/>
          </p:nvSpPr>
          <p:spPr>
            <a:xfrm>
              <a:off x="4574725" y="3655575"/>
              <a:ext cx="60750" cy="64325"/>
            </a:xfrm>
            <a:custGeom>
              <a:avLst/>
              <a:gdLst/>
              <a:ahLst/>
              <a:cxnLst/>
              <a:rect l="l" t="t" r="r" b="b"/>
              <a:pathLst>
                <a:path w="2430" h="2573" extrusionOk="0">
                  <a:moveTo>
                    <a:pt x="1882" y="0"/>
                  </a:moveTo>
                  <a:cubicBezTo>
                    <a:pt x="1168" y="214"/>
                    <a:pt x="548" y="596"/>
                    <a:pt x="1" y="1072"/>
                  </a:cubicBezTo>
                  <a:lnTo>
                    <a:pt x="1501" y="2572"/>
                  </a:lnTo>
                  <a:cubicBezTo>
                    <a:pt x="1763" y="2358"/>
                    <a:pt x="2073" y="2167"/>
                    <a:pt x="2430" y="2048"/>
                  </a:cubicBez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6"/>
            <p:cNvSpPr/>
            <p:nvPr/>
          </p:nvSpPr>
          <p:spPr>
            <a:xfrm>
              <a:off x="4583650" y="3716900"/>
              <a:ext cx="147675" cy="105400"/>
            </a:xfrm>
            <a:custGeom>
              <a:avLst/>
              <a:gdLst/>
              <a:ahLst/>
              <a:cxnLst/>
              <a:rect l="l" t="t" r="r" b="b"/>
              <a:pathLst>
                <a:path w="5907" h="4216" extrusionOk="0">
                  <a:moveTo>
                    <a:pt x="3192" y="0"/>
                  </a:moveTo>
                  <a:cubicBezTo>
                    <a:pt x="2978" y="0"/>
                    <a:pt x="2740" y="48"/>
                    <a:pt x="2525" y="95"/>
                  </a:cubicBezTo>
                  <a:cubicBezTo>
                    <a:pt x="715" y="572"/>
                    <a:pt x="1" y="2739"/>
                    <a:pt x="1120" y="4215"/>
                  </a:cubicBezTo>
                  <a:cubicBezTo>
                    <a:pt x="1311" y="3667"/>
                    <a:pt x="1716" y="3215"/>
                    <a:pt x="2239" y="2953"/>
                  </a:cubicBezTo>
                  <a:cubicBezTo>
                    <a:pt x="1978" y="2691"/>
                    <a:pt x="1835" y="2358"/>
                    <a:pt x="1835" y="2000"/>
                  </a:cubicBezTo>
                  <a:cubicBezTo>
                    <a:pt x="1835" y="1215"/>
                    <a:pt x="2467" y="629"/>
                    <a:pt x="3186" y="629"/>
                  </a:cubicBezTo>
                  <a:cubicBezTo>
                    <a:pt x="3360" y="629"/>
                    <a:pt x="3539" y="664"/>
                    <a:pt x="3716" y="738"/>
                  </a:cubicBezTo>
                  <a:cubicBezTo>
                    <a:pt x="4621" y="1095"/>
                    <a:pt x="4859" y="2262"/>
                    <a:pt x="4168" y="2953"/>
                  </a:cubicBezTo>
                  <a:cubicBezTo>
                    <a:pt x="4383" y="3048"/>
                    <a:pt x="4573" y="3191"/>
                    <a:pt x="4740" y="3358"/>
                  </a:cubicBezTo>
                  <a:cubicBezTo>
                    <a:pt x="4978" y="3596"/>
                    <a:pt x="5169" y="3882"/>
                    <a:pt x="5264" y="4215"/>
                  </a:cubicBezTo>
                  <a:cubicBezTo>
                    <a:pt x="5335" y="4120"/>
                    <a:pt x="5407" y="4025"/>
                    <a:pt x="5454" y="3929"/>
                  </a:cubicBezTo>
                  <a:cubicBezTo>
                    <a:pt x="5812" y="3334"/>
                    <a:pt x="5907" y="2620"/>
                    <a:pt x="5716" y="1953"/>
                  </a:cubicBezTo>
                  <a:cubicBezTo>
                    <a:pt x="5431" y="810"/>
                    <a:pt x="4383"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6"/>
            <p:cNvSpPr/>
            <p:nvPr/>
          </p:nvSpPr>
          <p:spPr>
            <a:xfrm>
              <a:off x="4726550" y="3693675"/>
              <a:ext cx="64325" cy="60150"/>
            </a:xfrm>
            <a:custGeom>
              <a:avLst/>
              <a:gdLst/>
              <a:ahLst/>
              <a:cxnLst/>
              <a:rect l="l" t="t" r="r" b="b"/>
              <a:pathLst>
                <a:path w="2573" h="2406" extrusionOk="0">
                  <a:moveTo>
                    <a:pt x="1501" y="0"/>
                  </a:moveTo>
                  <a:lnTo>
                    <a:pt x="0" y="1477"/>
                  </a:lnTo>
                  <a:cubicBezTo>
                    <a:pt x="239" y="1763"/>
                    <a:pt x="405" y="2072"/>
                    <a:pt x="524" y="2406"/>
                  </a:cubicBezTo>
                  <a:lnTo>
                    <a:pt x="2572" y="1858"/>
                  </a:lnTo>
                  <a:cubicBezTo>
                    <a:pt x="2334" y="1167"/>
                    <a:pt x="1977" y="548"/>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6"/>
            <p:cNvSpPr/>
            <p:nvPr/>
          </p:nvSpPr>
          <p:spPr>
            <a:xfrm>
              <a:off x="4743825" y="3755575"/>
              <a:ext cx="54775" cy="54225"/>
            </a:xfrm>
            <a:custGeom>
              <a:avLst/>
              <a:gdLst/>
              <a:ahLst/>
              <a:cxnLst/>
              <a:rect l="l" t="t" r="r" b="b"/>
              <a:pathLst>
                <a:path w="2191" h="2169" extrusionOk="0">
                  <a:moveTo>
                    <a:pt x="2048" y="1"/>
                  </a:moveTo>
                  <a:lnTo>
                    <a:pt x="0" y="549"/>
                  </a:lnTo>
                  <a:cubicBezTo>
                    <a:pt x="48" y="906"/>
                    <a:pt x="48" y="1263"/>
                    <a:pt x="0" y="1620"/>
                  </a:cubicBezTo>
                  <a:lnTo>
                    <a:pt x="2048" y="2168"/>
                  </a:lnTo>
                  <a:cubicBezTo>
                    <a:pt x="2191" y="1454"/>
                    <a:pt x="2191" y="715"/>
                    <a:pt x="2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6"/>
            <p:cNvSpPr/>
            <p:nvPr/>
          </p:nvSpPr>
          <p:spPr>
            <a:xfrm>
              <a:off x="4645575" y="3748450"/>
              <a:ext cx="36350" cy="36925"/>
            </a:xfrm>
            <a:custGeom>
              <a:avLst/>
              <a:gdLst/>
              <a:ahLst/>
              <a:cxnLst/>
              <a:rect l="l" t="t" r="r" b="b"/>
              <a:pathLst>
                <a:path w="1454" h="1477" extrusionOk="0">
                  <a:moveTo>
                    <a:pt x="715" y="0"/>
                  </a:moveTo>
                  <a:cubicBezTo>
                    <a:pt x="310" y="0"/>
                    <a:pt x="1" y="334"/>
                    <a:pt x="1" y="738"/>
                  </a:cubicBezTo>
                  <a:cubicBezTo>
                    <a:pt x="1" y="1143"/>
                    <a:pt x="310" y="1477"/>
                    <a:pt x="715" y="1477"/>
                  </a:cubicBezTo>
                  <a:cubicBezTo>
                    <a:pt x="1120" y="1477"/>
                    <a:pt x="1453" y="1143"/>
                    <a:pt x="1453" y="738"/>
                  </a:cubicBezTo>
                  <a:cubicBezTo>
                    <a:pt x="1453" y="334"/>
                    <a:pt x="112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6"/>
            <p:cNvSpPr/>
            <p:nvPr/>
          </p:nvSpPr>
          <p:spPr>
            <a:xfrm>
              <a:off x="4692025" y="3845475"/>
              <a:ext cx="60750" cy="64325"/>
            </a:xfrm>
            <a:custGeom>
              <a:avLst/>
              <a:gdLst/>
              <a:ahLst/>
              <a:cxnLst/>
              <a:rect l="l" t="t" r="r" b="b"/>
              <a:pathLst>
                <a:path w="2430" h="2573" extrusionOk="0">
                  <a:moveTo>
                    <a:pt x="929" y="1"/>
                  </a:moveTo>
                  <a:cubicBezTo>
                    <a:pt x="643" y="215"/>
                    <a:pt x="334" y="406"/>
                    <a:pt x="0" y="525"/>
                  </a:cubicBezTo>
                  <a:lnTo>
                    <a:pt x="548" y="2573"/>
                  </a:lnTo>
                  <a:cubicBezTo>
                    <a:pt x="1239" y="2335"/>
                    <a:pt x="1882" y="1978"/>
                    <a:pt x="2429" y="1477"/>
                  </a:cubicBezTo>
                  <a:lnTo>
                    <a:pt x="92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6"/>
            <p:cNvSpPr/>
            <p:nvPr/>
          </p:nvSpPr>
          <p:spPr>
            <a:xfrm>
              <a:off x="4624750" y="3800975"/>
              <a:ext cx="78000" cy="47150"/>
            </a:xfrm>
            <a:custGeom>
              <a:avLst/>
              <a:gdLst/>
              <a:ahLst/>
              <a:cxnLst/>
              <a:rect l="l" t="t" r="r" b="b"/>
              <a:pathLst>
                <a:path w="3120" h="1886" extrusionOk="0">
                  <a:moveTo>
                    <a:pt x="1560" y="1"/>
                  </a:moveTo>
                  <a:cubicBezTo>
                    <a:pt x="840" y="1"/>
                    <a:pt x="119" y="459"/>
                    <a:pt x="0" y="1376"/>
                  </a:cubicBezTo>
                  <a:cubicBezTo>
                    <a:pt x="72" y="1424"/>
                    <a:pt x="167" y="1471"/>
                    <a:pt x="238" y="1543"/>
                  </a:cubicBezTo>
                  <a:cubicBezTo>
                    <a:pt x="658" y="1769"/>
                    <a:pt x="1120" y="1885"/>
                    <a:pt x="1583" y="1885"/>
                  </a:cubicBezTo>
                  <a:cubicBezTo>
                    <a:pt x="1803" y="1885"/>
                    <a:pt x="2023" y="1859"/>
                    <a:pt x="2239" y="1805"/>
                  </a:cubicBezTo>
                  <a:cubicBezTo>
                    <a:pt x="2548" y="1709"/>
                    <a:pt x="2858" y="1567"/>
                    <a:pt x="3120" y="1376"/>
                  </a:cubicBezTo>
                  <a:cubicBezTo>
                    <a:pt x="3001" y="459"/>
                    <a:pt x="228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6"/>
            <p:cNvSpPr/>
            <p:nvPr/>
          </p:nvSpPr>
          <p:spPr>
            <a:xfrm>
              <a:off x="4536625" y="3810950"/>
              <a:ext cx="64325" cy="60750"/>
            </a:xfrm>
            <a:custGeom>
              <a:avLst/>
              <a:gdLst/>
              <a:ahLst/>
              <a:cxnLst/>
              <a:rect l="l" t="t" r="r" b="b"/>
              <a:pathLst>
                <a:path w="2573" h="2430" extrusionOk="0">
                  <a:moveTo>
                    <a:pt x="2025" y="1"/>
                  </a:moveTo>
                  <a:cubicBezTo>
                    <a:pt x="2026" y="3"/>
                    <a:pt x="2026" y="5"/>
                    <a:pt x="2027" y="6"/>
                  </a:cubicBezTo>
                  <a:lnTo>
                    <a:pt x="2027" y="6"/>
                  </a:lnTo>
                  <a:lnTo>
                    <a:pt x="2049" y="1"/>
                  </a:lnTo>
                  <a:close/>
                  <a:moveTo>
                    <a:pt x="2027" y="6"/>
                  </a:moveTo>
                  <a:lnTo>
                    <a:pt x="1" y="548"/>
                  </a:lnTo>
                  <a:cubicBezTo>
                    <a:pt x="215" y="1239"/>
                    <a:pt x="596" y="1882"/>
                    <a:pt x="1072" y="2430"/>
                  </a:cubicBezTo>
                  <a:lnTo>
                    <a:pt x="2573" y="929"/>
                  </a:lnTo>
                  <a:cubicBezTo>
                    <a:pt x="2336" y="669"/>
                    <a:pt x="2170" y="338"/>
                    <a:pt x="2027" y="6"/>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6"/>
            <p:cNvSpPr/>
            <p:nvPr/>
          </p:nvSpPr>
          <p:spPr>
            <a:xfrm>
              <a:off x="4636650" y="3862750"/>
              <a:ext cx="53600" cy="53900"/>
            </a:xfrm>
            <a:custGeom>
              <a:avLst/>
              <a:gdLst/>
              <a:ahLst/>
              <a:cxnLst/>
              <a:rect l="l" t="t" r="r" b="b"/>
              <a:pathLst>
                <a:path w="2144" h="2156" extrusionOk="0">
                  <a:moveTo>
                    <a:pt x="548" y="1"/>
                  </a:moveTo>
                  <a:lnTo>
                    <a:pt x="0" y="2049"/>
                  </a:lnTo>
                  <a:cubicBezTo>
                    <a:pt x="346" y="2120"/>
                    <a:pt x="703" y="2156"/>
                    <a:pt x="1063" y="2156"/>
                  </a:cubicBezTo>
                  <a:cubicBezTo>
                    <a:pt x="1423" y="2156"/>
                    <a:pt x="1787" y="2120"/>
                    <a:pt x="2144" y="2049"/>
                  </a:cubicBezTo>
                  <a:lnTo>
                    <a:pt x="1620" y="1"/>
                  </a:lnTo>
                  <a:cubicBezTo>
                    <a:pt x="1429" y="24"/>
                    <a:pt x="1263" y="24"/>
                    <a:pt x="1072" y="48"/>
                  </a:cubicBezTo>
                  <a:cubicBezTo>
                    <a:pt x="905" y="48"/>
                    <a:pt x="715" y="24"/>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6"/>
            <p:cNvSpPr/>
            <p:nvPr/>
          </p:nvSpPr>
          <p:spPr>
            <a:xfrm>
              <a:off x="4692025" y="3655575"/>
              <a:ext cx="60150" cy="64325"/>
            </a:xfrm>
            <a:custGeom>
              <a:avLst/>
              <a:gdLst/>
              <a:ahLst/>
              <a:cxnLst/>
              <a:rect l="l" t="t" r="r" b="b"/>
              <a:pathLst>
                <a:path w="2406" h="2573" extrusionOk="0">
                  <a:moveTo>
                    <a:pt x="548" y="0"/>
                  </a:moveTo>
                  <a:lnTo>
                    <a:pt x="0" y="2048"/>
                  </a:lnTo>
                  <a:cubicBezTo>
                    <a:pt x="167" y="2096"/>
                    <a:pt x="334" y="2191"/>
                    <a:pt x="476" y="2263"/>
                  </a:cubicBezTo>
                  <a:cubicBezTo>
                    <a:pt x="643" y="2358"/>
                    <a:pt x="786" y="2453"/>
                    <a:pt x="929" y="2572"/>
                  </a:cubicBezTo>
                  <a:lnTo>
                    <a:pt x="2405" y="1072"/>
                  </a:lnTo>
                  <a:cubicBezTo>
                    <a:pt x="1858" y="596"/>
                    <a:pt x="1239" y="238"/>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6"/>
            <p:cNvSpPr/>
            <p:nvPr/>
          </p:nvSpPr>
          <p:spPr>
            <a:xfrm>
              <a:off x="4726550" y="3810950"/>
              <a:ext cx="64325" cy="60150"/>
            </a:xfrm>
            <a:custGeom>
              <a:avLst/>
              <a:gdLst/>
              <a:ahLst/>
              <a:cxnLst/>
              <a:rect l="l" t="t" r="r" b="b"/>
              <a:pathLst>
                <a:path w="2573" h="2406" extrusionOk="0">
                  <a:moveTo>
                    <a:pt x="524" y="1"/>
                  </a:moveTo>
                  <a:cubicBezTo>
                    <a:pt x="453" y="167"/>
                    <a:pt x="381" y="334"/>
                    <a:pt x="286" y="477"/>
                  </a:cubicBezTo>
                  <a:cubicBezTo>
                    <a:pt x="215" y="644"/>
                    <a:pt x="96" y="787"/>
                    <a:pt x="0" y="929"/>
                  </a:cubicBezTo>
                  <a:lnTo>
                    <a:pt x="1477" y="2406"/>
                  </a:lnTo>
                  <a:cubicBezTo>
                    <a:pt x="1953" y="1858"/>
                    <a:pt x="2334" y="1239"/>
                    <a:pt x="2572" y="548"/>
                  </a:cubicBezTo>
                  <a:lnTo>
                    <a:pt x="52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6"/>
            <p:cNvSpPr/>
            <p:nvPr/>
          </p:nvSpPr>
          <p:spPr>
            <a:xfrm>
              <a:off x="4574725" y="3845475"/>
              <a:ext cx="60750" cy="64325"/>
            </a:xfrm>
            <a:custGeom>
              <a:avLst/>
              <a:gdLst/>
              <a:ahLst/>
              <a:cxnLst/>
              <a:rect l="l" t="t" r="r" b="b"/>
              <a:pathLst>
                <a:path w="2430" h="2573" extrusionOk="0">
                  <a:moveTo>
                    <a:pt x="1501" y="1"/>
                  </a:moveTo>
                  <a:lnTo>
                    <a:pt x="1" y="1477"/>
                  </a:lnTo>
                  <a:cubicBezTo>
                    <a:pt x="286" y="1716"/>
                    <a:pt x="572" y="1930"/>
                    <a:pt x="906" y="2120"/>
                  </a:cubicBezTo>
                  <a:cubicBezTo>
                    <a:pt x="1215" y="2287"/>
                    <a:pt x="1549" y="2454"/>
                    <a:pt x="1882" y="2573"/>
                  </a:cubicBezTo>
                  <a:lnTo>
                    <a:pt x="2430" y="525"/>
                  </a:lnTo>
                  <a:cubicBezTo>
                    <a:pt x="2239" y="453"/>
                    <a:pt x="2096" y="382"/>
                    <a:pt x="1930" y="287"/>
                  </a:cubicBezTo>
                  <a:cubicBezTo>
                    <a:pt x="1787" y="191"/>
                    <a:pt x="1644" y="96"/>
                    <a:pt x="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6"/>
            <p:cNvSpPr/>
            <p:nvPr/>
          </p:nvSpPr>
          <p:spPr>
            <a:xfrm>
              <a:off x="4636650" y="3648725"/>
              <a:ext cx="54200" cy="53900"/>
            </a:xfrm>
            <a:custGeom>
              <a:avLst/>
              <a:gdLst/>
              <a:ahLst/>
              <a:cxnLst/>
              <a:rect l="l" t="t" r="r" b="b"/>
              <a:pathLst>
                <a:path w="2168" h="2156" extrusionOk="0">
                  <a:moveTo>
                    <a:pt x="1084" y="0"/>
                  </a:moveTo>
                  <a:cubicBezTo>
                    <a:pt x="721" y="0"/>
                    <a:pt x="358" y="36"/>
                    <a:pt x="0" y="107"/>
                  </a:cubicBezTo>
                  <a:lnTo>
                    <a:pt x="548" y="2155"/>
                  </a:lnTo>
                  <a:cubicBezTo>
                    <a:pt x="727" y="2120"/>
                    <a:pt x="905" y="2102"/>
                    <a:pt x="1084" y="2102"/>
                  </a:cubicBezTo>
                  <a:cubicBezTo>
                    <a:pt x="1263" y="2102"/>
                    <a:pt x="1441" y="2120"/>
                    <a:pt x="1620" y="2155"/>
                  </a:cubicBezTo>
                  <a:lnTo>
                    <a:pt x="2168" y="107"/>
                  </a:lnTo>
                  <a:cubicBezTo>
                    <a:pt x="1810" y="36"/>
                    <a:pt x="1447"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6"/>
            <p:cNvSpPr/>
            <p:nvPr/>
          </p:nvSpPr>
          <p:spPr>
            <a:xfrm>
              <a:off x="4536625" y="3693675"/>
              <a:ext cx="64325" cy="60150"/>
            </a:xfrm>
            <a:custGeom>
              <a:avLst/>
              <a:gdLst/>
              <a:ahLst/>
              <a:cxnLst/>
              <a:rect l="l" t="t" r="r" b="b"/>
              <a:pathLst>
                <a:path w="2573" h="2406" extrusionOk="0">
                  <a:moveTo>
                    <a:pt x="1072" y="0"/>
                  </a:moveTo>
                  <a:cubicBezTo>
                    <a:pt x="834" y="286"/>
                    <a:pt x="620" y="572"/>
                    <a:pt x="453" y="905"/>
                  </a:cubicBezTo>
                  <a:cubicBezTo>
                    <a:pt x="263" y="1215"/>
                    <a:pt x="120" y="1548"/>
                    <a:pt x="1" y="1882"/>
                  </a:cubicBezTo>
                  <a:lnTo>
                    <a:pt x="2049" y="2406"/>
                  </a:lnTo>
                  <a:cubicBezTo>
                    <a:pt x="2096" y="2239"/>
                    <a:pt x="2192" y="2096"/>
                    <a:pt x="2263" y="1929"/>
                  </a:cubicBezTo>
                  <a:cubicBezTo>
                    <a:pt x="2358" y="1786"/>
                    <a:pt x="2453" y="1643"/>
                    <a:pt x="2573" y="1501"/>
                  </a:cubicBezTo>
                  <a:lnTo>
                    <a:pt x="10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6"/>
            <p:cNvSpPr/>
            <p:nvPr/>
          </p:nvSpPr>
          <p:spPr>
            <a:xfrm>
              <a:off x="4528300" y="3755575"/>
              <a:ext cx="55375" cy="54225"/>
            </a:xfrm>
            <a:custGeom>
              <a:avLst/>
              <a:gdLst/>
              <a:ahLst/>
              <a:cxnLst/>
              <a:rect l="l" t="t" r="r" b="b"/>
              <a:pathLst>
                <a:path w="2215" h="2169" extrusionOk="0">
                  <a:moveTo>
                    <a:pt x="167" y="1"/>
                  </a:moveTo>
                  <a:cubicBezTo>
                    <a:pt x="0" y="715"/>
                    <a:pt x="0" y="1454"/>
                    <a:pt x="167" y="2168"/>
                  </a:cubicBezTo>
                  <a:lnTo>
                    <a:pt x="2215" y="1620"/>
                  </a:lnTo>
                  <a:cubicBezTo>
                    <a:pt x="2167" y="1263"/>
                    <a:pt x="2167" y="906"/>
                    <a:pt x="2215" y="549"/>
                  </a:cubicBezTo>
                  <a:lnTo>
                    <a:pt x="16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2" name="Google Shape;11472;p76"/>
          <p:cNvGrpSpPr/>
          <p:nvPr/>
        </p:nvGrpSpPr>
        <p:grpSpPr>
          <a:xfrm>
            <a:off x="4836866" y="3443880"/>
            <a:ext cx="255649" cy="350490"/>
            <a:chOff x="3985925" y="3648425"/>
            <a:chExt cx="195900" cy="268575"/>
          </a:xfrm>
        </p:grpSpPr>
        <p:sp>
          <p:nvSpPr>
            <p:cNvPr id="11473" name="Google Shape;11473;p76"/>
            <p:cNvSpPr/>
            <p:nvPr/>
          </p:nvSpPr>
          <p:spPr>
            <a:xfrm>
              <a:off x="4056175" y="3648425"/>
              <a:ext cx="57775" cy="57775"/>
            </a:xfrm>
            <a:custGeom>
              <a:avLst/>
              <a:gdLst/>
              <a:ahLst/>
              <a:cxnLst/>
              <a:rect l="l" t="t" r="r" b="b"/>
              <a:pathLst>
                <a:path w="2311" h="2311" extrusionOk="0">
                  <a:moveTo>
                    <a:pt x="1143" y="0"/>
                  </a:moveTo>
                  <a:cubicBezTo>
                    <a:pt x="500" y="0"/>
                    <a:pt x="0" y="524"/>
                    <a:pt x="0" y="1167"/>
                  </a:cubicBezTo>
                  <a:cubicBezTo>
                    <a:pt x="0" y="1786"/>
                    <a:pt x="500" y="2310"/>
                    <a:pt x="1143" y="2310"/>
                  </a:cubicBezTo>
                  <a:cubicBezTo>
                    <a:pt x="1786" y="2310"/>
                    <a:pt x="2310" y="1786"/>
                    <a:pt x="2310" y="1167"/>
                  </a:cubicBezTo>
                  <a:cubicBezTo>
                    <a:pt x="2310" y="524"/>
                    <a:pt x="1786"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6"/>
            <p:cNvSpPr/>
            <p:nvPr/>
          </p:nvSpPr>
          <p:spPr>
            <a:xfrm>
              <a:off x="3985925" y="3703575"/>
              <a:ext cx="195900" cy="88950"/>
            </a:xfrm>
            <a:custGeom>
              <a:avLst/>
              <a:gdLst/>
              <a:ahLst/>
              <a:cxnLst/>
              <a:rect l="l" t="t" r="r" b="b"/>
              <a:pathLst>
                <a:path w="7836" h="3558" extrusionOk="0">
                  <a:moveTo>
                    <a:pt x="1637" y="1"/>
                  </a:moveTo>
                  <a:cubicBezTo>
                    <a:pt x="1594" y="1"/>
                    <a:pt x="1548" y="11"/>
                    <a:pt x="1501" y="33"/>
                  </a:cubicBezTo>
                  <a:lnTo>
                    <a:pt x="667" y="462"/>
                  </a:lnTo>
                  <a:cubicBezTo>
                    <a:pt x="572" y="509"/>
                    <a:pt x="500" y="604"/>
                    <a:pt x="500" y="724"/>
                  </a:cubicBezTo>
                  <a:lnTo>
                    <a:pt x="500" y="2295"/>
                  </a:lnTo>
                  <a:lnTo>
                    <a:pt x="405" y="2295"/>
                  </a:lnTo>
                  <a:cubicBezTo>
                    <a:pt x="143" y="2295"/>
                    <a:pt x="0" y="2581"/>
                    <a:pt x="143" y="2795"/>
                  </a:cubicBezTo>
                  <a:lnTo>
                    <a:pt x="548" y="3415"/>
                  </a:lnTo>
                  <a:cubicBezTo>
                    <a:pt x="596" y="3510"/>
                    <a:pt x="715" y="3557"/>
                    <a:pt x="810" y="3557"/>
                  </a:cubicBezTo>
                  <a:lnTo>
                    <a:pt x="7097" y="3557"/>
                  </a:lnTo>
                  <a:cubicBezTo>
                    <a:pt x="7192" y="3557"/>
                    <a:pt x="7287" y="3510"/>
                    <a:pt x="7359" y="3415"/>
                  </a:cubicBezTo>
                  <a:lnTo>
                    <a:pt x="7764" y="2795"/>
                  </a:lnTo>
                  <a:cubicBezTo>
                    <a:pt x="7835" y="2700"/>
                    <a:pt x="7835" y="2557"/>
                    <a:pt x="7764" y="2462"/>
                  </a:cubicBezTo>
                  <a:lnTo>
                    <a:pt x="7788" y="2462"/>
                  </a:lnTo>
                  <a:cubicBezTo>
                    <a:pt x="7740" y="2367"/>
                    <a:pt x="7621" y="2295"/>
                    <a:pt x="7526" y="2295"/>
                  </a:cubicBezTo>
                  <a:lnTo>
                    <a:pt x="7406" y="2295"/>
                  </a:lnTo>
                  <a:lnTo>
                    <a:pt x="7406" y="724"/>
                  </a:lnTo>
                  <a:cubicBezTo>
                    <a:pt x="7406" y="604"/>
                    <a:pt x="7335" y="509"/>
                    <a:pt x="7240" y="462"/>
                  </a:cubicBezTo>
                  <a:lnTo>
                    <a:pt x="6406" y="33"/>
                  </a:lnTo>
                  <a:cubicBezTo>
                    <a:pt x="6363" y="16"/>
                    <a:pt x="6321" y="8"/>
                    <a:pt x="6281" y="8"/>
                  </a:cubicBezTo>
                  <a:cubicBezTo>
                    <a:pt x="5994" y="8"/>
                    <a:pt x="5828" y="416"/>
                    <a:pt x="6121" y="604"/>
                  </a:cubicBezTo>
                  <a:lnTo>
                    <a:pt x="6787" y="938"/>
                  </a:lnTo>
                  <a:lnTo>
                    <a:pt x="6787" y="2295"/>
                  </a:lnTo>
                  <a:lnTo>
                    <a:pt x="1119" y="2295"/>
                  </a:lnTo>
                  <a:lnTo>
                    <a:pt x="1119" y="938"/>
                  </a:lnTo>
                  <a:lnTo>
                    <a:pt x="1786" y="604"/>
                  </a:lnTo>
                  <a:cubicBezTo>
                    <a:pt x="2075" y="419"/>
                    <a:pt x="1917"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6"/>
            <p:cNvSpPr/>
            <p:nvPr/>
          </p:nvSpPr>
          <p:spPr>
            <a:xfrm>
              <a:off x="4066875" y="3839525"/>
              <a:ext cx="35750" cy="37550"/>
            </a:xfrm>
            <a:custGeom>
              <a:avLst/>
              <a:gdLst/>
              <a:ahLst/>
              <a:cxnLst/>
              <a:rect l="l" t="t" r="r" b="b"/>
              <a:pathLst>
                <a:path w="1430" h="1502" extrusionOk="0">
                  <a:moveTo>
                    <a:pt x="1" y="1"/>
                  </a:moveTo>
                  <a:lnTo>
                    <a:pt x="215" y="1501"/>
                  </a:lnTo>
                  <a:lnTo>
                    <a:pt x="1239" y="1501"/>
                  </a:lnTo>
                  <a:lnTo>
                    <a:pt x="14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6"/>
            <p:cNvSpPr/>
            <p:nvPr/>
          </p:nvSpPr>
          <p:spPr>
            <a:xfrm>
              <a:off x="3989850" y="3808575"/>
              <a:ext cx="188400" cy="108425"/>
            </a:xfrm>
            <a:custGeom>
              <a:avLst/>
              <a:gdLst/>
              <a:ahLst/>
              <a:cxnLst/>
              <a:rect l="l" t="t" r="r" b="b"/>
              <a:pathLst>
                <a:path w="7536" h="4337" extrusionOk="0">
                  <a:moveTo>
                    <a:pt x="4868" y="620"/>
                  </a:moveTo>
                  <a:cubicBezTo>
                    <a:pt x="4939" y="620"/>
                    <a:pt x="5035" y="643"/>
                    <a:pt x="5106" y="715"/>
                  </a:cubicBezTo>
                  <a:cubicBezTo>
                    <a:pt x="5154" y="786"/>
                    <a:pt x="5178" y="882"/>
                    <a:pt x="5178" y="977"/>
                  </a:cubicBezTo>
                  <a:lnTo>
                    <a:pt x="4892" y="3096"/>
                  </a:lnTo>
                  <a:cubicBezTo>
                    <a:pt x="4868" y="3263"/>
                    <a:pt x="4725" y="3382"/>
                    <a:pt x="4582" y="3382"/>
                  </a:cubicBezTo>
                  <a:lnTo>
                    <a:pt x="3011" y="3382"/>
                  </a:lnTo>
                  <a:cubicBezTo>
                    <a:pt x="2844" y="3358"/>
                    <a:pt x="2725" y="3263"/>
                    <a:pt x="2701" y="3096"/>
                  </a:cubicBezTo>
                  <a:lnTo>
                    <a:pt x="2415" y="977"/>
                  </a:lnTo>
                  <a:cubicBezTo>
                    <a:pt x="2391" y="882"/>
                    <a:pt x="2415" y="786"/>
                    <a:pt x="2487" y="715"/>
                  </a:cubicBezTo>
                  <a:cubicBezTo>
                    <a:pt x="2534" y="643"/>
                    <a:pt x="2629" y="620"/>
                    <a:pt x="2725" y="620"/>
                  </a:cubicBezTo>
                  <a:close/>
                  <a:moveTo>
                    <a:pt x="1058" y="0"/>
                  </a:moveTo>
                  <a:lnTo>
                    <a:pt x="1558" y="3715"/>
                  </a:lnTo>
                  <a:lnTo>
                    <a:pt x="462" y="3715"/>
                  </a:lnTo>
                  <a:cubicBezTo>
                    <a:pt x="447" y="3714"/>
                    <a:pt x="432" y="3713"/>
                    <a:pt x="418" y="3713"/>
                  </a:cubicBezTo>
                  <a:cubicBezTo>
                    <a:pt x="1" y="3713"/>
                    <a:pt x="1" y="4337"/>
                    <a:pt x="418" y="4337"/>
                  </a:cubicBezTo>
                  <a:cubicBezTo>
                    <a:pt x="432" y="4337"/>
                    <a:pt x="447" y="4336"/>
                    <a:pt x="462" y="4335"/>
                  </a:cubicBezTo>
                  <a:lnTo>
                    <a:pt x="7154" y="4335"/>
                  </a:lnTo>
                  <a:cubicBezTo>
                    <a:pt x="7535" y="4287"/>
                    <a:pt x="7535" y="3739"/>
                    <a:pt x="7154" y="3715"/>
                  </a:cubicBezTo>
                  <a:lnTo>
                    <a:pt x="7154" y="3692"/>
                  </a:lnTo>
                  <a:lnTo>
                    <a:pt x="6035" y="3692"/>
                  </a:lnTo>
                  <a:lnTo>
                    <a:pt x="653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6"/>
            <p:cNvSpPr/>
            <p:nvPr/>
          </p:nvSpPr>
          <p:spPr>
            <a:xfrm>
              <a:off x="4030575" y="3709750"/>
              <a:ext cx="108375" cy="35750"/>
            </a:xfrm>
            <a:custGeom>
              <a:avLst/>
              <a:gdLst/>
              <a:ahLst/>
              <a:cxnLst/>
              <a:rect l="l" t="t" r="r" b="b"/>
              <a:pathLst>
                <a:path w="4335" h="1430" extrusionOk="0">
                  <a:moveTo>
                    <a:pt x="953" y="0"/>
                  </a:moveTo>
                  <a:cubicBezTo>
                    <a:pt x="477" y="334"/>
                    <a:pt x="119" y="834"/>
                    <a:pt x="0" y="1429"/>
                  </a:cubicBezTo>
                  <a:lnTo>
                    <a:pt x="4335" y="1429"/>
                  </a:lnTo>
                  <a:cubicBezTo>
                    <a:pt x="4215" y="858"/>
                    <a:pt x="3882" y="334"/>
                    <a:pt x="3382" y="0"/>
                  </a:cubicBezTo>
                  <a:cubicBezTo>
                    <a:pt x="3037" y="322"/>
                    <a:pt x="2602" y="483"/>
                    <a:pt x="2167" y="483"/>
                  </a:cubicBezTo>
                  <a:cubicBezTo>
                    <a:pt x="1733" y="483"/>
                    <a:pt x="1298" y="322"/>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8" name="Google Shape;11478;p76"/>
          <p:cNvGrpSpPr/>
          <p:nvPr/>
        </p:nvGrpSpPr>
        <p:grpSpPr>
          <a:xfrm>
            <a:off x="4036607" y="3443880"/>
            <a:ext cx="348826" cy="349740"/>
            <a:chOff x="3372700" y="3648425"/>
            <a:chExt cx="267300" cy="268000"/>
          </a:xfrm>
        </p:grpSpPr>
        <p:sp>
          <p:nvSpPr>
            <p:cNvPr id="11479" name="Google Shape;11479;p76"/>
            <p:cNvSpPr/>
            <p:nvPr/>
          </p:nvSpPr>
          <p:spPr>
            <a:xfrm>
              <a:off x="3479850" y="3648425"/>
              <a:ext cx="52425" cy="52425"/>
            </a:xfrm>
            <a:custGeom>
              <a:avLst/>
              <a:gdLst/>
              <a:ahLst/>
              <a:cxnLst/>
              <a:rect l="l" t="t" r="r" b="b"/>
              <a:pathLst>
                <a:path w="2097" h="2097" extrusionOk="0">
                  <a:moveTo>
                    <a:pt x="1049" y="0"/>
                  </a:moveTo>
                  <a:cubicBezTo>
                    <a:pt x="477" y="0"/>
                    <a:pt x="1" y="477"/>
                    <a:pt x="1" y="1048"/>
                  </a:cubicBezTo>
                  <a:cubicBezTo>
                    <a:pt x="1" y="1644"/>
                    <a:pt x="477" y="2096"/>
                    <a:pt x="1049" y="2096"/>
                  </a:cubicBezTo>
                  <a:cubicBezTo>
                    <a:pt x="1620" y="2096"/>
                    <a:pt x="2097" y="1644"/>
                    <a:pt x="2097" y="1048"/>
                  </a:cubicBezTo>
                  <a:cubicBezTo>
                    <a:pt x="2097" y="477"/>
                    <a:pt x="1620" y="0"/>
                    <a:pt x="1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6"/>
            <p:cNvSpPr/>
            <p:nvPr/>
          </p:nvSpPr>
          <p:spPr>
            <a:xfrm>
              <a:off x="3456650" y="3704975"/>
              <a:ext cx="98250" cy="32775"/>
            </a:xfrm>
            <a:custGeom>
              <a:avLst/>
              <a:gdLst/>
              <a:ahLst/>
              <a:cxnLst/>
              <a:rect l="l" t="t" r="r" b="b"/>
              <a:pathLst>
                <a:path w="3930" h="1311" extrusionOk="0">
                  <a:moveTo>
                    <a:pt x="810" y="1"/>
                  </a:moveTo>
                  <a:cubicBezTo>
                    <a:pt x="381" y="310"/>
                    <a:pt x="95" y="787"/>
                    <a:pt x="0" y="1311"/>
                  </a:cubicBezTo>
                  <a:lnTo>
                    <a:pt x="3930" y="1311"/>
                  </a:lnTo>
                  <a:cubicBezTo>
                    <a:pt x="3858" y="787"/>
                    <a:pt x="3572" y="310"/>
                    <a:pt x="3144" y="1"/>
                  </a:cubicBezTo>
                  <a:cubicBezTo>
                    <a:pt x="2810" y="310"/>
                    <a:pt x="2393" y="465"/>
                    <a:pt x="1977" y="465"/>
                  </a:cubicBezTo>
                  <a:cubicBezTo>
                    <a:pt x="1560" y="465"/>
                    <a:pt x="1143" y="310"/>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6"/>
            <p:cNvSpPr/>
            <p:nvPr/>
          </p:nvSpPr>
          <p:spPr>
            <a:xfrm>
              <a:off x="3428650" y="3753150"/>
              <a:ext cx="156825" cy="41825"/>
            </a:xfrm>
            <a:custGeom>
              <a:avLst/>
              <a:gdLst/>
              <a:ahLst/>
              <a:cxnLst/>
              <a:rect l="l" t="t" r="r" b="b"/>
              <a:pathLst>
                <a:path w="6273" h="1673" extrusionOk="0">
                  <a:moveTo>
                    <a:pt x="5856" y="0"/>
                  </a:moveTo>
                  <a:cubicBezTo>
                    <a:pt x="5842" y="0"/>
                    <a:pt x="5827" y="1"/>
                    <a:pt x="5812" y="3"/>
                  </a:cubicBezTo>
                  <a:lnTo>
                    <a:pt x="382" y="3"/>
                  </a:lnTo>
                  <a:cubicBezTo>
                    <a:pt x="1" y="50"/>
                    <a:pt x="1" y="598"/>
                    <a:pt x="382" y="622"/>
                  </a:cubicBezTo>
                  <a:lnTo>
                    <a:pt x="691" y="622"/>
                  </a:lnTo>
                  <a:lnTo>
                    <a:pt x="691" y="1360"/>
                  </a:lnTo>
                  <a:cubicBezTo>
                    <a:pt x="668" y="1527"/>
                    <a:pt x="811" y="1670"/>
                    <a:pt x="1001" y="1670"/>
                  </a:cubicBezTo>
                  <a:lnTo>
                    <a:pt x="5169" y="1670"/>
                  </a:lnTo>
                  <a:cubicBezTo>
                    <a:pt x="5183" y="1671"/>
                    <a:pt x="5196" y="1672"/>
                    <a:pt x="5210" y="1672"/>
                  </a:cubicBezTo>
                  <a:cubicBezTo>
                    <a:pt x="5379" y="1672"/>
                    <a:pt x="5502" y="1537"/>
                    <a:pt x="5502" y="1360"/>
                  </a:cubicBezTo>
                  <a:lnTo>
                    <a:pt x="5502" y="622"/>
                  </a:lnTo>
                  <a:lnTo>
                    <a:pt x="5812" y="622"/>
                  </a:lnTo>
                  <a:cubicBezTo>
                    <a:pt x="5827" y="623"/>
                    <a:pt x="5842" y="624"/>
                    <a:pt x="5856" y="624"/>
                  </a:cubicBezTo>
                  <a:cubicBezTo>
                    <a:pt x="6273" y="624"/>
                    <a:pt x="6273" y="0"/>
                    <a:pt x="5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6"/>
            <p:cNvSpPr/>
            <p:nvPr/>
          </p:nvSpPr>
          <p:spPr>
            <a:xfrm>
              <a:off x="3385800" y="3811550"/>
              <a:ext cx="52400" cy="52425"/>
            </a:xfrm>
            <a:custGeom>
              <a:avLst/>
              <a:gdLst/>
              <a:ahLst/>
              <a:cxnLst/>
              <a:rect l="l" t="t" r="r" b="b"/>
              <a:pathLst>
                <a:path w="2096" h="2097" extrusionOk="0">
                  <a:moveTo>
                    <a:pt x="1048" y="1"/>
                  </a:moveTo>
                  <a:cubicBezTo>
                    <a:pt x="453" y="1"/>
                    <a:pt x="0" y="477"/>
                    <a:pt x="0" y="1048"/>
                  </a:cubicBezTo>
                  <a:cubicBezTo>
                    <a:pt x="0" y="1644"/>
                    <a:pt x="453" y="2096"/>
                    <a:pt x="1048" y="2096"/>
                  </a:cubicBezTo>
                  <a:cubicBezTo>
                    <a:pt x="1620" y="2096"/>
                    <a:pt x="2096" y="1644"/>
                    <a:pt x="2096" y="1048"/>
                  </a:cubicBezTo>
                  <a:cubicBezTo>
                    <a:pt x="2096" y="477"/>
                    <a:pt x="1620"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6"/>
            <p:cNvSpPr/>
            <p:nvPr/>
          </p:nvSpPr>
          <p:spPr>
            <a:xfrm>
              <a:off x="3372700" y="3869300"/>
              <a:ext cx="78600" cy="47050"/>
            </a:xfrm>
            <a:custGeom>
              <a:avLst/>
              <a:gdLst/>
              <a:ahLst/>
              <a:cxnLst/>
              <a:rect l="l" t="t" r="r" b="b"/>
              <a:pathLst>
                <a:path w="3144" h="1882" extrusionOk="0">
                  <a:moveTo>
                    <a:pt x="2644" y="1"/>
                  </a:moveTo>
                  <a:cubicBezTo>
                    <a:pt x="2358" y="262"/>
                    <a:pt x="1953" y="429"/>
                    <a:pt x="1572" y="429"/>
                  </a:cubicBezTo>
                  <a:cubicBezTo>
                    <a:pt x="1167" y="429"/>
                    <a:pt x="786" y="286"/>
                    <a:pt x="477" y="24"/>
                  </a:cubicBezTo>
                  <a:cubicBezTo>
                    <a:pt x="167" y="310"/>
                    <a:pt x="0" y="739"/>
                    <a:pt x="0" y="1167"/>
                  </a:cubicBezTo>
                  <a:lnTo>
                    <a:pt x="0" y="1572"/>
                  </a:lnTo>
                  <a:cubicBezTo>
                    <a:pt x="0" y="1739"/>
                    <a:pt x="143" y="1882"/>
                    <a:pt x="310" y="1882"/>
                  </a:cubicBezTo>
                  <a:lnTo>
                    <a:pt x="2810" y="1882"/>
                  </a:lnTo>
                  <a:cubicBezTo>
                    <a:pt x="3001" y="1882"/>
                    <a:pt x="3144" y="1739"/>
                    <a:pt x="3144" y="1572"/>
                  </a:cubicBezTo>
                  <a:lnTo>
                    <a:pt x="3144" y="1144"/>
                  </a:lnTo>
                  <a:cubicBezTo>
                    <a:pt x="3144" y="715"/>
                    <a:pt x="2953" y="310"/>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6"/>
            <p:cNvSpPr/>
            <p:nvPr/>
          </p:nvSpPr>
          <p:spPr>
            <a:xfrm>
              <a:off x="3573925" y="3811550"/>
              <a:ext cx="52425" cy="52425"/>
            </a:xfrm>
            <a:custGeom>
              <a:avLst/>
              <a:gdLst/>
              <a:ahLst/>
              <a:cxnLst/>
              <a:rect l="l" t="t" r="r" b="b"/>
              <a:pathLst>
                <a:path w="2097" h="2097" extrusionOk="0">
                  <a:moveTo>
                    <a:pt x="1048" y="1"/>
                  </a:moveTo>
                  <a:cubicBezTo>
                    <a:pt x="477" y="1"/>
                    <a:pt x="1" y="477"/>
                    <a:pt x="1" y="1048"/>
                  </a:cubicBezTo>
                  <a:cubicBezTo>
                    <a:pt x="1" y="1644"/>
                    <a:pt x="477" y="2096"/>
                    <a:pt x="1048" y="2096"/>
                  </a:cubicBezTo>
                  <a:cubicBezTo>
                    <a:pt x="1620" y="2096"/>
                    <a:pt x="2096" y="1644"/>
                    <a:pt x="2096" y="1048"/>
                  </a:cubicBezTo>
                  <a:cubicBezTo>
                    <a:pt x="2096" y="477"/>
                    <a:pt x="1620"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6"/>
            <p:cNvSpPr/>
            <p:nvPr/>
          </p:nvSpPr>
          <p:spPr>
            <a:xfrm>
              <a:off x="3560825" y="3869900"/>
              <a:ext cx="79175" cy="46525"/>
            </a:xfrm>
            <a:custGeom>
              <a:avLst/>
              <a:gdLst/>
              <a:ahLst/>
              <a:cxnLst/>
              <a:rect l="l" t="t" r="r" b="b"/>
              <a:pathLst>
                <a:path w="3167" h="1861" extrusionOk="0">
                  <a:moveTo>
                    <a:pt x="501" y="0"/>
                  </a:moveTo>
                  <a:cubicBezTo>
                    <a:pt x="167" y="286"/>
                    <a:pt x="1" y="715"/>
                    <a:pt x="1" y="1143"/>
                  </a:cubicBezTo>
                  <a:lnTo>
                    <a:pt x="1" y="1548"/>
                  </a:lnTo>
                  <a:cubicBezTo>
                    <a:pt x="1" y="1715"/>
                    <a:pt x="144" y="1858"/>
                    <a:pt x="310" y="1858"/>
                  </a:cubicBezTo>
                  <a:lnTo>
                    <a:pt x="2835" y="1858"/>
                  </a:lnTo>
                  <a:cubicBezTo>
                    <a:pt x="2847" y="1860"/>
                    <a:pt x="2859" y="1860"/>
                    <a:pt x="2871" y="1860"/>
                  </a:cubicBezTo>
                  <a:cubicBezTo>
                    <a:pt x="3025" y="1860"/>
                    <a:pt x="3166" y="1725"/>
                    <a:pt x="3144" y="1548"/>
                  </a:cubicBezTo>
                  <a:lnTo>
                    <a:pt x="3144" y="1120"/>
                  </a:lnTo>
                  <a:cubicBezTo>
                    <a:pt x="3144" y="691"/>
                    <a:pt x="2977" y="286"/>
                    <a:pt x="2668" y="0"/>
                  </a:cubicBezTo>
                  <a:cubicBezTo>
                    <a:pt x="2346" y="262"/>
                    <a:pt x="1959" y="393"/>
                    <a:pt x="1575" y="393"/>
                  </a:cubicBezTo>
                  <a:cubicBezTo>
                    <a:pt x="1191" y="393"/>
                    <a:pt x="810" y="262"/>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6"/>
            <p:cNvSpPr/>
            <p:nvPr/>
          </p:nvSpPr>
          <p:spPr>
            <a:xfrm>
              <a:off x="3479850" y="3811550"/>
              <a:ext cx="52425" cy="52425"/>
            </a:xfrm>
            <a:custGeom>
              <a:avLst/>
              <a:gdLst/>
              <a:ahLst/>
              <a:cxnLst/>
              <a:rect l="l" t="t" r="r" b="b"/>
              <a:pathLst>
                <a:path w="2097" h="2097" extrusionOk="0">
                  <a:moveTo>
                    <a:pt x="1049" y="1"/>
                  </a:moveTo>
                  <a:cubicBezTo>
                    <a:pt x="477" y="1"/>
                    <a:pt x="1" y="477"/>
                    <a:pt x="1" y="1048"/>
                  </a:cubicBezTo>
                  <a:cubicBezTo>
                    <a:pt x="1" y="1644"/>
                    <a:pt x="477" y="2096"/>
                    <a:pt x="1049" y="2096"/>
                  </a:cubicBezTo>
                  <a:cubicBezTo>
                    <a:pt x="1620" y="2096"/>
                    <a:pt x="2097" y="1644"/>
                    <a:pt x="2097" y="1048"/>
                  </a:cubicBezTo>
                  <a:cubicBezTo>
                    <a:pt x="2097" y="477"/>
                    <a:pt x="1620" y="1"/>
                    <a:pt x="1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6"/>
            <p:cNvSpPr/>
            <p:nvPr/>
          </p:nvSpPr>
          <p:spPr>
            <a:xfrm>
              <a:off x="3466750" y="3869300"/>
              <a:ext cx="78625" cy="47125"/>
            </a:xfrm>
            <a:custGeom>
              <a:avLst/>
              <a:gdLst/>
              <a:ahLst/>
              <a:cxnLst/>
              <a:rect l="l" t="t" r="r" b="b"/>
              <a:pathLst>
                <a:path w="3145" h="1885" extrusionOk="0">
                  <a:moveTo>
                    <a:pt x="2668" y="1"/>
                  </a:moveTo>
                  <a:cubicBezTo>
                    <a:pt x="2359" y="262"/>
                    <a:pt x="1978" y="405"/>
                    <a:pt x="1573" y="405"/>
                  </a:cubicBezTo>
                  <a:lnTo>
                    <a:pt x="1573" y="429"/>
                  </a:lnTo>
                  <a:cubicBezTo>
                    <a:pt x="1168" y="429"/>
                    <a:pt x="787" y="286"/>
                    <a:pt x="477" y="24"/>
                  </a:cubicBezTo>
                  <a:cubicBezTo>
                    <a:pt x="168" y="310"/>
                    <a:pt x="1" y="739"/>
                    <a:pt x="1" y="1167"/>
                  </a:cubicBezTo>
                  <a:lnTo>
                    <a:pt x="1" y="1572"/>
                  </a:lnTo>
                  <a:cubicBezTo>
                    <a:pt x="1" y="1749"/>
                    <a:pt x="124" y="1884"/>
                    <a:pt x="274" y="1884"/>
                  </a:cubicBezTo>
                  <a:cubicBezTo>
                    <a:pt x="286" y="1884"/>
                    <a:pt x="298" y="1884"/>
                    <a:pt x="311" y="1882"/>
                  </a:cubicBezTo>
                  <a:lnTo>
                    <a:pt x="2835" y="1882"/>
                  </a:lnTo>
                  <a:cubicBezTo>
                    <a:pt x="2847" y="1884"/>
                    <a:pt x="2859" y="1884"/>
                    <a:pt x="2871" y="1884"/>
                  </a:cubicBezTo>
                  <a:cubicBezTo>
                    <a:pt x="3022" y="1884"/>
                    <a:pt x="3144" y="1749"/>
                    <a:pt x="3144" y="1572"/>
                  </a:cubicBezTo>
                  <a:lnTo>
                    <a:pt x="3144" y="1144"/>
                  </a:lnTo>
                  <a:cubicBezTo>
                    <a:pt x="3144" y="715"/>
                    <a:pt x="2954" y="310"/>
                    <a:pt x="2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8" name="Google Shape;11488;p76"/>
          <p:cNvGrpSpPr/>
          <p:nvPr/>
        </p:nvGrpSpPr>
        <p:grpSpPr>
          <a:xfrm>
            <a:off x="3270931" y="3443880"/>
            <a:ext cx="359364" cy="349609"/>
            <a:chOff x="2785975" y="3648425"/>
            <a:chExt cx="275375" cy="267900"/>
          </a:xfrm>
        </p:grpSpPr>
        <p:sp>
          <p:nvSpPr>
            <p:cNvPr id="11489" name="Google Shape;11489;p76"/>
            <p:cNvSpPr/>
            <p:nvPr/>
          </p:nvSpPr>
          <p:spPr>
            <a:xfrm>
              <a:off x="2967250" y="3648425"/>
              <a:ext cx="67900" cy="68500"/>
            </a:xfrm>
            <a:custGeom>
              <a:avLst/>
              <a:gdLst/>
              <a:ahLst/>
              <a:cxnLst/>
              <a:rect l="l" t="t" r="r" b="b"/>
              <a:pathLst>
                <a:path w="2716" h="2740" extrusionOk="0">
                  <a:moveTo>
                    <a:pt x="1358" y="0"/>
                  </a:moveTo>
                  <a:cubicBezTo>
                    <a:pt x="596" y="0"/>
                    <a:pt x="1" y="620"/>
                    <a:pt x="1" y="1358"/>
                  </a:cubicBezTo>
                  <a:cubicBezTo>
                    <a:pt x="1" y="2120"/>
                    <a:pt x="596" y="2739"/>
                    <a:pt x="1358" y="2739"/>
                  </a:cubicBezTo>
                  <a:cubicBezTo>
                    <a:pt x="2096" y="2739"/>
                    <a:pt x="2715" y="2120"/>
                    <a:pt x="2715" y="1358"/>
                  </a:cubicBezTo>
                  <a:cubicBezTo>
                    <a:pt x="2715" y="620"/>
                    <a:pt x="2096"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6"/>
            <p:cNvSpPr/>
            <p:nvPr/>
          </p:nvSpPr>
          <p:spPr>
            <a:xfrm>
              <a:off x="2785975" y="3830000"/>
              <a:ext cx="93775" cy="86325"/>
            </a:xfrm>
            <a:custGeom>
              <a:avLst/>
              <a:gdLst/>
              <a:ahLst/>
              <a:cxnLst/>
              <a:rect l="l" t="t" r="r" b="b"/>
              <a:pathLst>
                <a:path w="3751" h="3453" extrusionOk="0">
                  <a:moveTo>
                    <a:pt x="2655" y="1"/>
                  </a:moveTo>
                  <a:lnTo>
                    <a:pt x="536" y="2120"/>
                  </a:lnTo>
                  <a:cubicBezTo>
                    <a:pt x="0" y="2693"/>
                    <a:pt x="511" y="3452"/>
                    <a:pt x="1112" y="3452"/>
                  </a:cubicBezTo>
                  <a:cubicBezTo>
                    <a:pt x="1285" y="3452"/>
                    <a:pt x="1466" y="3389"/>
                    <a:pt x="1631" y="3240"/>
                  </a:cubicBezTo>
                  <a:lnTo>
                    <a:pt x="3751" y="1120"/>
                  </a:lnTo>
                  <a:cubicBezTo>
                    <a:pt x="3298" y="834"/>
                    <a:pt x="2917" y="453"/>
                    <a:pt x="2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6"/>
            <p:cNvSpPr/>
            <p:nvPr/>
          </p:nvSpPr>
          <p:spPr>
            <a:xfrm>
              <a:off x="2961300" y="3720450"/>
              <a:ext cx="100050" cy="69700"/>
            </a:xfrm>
            <a:custGeom>
              <a:avLst/>
              <a:gdLst/>
              <a:ahLst/>
              <a:cxnLst/>
              <a:rect l="l" t="t" r="r" b="b"/>
              <a:pathLst>
                <a:path w="4002" h="2788" extrusionOk="0">
                  <a:moveTo>
                    <a:pt x="310" y="1"/>
                  </a:moveTo>
                  <a:cubicBezTo>
                    <a:pt x="191" y="72"/>
                    <a:pt x="96" y="168"/>
                    <a:pt x="0" y="239"/>
                  </a:cubicBezTo>
                  <a:cubicBezTo>
                    <a:pt x="858" y="811"/>
                    <a:pt x="1358" y="1763"/>
                    <a:pt x="1382" y="2787"/>
                  </a:cubicBezTo>
                  <a:lnTo>
                    <a:pt x="3692" y="2787"/>
                  </a:lnTo>
                  <a:cubicBezTo>
                    <a:pt x="3858" y="2787"/>
                    <a:pt x="4001" y="2644"/>
                    <a:pt x="4001" y="2454"/>
                  </a:cubicBezTo>
                  <a:lnTo>
                    <a:pt x="4001" y="2049"/>
                  </a:lnTo>
                  <a:cubicBezTo>
                    <a:pt x="4001" y="1215"/>
                    <a:pt x="3573" y="453"/>
                    <a:pt x="2882" y="1"/>
                  </a:cubicBezTo>
                  <a:cubicBezTo>
                    <a:pt x="2513" y="311"/>
                    <a:pt x="2054" y="465"/>
                    <a:pt x="1596" y="465"/>
                  </a:cubicBezTo>
                  <a:cubicBezTo>
                    <a:pt x="1138" y="465"/>
                    <a:pt x="679" y="31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6"/>
            <p:cNvSpPr/>
            <p:nvPr/>
          </p:nvSpPr>
          <p:spPr>
            <a:xfrm>
              <a:off x="2857100" y="3729400"/>
              <a:ext cx="123275" cy="123250"/>
            </a:xfrm>
            <a:custGeom>
              <a:avLst/>
              <a:gdLst/>
              <a:ahLst/>
              <a:cxnLst/>
              <a:rect l="l" t="t" r="r" b="b"/>
              <a:pathLst>
                <a:path w="4931" h="4930" extrusionOk="0">
                  <a:moveTo>
                    <a:pt x="2478" y="0"/>
                  </a:moveTo>
                  <a:cubicBezTo>
                    <a:pt x="1120" y="0"/>
                    <a:pt x="1" y="1119"/>
                    <a:pt x="1" y="2477"/>
                  </a:cubicBezTo>
                  <a:cubicBezTo>
                    <a:pt x="1" y="3834"/>
                    <a:pt x="1120" y="4930"/>
                    <a:pt x="2478" y="4930"/>
                  </a:cubicBezTo>
                  <a:cubicBezTo>
                    <a:pt x="3835" y="4930"/>
                    <a:pt x="4931" y="3834"/>
                    <a:pt x="4931" y="2477"/>
                  </a:cubicBezTo>
                  <a:cubicBezTo>
                    <a:pt x="4931" y="1119"/>
                    <a:pt x="3835" y="0"/>
                    <a:pt x="2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3" name="Google Shape;11493;p76"/>
          <p:cNvGrpSpPr/>
          <p:nvPr/>
        </p:nvGrpSpPr>
        <p:grpSpPr>
          <a:xfrm>
            <a:off x="2524667" y="3444207"/>
            <a:ext cx="351991" cy="350099"/>
            <a:chOff x="2214125" y="3648675"/>
            <a:chExt cx="269725" cy="268275"/>
          </a:xfrm>
        </p:grpSpPr>
        <p:sp>
          <p:nvSpPr>
            <p:cNvPr id="11494" name="Google Shape;11494;p76"/>
            <p:cNvSpPr/>
            <p:nvPr/>
          </p:nvSpPr>
          <p:spPr>
            <a:xfrm>
              <a:off x="2361175" y="3732975"/>
              <a:ext cx="36350" cy="36925"/>
            </a:xfrm>
            <a:custGeom>
              <a:avLst/>
              <a:gdLst/>
              <a:ahLst/>
              <a:cxnLst/>
              <a:rect l="l" t="t" r="r" b="b"/>
              <a:pathLst>
                <a:path w="1454" h="1477" extrusionOk="0">
                  <a:moveTo>
                    <a:pt x="739" y="0"/>
                  </a:moveTo>
                  <a:cubicBezTo>
                    <a:pt x="334" y="0"/>
                    <a:pt x="0" y="333"/>
                    <a:pt x="0" y="738"/>
                  </a:cubicBezTo>
                  <a:cubicBezTo>
                    <a:pt x="0" y="1143"/>
                    <a:pt x="334" y="1477"/>
                    <a:pt x="739" y="1477"/>
                  </a:cubicBezTo>
                  <a:cubicBezTo>
                    <a:pt x="1144" y="1477"/>
                    <a:pt x="1453" y="1143"/>
                    <a:pt x="1453" y="738"/>
                  </a:cubicBezTo>
                  <a:cubicBezTo>
                    <a:pt x="1453" y="333"/>
                    <a:pt x="114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6"/>
            <p:cNvSpPr/>
            <p:nvPr/>
          </p:nvSpPr>
          <p:spPr>
            <a:xfrm>
              <a:off x="2406425" y="3648675"/>
              <a:ext cx="77425" cy="75975"/>
            </a:xfrm>
            <a:custGeom>
              <a:avLst/>
              <a:gdLst/>
              <a:ahLst/>
              <a:cxnLst/>
              <a:rect l="l" t="t" r="r" b="b"/>
              <a:pathLst>
                <a:path w="3097" h="3039" extrusionOk="0">
                  <a:moveTo>
                    <a:pt x="1501" y="0"/>
                  </a:moveTo>
                  <a:cubicBezTo>
                    <a:pt x="999" y="0"/>
                    <a:pt x="496" y="60"/>
                    <a:pt x="0" y="181"/>
                  </a:cubicBezTo>
                  <a:lnTo>
                    <a:pt x="0" y="562"/>
                  </a:lnTo>
                  <a:cubicBezTo>
                    <a:pt x="72" y="1896"/>
                    <a:pt x="1143" y="2943"/>
                    <a:pt x="2477" y="3015"/>
                  </a:cubicBezTo>
                  <a:lnTo>
                    <a:pt x="2858" y="3039"/>
                  </a:lnTo>
                  <a:cubicBezTo>
                    <a:pt x="3072" y="2157"/>
                    <a:pt x="3096" y="1253"/>
                    <a:pt x="2930" y="371"/>
                  </a:cubicBezTo>
                  <a:cubicBezTo>
                    <a:pt x="2906" y="229"/>
                    <a:pt x="2810" y="133"/>
                    <a:pt x="2668" y="109"/>
                  </a:cubicBezTo>
                  <a:cubicBezTo>
                    <a:pt x="2282" y="37"/>
                    <a:pt x="1892"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6"/>
            <p:cNvSpPr/>
            <p:nvPr/>
          </p:nvSpPr>
          <p:spPr>
            <a:xfrm>
              <a:off x="2363550" y="3824650"/>
              <a:ext cx="71475" cy="78825"/>
            </a:xfrm>
            <a:custGeom>
              <a:avLst/>
              <a:gdLst/>
              <a:ahLst/>
              <a:cxnLst/>
              <a:rect l="l" t="t" r="r" b="b"/>
              <a:pathLst>
                <a:path w="2859" h="3153" extrusionOk="0">
                  <a:moveTo>
                    <a:pt x="2858" y="0"/>
                  </a:moveTo>
                  <a:cubicBezTo>
                    <a:pt x="2857" y="10"/>
                    <a:pt x="2856" y="19"/>
                    <a:pt x="2854" y="28"/>
                  </a:cubicBezTo>
                  <a:lnTo>
                    <a:pt x="2854" y="28"/>
                  </a:lnTo>
                  <a:cubicBezTo>
                    <a:pt x="2856" y="27"/>
                    <a:pt x="2857" y="26"/>
                    <a:pt x="2858" y="24"/>
                  </a:cubicBezTo>
                  <a:lnTo>
                    <a:pt x="2858" y="0"/>
                  </a:lnTo>
                  <a:close/>
                  <a:moveTo>
                    <a:pt x="2854" y="28"/>
                  </a:moveTo>
                  <a:lnTo>
                    <a:pt x="2854" y="28"/>
                  </a:lnTo>
                  <a:cubicBezTo>
                    <a:pt x="1998" y="812"/>
                    <a:pt x="1047" y="1478"/>
                    <a:pt x="1" y="2001"/>
                  </a:cubicBezTo>
                  <a:lnTo>
                    <a:pt x="501" y="2977"/>
                  </a:lnTo>
                  <a:cubicBezTo>
                    <a:pt x="548" y="3072"/>
                    <a:pt x="644" y="3144"/>
                    <a:pt x="739" y="3144"/>
                  </a:cubicBezTo>
                  <a:cubicBezTo>
                    <a:pt x="763" y="3150"/>
                    <a:pt x="787" y="3153"/>
                    <a:pt x="810" y="3153"/>
                  </a:cubicBezTo>
                  <a:cubicBezTo>
                    <a:pt x="880" y="3153"/>
                    <a:pt x="947" y="3126"/>
                    <a:pt x="1001" y="3072"/>
                  </a:cubicBezTo>
                  <a:lnTo>
                    <a:pt x="1596" y="2477"/>
                  </a:lnTo>
                  <a:cubicBezTo>
                    <a:pt x="2257" y="1817"/>
                    <a:pt x="2707" y="970"/>
                    <a:pt x="2854" y="2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6"/>
            <p:cNvSpPr/>
            <p:nvPr/>
          </p:nvSpPr>
          <p:spPr>
            <a:xfrm>
              <a:off x="2226625" y="3696050"/>
              <a:ext cx="79200" cy="71475"/>
            </a:xfrm>
            <a:custGeom>
              <a:avLst/>
              <a:gdLst/>
              <a:ahLst/>
              <a:cxnLst/>
              <a:rect l="l" t="t" r="r" b="b"/>
              <a:pathLst>
                <a:path w="3168" h="2859" extrusionOk="0">
                  <a:moveTo>
                    <a:pt x="3168" y="1"/>
                  </a:moveTo>
                  <a:lnTo>
                    <a:pt x="3168" y="1"/>
                  </a:lnTo>
                  <a:cubicBezTo>
                    <a:pt x="2239" y="143"/>
                    <a:pt x="1382" y="596"/>
                    <a:pt x="715" y="1263"/>
                  </a:cubicBezTo>
                  <a:lnTo>
                    <a:pt x="119" y="1858"/>
                  </a:lnTo>
                  <a:cubicBezTo>
                    <a:pt x="48" y="1929"/>
                    <a:pt x="0" y="2025"/>
                    <a:pt x="24" y="2120"/>
                  </a:cubicBezTo>
                  <a:cubicBezTo>
                    <a:pt x="48" y="2191"/>
                    <a:pt x="72" y="2239"/>
                    <a:pt x="119" y="2287"/>
                  </a:cubicBezTo>
                  <a:cubicBezTo>
                    <a:pt x="143" y="2311"/>
                    <a:pt x="167" y="2334"/>
                    <a:pt x="191" y="2358"/>
                  </a:cubicBezTo>
                  <a:lnTo>
                    <a:pt x="1191" y="2858"/>
                  </a:lnTo>
                  <a:cubicBezTo>
                    <a:pt x="1715" y="1810"/>
                    <a:pt x="2382" y="858"/>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6"/>
            <p:cNvSpPr/>
            <p:nvPr/>
          </p:nvSpPr>
          <p:spPr>
            <a:xfrm>
              <a:off x="2214125" y="3822275"/>
              <a:ext cx="94075" cy="94675"/>
            </a:xfrm>
            <a:custGeom>
              <a:avLst/>
              <a:gdLst/>
              <a:ahLst/>
              <a:cxnLst/>
              <a:rect l="l" t="t" r="r" b="b"/>
              <a:pathLst>
                <a:path w="3763" h="3787" extrusionOk="0">
                  <a:moveTo>
                    <a:pt x="1310" y="0"/>
                  </a:moveTo>
                  <a:cubicBezTo>
                    <a:pt x="477" y="857"/>
                    <a:pt x="0" y="1977"/>
                    <a:pt x="24" y="3167"/>
                  </a:cubicBezTo>
                  <a:lnTo>
                    <a:pt x="24" y="3477"/>
                  </a:lnTo>
                  <a:cubicBezTo>
                    <a:pt x="0" y="3549"/>
                    <a:pt x="48" y="3620"/>
                    <a:pt x="96" y="3691"/>
                  </a:cubicBezTo>
                  <a:cubicBezTo>
                    <a:pt x="167" y="3739"/>
                    <a:pt x="238" y="3787"/>
                    <a:pt x="334" y="3787"/>
                  </a:cubicBezTo>
                  <a:lnTo>
                    <a:pt x="619" y="3787"/>
                  </a:lnTo>
                  <a:cubicBezTo>
                    <a:pt x="1786" y="3787"/>
                    <a:pt x="2929" y="3310"/>
                    <a:pt x="3763" y="2477"/>
                  </a:cubicBezTo>
                  <a:lnTo>
                    <a:pt x="2763" y="1477"/>
                  </a:lnTo>
                  <a:lnTo>
                    <a:pt x="2548" y="1691"/>
                  </a:lnTo>
                  <a:cubicBezTo>
                    <a:pt x="2489" y="1751"/>
                    <a:pt x="2406" y="1780"/>
                    <a:pt x="2322" y="1780"/>
                  </a:cubicBezTo>
                  <a:cubicBezTo>
                    <a:pt x="2239" y="1780"/>
                    <a:pt x="2155" y="1751"/>
                    <a:pt x="2096" y="1691"/>
                  </a:cubicBezTo>
                  <a:cubicBezTo>
                    <a:pt x="1977" y="1548"/>
                    <a:pt x="1977" y="1358"/>
                    <a:pt x="2096" y="1239"/>
                  </a:cubicBezTo>
                  <a:lnTo>
                    <a:pt x="2310" y="1024"/>
                  </a:lnTo>
                  <a:lnTo>
                    <a:pt x="13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6"/>
            <p:cNvSpPr/>
            <p:nvPr/>
          </p:nvSpPr>
          <p:spPr>
            <a:xfrm>
              <a:off x="2256400" y="3657350"/>
              <a:ext cx="217325" cy="216950"/>
            </a:xfrm>
            <a:custGeom>
              <a:avLst/>
              <a:gdLst/>
              <a:ahLst/>
              <a:cxnLst/>
              <a:rect l="l" t="t" r="r" b="b"/>
              <a:pathLst>
                <a:path w="8693" h="8678" extrusionOk="0">
                  <a:moveTo>
                    <a:pt x="4930" y="2406"/>
                  </a:moveTo>
                  <a:cubicBezTo>
                    <a:pt x="6144" y="2406"/>
                    <a:pt x="6740" y="3882"/>
                    <a:pt x="5882" y="4740"/>
                  </a:cubicBezTo>
                  <a:cubicBezTo>
                    <a:pt x="5620" y="5002"/>
                    <a:pt x="5275" y="5133"/>
                    <a:pt x="4927" y="5133"/>
                  </a:cubicBezTo>
                  <a:cubicBezTo>
                    <a:pt x="4578" y="5133"/>
                    <a:pt x="4227" y="5002"/>
                    <a:pt x="3953" y="4740"/>
                  </a:cubicBezTo>
                  <a:cubicBezTo>
                    <a:pt x="3096" y="3882"/>
                    <a:pt x="3715" y="2406"/>
                    <a:pt x="4930" y="2406"/>
                  </a:cubicBezTo>
                  <a:close/>
                  <a:moveTo>
                    <a:pt x="5382" y="1"/>
                  </a:moveTo>
                  <a:cubicBezTo>
                    <a:pt x="4406" y="334"/>
                    <a:pt x="3525" y="882"/>
                    <a:pt x="2810" y="1596"/>
                  </a:cubicBezTo>
                  <a:lnTo>
                    <a:pt x="2786" y="1620"/>
                  </a:lnTo>
                  <a:cubicBezTo>
                    <a:pt x="1572" y="2835"/>
                    <a:pt x="643" y="4287"/>
                    <a:pt x="48" y="5883"/>
                  </a:cubicBezTo>
                  <a:cubicBezTo>
                    <a:pt x="0" y="6002"/>
                    <a:pt x="24" y="6121"/>
                    <a:pt x="119" y="6216"/>
                  </a:cubicBezTo>
                  <a:lnTo>
                    <a:pt x="1072" y="7193"/>
                  </a:lnTo>
                  <a:lnTo>
                    <a:pt x="3072" y="5192"/>
                  </a:lnTo>
                  <a:cubicBezTo>
                    <a:pt x="3132" y="5133"/>
                    <a:pt x="3209" y="5103"/>
                    <a:pt x="3289" y="5103"/>
                  </a:cubicBezTo>
                  <a:cubicBezTo>
                    <a:pt x="3370" y="5103"/>
                    <a:pt x="3453" y="5133"/>
                    <a:pt x="3525" y="5192"/>
                  </a:cubicBezTo>
                  <a:cubicBezTo>
                    <a:pt x="3644" y="5311"/>
                    <a:pt x="3644" y="5502"/>
                    <a:pt x="3525" y="5621"/>
                  </a:cubicBezTo>
                  <a:lnTo>
                    <a:pt x="1524" y="7621"/>
                  </a:lnTo>
                  <a:lnTo>
                    <a:pt x="2477" y="8598"/>
                  </a:lnTo>
                  <a:cubicBezTo>
                    <a:pt x="2548" y="8651"/>
                    <a:pt x="2633" y="8678"/>
                    <a:pt x="2721" y="8678"/>
                  </a:cubicBezTo>
                  <a:cubicBezTo>
                    <a:pt x="2751" y="8678"/>
                    <a:pt x="2780" y="8675"/>
                    <a:pt x="2810" y="8669"/>
                  </a:cubicBezTo>
                  <a:cubicBezTo>
                    <a:pt x="4406" y="8050"/>
                    <a:pt x="5882" y="7121"/>
                    <a:pt x="7097" y="5907"/>
                  </a:cubicBezTo>
                  <a:lnTo>
                    <a:pt x="7097" y="5883"/>
                  </a:lnTo>
                  <a:cubicBezTo>
                    <a:pt x="7811" y="5168"/>
                    <a:pt x="8359" y="4287"/>
                    <a:pt x="8692" y="3311"/>
                  </a:cubicBezTo>
                  <a:lnTo>
                    <a:pt x="8454" y="3311"/>
                  </a:lnTo>
                  <a:cubicBezTo>
                    <a:pt x="6787" y="3216"/>
                    <a:pt x="5477" y="1906"/>
                    <a:pt x="5382" y="263"/>
                  </a:cubicBezTo>
                  <a:lnTo>
                    <a:pt x="53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76"/>
          <p:cNvGrpSpPr/>
          <p:nvPr/>
        </p:nvGrpSpPr>
        <p:grpSpPr>
          <a:xfrm>
            <a:off x="1769464" y="3443880"/>
            <a:ext cx="349675" cy="349642"/>
            <a:chOff x="1635425" y="3648425"/>
            <a:chExt cx="267950" cy="267925"/>
          </a:xfrm>
        </p:grpSpPr>
        <p:sp>
          <p:nvSpPr>
            <p:cNvPr id="11501" name="Google Shape;11501;p76"/>
            <p:cNvSpPr/>
            <p:nvPr/>
          </p:nvSpPr>
          <p:spPr>
            <a:xfrm>
              <a:off x="1683050" y="3863950"/>
              <a:ext cx="172675" cy="52400"/>
            </a:xfrm>
            <a:custGeom>
              <a:avLst/>
              <a:gdLst/>
              <a:ahLst/>
              <a:cxnLst/>
              <a:rect l="l" t="t" r="r" b="b"/>
              <a:pathLst>
                <a:path w="6907" h="2096" extrusionOk="0">
                  <a:moveTo>
                    <a:pt x="5550" y="738"/>
                  </a:moveTo>
                  <a:cubicBezTo>
                    <a:pt x="5931" y="786"/>
                    <a:pt x="5931" y="1334"/>
                    <a:pt x="5550" y="1381"/>
                  </a:cubicBezTo>
                  <a:lnTo>
                    <a:pt x="5145" y="1381"/>
                  </a:lnTo>
                  <a:cubicBezTo>
                    <a:pt x="4764" y="1334"/>
                    <a:pt x="4764" y="786"/>
                    <a:pt x="5145" y="738"/>
                  </a:cubicBezTo>
                  <a:close/>
                  <a:moveTo>
                    <a:pt x="1831" y="736"/>
                  </a:moveTo>
                  <a:cubicBezTo>
                    <a:pt x="2255" y="736"/>
                    <a:pt x="2248" y="1382"/>
                    <a:pt x="1810" y="1382"/>
                  </a:cubicBezTo>
                  <a:cubicBezTo>
                    <a:pt x="1802" y="1382"/>
                    <a:pt x="1795" y="1382"/>
                    <a:pt x="1787" y="1381"/>
                  </a:cubicBezTo>
                  <a:lnTo>
                    <a:pt x="1382" y="1381"/>
                  </a:lnTo>
                  <a:cubicBezTo>
                    <a:pt x="1374" y="1382"/>
                    <a:pt x="1367" y="1382"/>
                    <a:pt x="1359" y="1382"/>
                  </a:cubicBezTo>
                  <a:cubicBezTo>
                    <a:pt x="921" y="1382"/>
                    <a:pt x="914" y="736"/>
                    <a:pt x="1337" y="736"/>
                  </a:cubicBezTo>
                  <a:cubicBezTo>
                    <a:pt x="1352" y="736"/>
                    <a:pt x="1367" y="737"/>
                    <a:pt x="1382" y="738"/>
                  </a:cubicBezTo>
                  <a:lnTo>
                    <a:pt x="1787" y="738"/>
                  </a:lnTo>
                  <a:cubicBezTo>
                    <a:pt x="1802" y="737"/>
                    <a:pt x="1817" y="736"/>
                    <a:pt x="1831" y="736"/>
                  </a:cubicBezTo>
                  <a:close/>
                  <a:moveTo>
                    <a:pt x="3927" y="736"/>
                  </a:moveTo>
                  <a:cubicBezTo>
                    <a:pt x="4351" y="736"/>
                    <a:pt x="4344" y="1382"/>
                    <a:pt x="3906" y="1382"/>
                  </a:cubicBezTo>
                  <a:cubicBezTo>
                    <a:pt x="3898" y="1382"/>
                    <a:pt x="3890" y="1382"/>
                    <a:pt x="3883" y="1381"/>
                  </a:cubicBezTo>
                  <a:lnTo>
                    <a:pt x="3049" y="1381"/>
                  </a:lnTo>
                  <a:cubicBezTo>
                    <a:pt x="2668" y="1334"/>
                    <a:pt x="2668" y="786"/>
                    <a:pt x="3049" y="738"/>
                  </a:cubicBezTo>
                  <a:lnTo>
                    <a:pt x="3883" y="738"/>
                  </a:lnTo>
                  <a:cubicBezTo>
                    <a:pt x="3898" y="737"/>
                    <a:pt x="3913" y="736"/>
                    <a:pt x="3927" y="736"/>
                  </a:cubicBezTo>
                  <a:close/>
                  <a:moveTo>
                    <a:pt x="1" y="0"/>
                  </a:moveTo>
                  <a:lnTo>
                    <a:pt x="1" y="953"/>
                  </a:lnTo>
                  <a:cubicBezTo>
                    <a:pt x="1" y="1572"/>
                    <a:pt x="501" y="2096"/>
                    <a:pt x="1144" y="2096"/>
                  </a:cubicBezTo>
                  <a:lnTo>
                    <a:pt x="5740" y="2096"/>
                  </a:lnTo>
                  <a:cubicBezTo>
                    <a:pt x="6383" y="2096"/>
                    <a:pt x="6907" y="1596"/>
                    <a:pt x="6907" y="953"/>
                  </a:cubicBezTo>
                  <a:lnTo>
                    <a:pt x="690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6"/>
            <p:cNvSpPr/>
            <p:nvPr/>
          </p:nvSpPr>
          <p:spPr>
            <a:xfrm>
              <a:off x="1635425" y="3741825"/>
              <a:ext cx="108375" cy="75700"/>
            </a:xfrm>
            <a:custGeom>
              <a:avLst/>
              <a:gdLst/>
              <a:ahLst/>
              <a:cxnLst/>
              <a:rect l="l" t="t" r="r" b="b"/>
              <a:pathLst>
                <a:path w="4335" h="3028" extrusionOk="0">
                  <a:moveTo>
                    <a:pt x="2906" y="884"/>
                  </a:moveTo>
                  <a:cubicBezTo>
                    <a:pt x="3287" y="932"/>
                    <a:pt x="3287" y="1480"/>
                    <a:pt x="2906" y="1504"/>
                  </a:cubicBezTo>
                  <a:lnTo>
                    <a:pt x="1429" y="1504"/>
                  </a:lnTo>
                  <a:cubicBezTo>
                    <a:pt x="1415" y="1505"/>
                    <a:pt x="1402" y="1506"/>
                    <a:pt x="1388" y="1506"/>
                  </a:cubicBezTo>
                  <a:cubicBezTo>
                    <a:pt x="1219" y="1506"/>
                    <a:pt x="1096" y="1370"/>
                    <a:pt x="1096" y="1194"/>
                  </a:cubicBezTo>
                  <a:cubicBezTo>
                    <a:pt x="1096" y="1027"/>
                    <a:pt x="1239" y="884"/>
                    <a:pt x="1429" y="884"/>
                  </a:cubicBezTo>
                  <a:close/>
                  <a:moveTo>
                    <a:pt x="274" y="1"/>
                  </a:moveTo>
                  <a:cubicBezTo>
                    <a:pt x="123" y="1"/>
                    <a:pt x="1" y="136"/>
                    <a:pt x="1" y="313"/>
                  </a:cubicBezTo>
                  <a:lnTo>
                    <a:pt x="1" y="2099"/>
                  </a:lnTo>
                  <a:cubicBezTo>
                    <a:pt x="1" y="2266"/>
                    <a:pt x="143" y="2408"/>
                    <a:pt x="310" y="2408"/>
                  </a:cubicBezTo>
                  <a:lnTo>
                    <a:pt x="2882" y="2408"/>
                  </a:lnTo>
                  <a:lnTo>
                    <a:pt x="3835" y="2980"/>
                  </a:lnTo>
                  <a:cubicBezTo>
                    <a:pt x="3882" y="3004"/>
                    <a:pt x="3954" y="3028"/>
                    <a:pt x="4001" y="3028"/>
                  </a:cubicBezTo>
                  <a:cubicBezTo>
                    <a:pt x="4097" y="3028"/>
                    <a:pt x="4168" y="3004"/>
                    <a:pt x="4216" y="2932"/>
                  </a:cubicBezTo>
                  <a:cubicBezTo>
                    <a:pt x="4287" y="2885"/>
                    <a:pt x="4311" y="2790"/>
                    <a:pt x="4311" y="2694"/>
                  </a:cubicBezTo>
                  <a:lnTo>
                    <a:pt x="4311" y="313"/>
                  </a:lnTo>
                  <a:cubicBezTo>
                    <a:pt x="4335" y="146"/>
                    <a:pt x="4192" y="3"/>
                    <a:pt x="4025" y="3"/>
                  </a:cubicBezTo>
                  <a:lnTo>
                    <a:pt x="310" y="3"/>
                  </a:lnTo>
                  <a:cubicBezTo>
                    <a:pt x="298" y="1"/>
                    <a:pt x="286"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6"/>
            <p:cNvSpPr/>
            <p:nvPr/>
          </p:nvSpPr>
          <p:spPr>
            <a:xfrm>
              <a:off x="1683050" y="3648425"/>
              <a:ext cx="172675" cy="200050"/>
            </a:xfrm>
            <a:custGeom>
              <a:avLst/>
              <a:gdLst/>
              <a:ahLst/>
              <a:cxnLst/>
              <a:rect l="l" t="t" r="r" b="b"/>
              <a:pathLst>
                <a:path w="6907" h="8002" extrusionOk="0">
                  <a:moveTo>
                    <a:pt x="1144" y="0"/>
                  </a:moveTo>
                  <a:cubicBezTo>
                    <a:pt x="501" y="0"/>
                    <a:pt x="1" y="524"/>
                    <a:pt x="1" y="1167"/>
                  </a:cubicBezTo>
                  <a:lnTo>
                    <a:pt x="1" y="3096"/>
                  </a:lnTo>
                  <a:lnTo>
                    <a:pt x="2073" y="3096"/>
                  </a:lnTo>
                  <a:cubicBezTo>
                    <a:pt x="2597" y="3096"/>
                    <a:pt x="3025" y="3525"/>
                    <a:pt x="3025" y="4049"/>
                  </a:cubicBezTo>
                  <a:lnTo>
                    <a:pt x="3025" y="6454"/>
                  </a:lnTo>
                  <a:cubicBezTo>
                    <a:pt x="3025" y="6692"/>
                    <a:pt x="2906" y="6954"/>
                    <a:pt x="2716" y="7121"/>
                  </a:cubicBezTo>
                  <a:cubicBezTo>
                    <a:pt x="2549" y="7288"/>
                    <a:pt x="2311" y="7407"/>
                    <a:pt x="2073" y="7407"/>
                  </a:cubicBezTo>
                  <a:cubicBezTo>
                    <a:pt x="1882" y="7383"/>
                    <a:pt x="1715" y="7359"/>
                    <a:pt x="1573" y="7264"/>
                  </a:cubicBezTo>
                  <a:lnTo>
                    <a:pt x="858" y="6764"/>
                  </a:lnTo>
                  <a:lnTo>
                    <a:pt x="1" y="6764"/>
                  </a:lnTo>
                  <a:lnTo>
                    <a:pt x="1" y="8002"/>
                  </a:lnTo>
                  <a:lnTo>
                    <a:pt x="6907" y="8002"/>
                  </a:lnTo>
                  <a:lnTo>
                    <a:pt x="6907" y="4287"/>
                  </a:lnTo>
                  <a:lnTo>
                    <a:pt x="6121" y="4287"/>
                  </a:lnTo>
                  <a:lnTo>
                    <a:pt x="5311" y="4787"/>
                  </a:lnTo>
                  <a:cubicBezTo>
                    <a:pt x="5162" y="4876"/>
                    <a:pt x="4993" y="4920"/>
                    <a:pt x="4823" y="4920"/>
                  </a:cubicBezTo>
                  <a:cubicBezTo>
                    <a:pt x="4586" y="4920"/>
                    <a:pt x="4349" y="4835"/>
                    <a:pt x="4168" y="4668"/>
                  </a:cubicBezTo>
                  <a:cubicBezTo>
                    <a:pt x="3978" y="4477"/>
                    <a:pt x="3883" y="4239"/>
                    <a:pt x="3883" y="3977"/>
                  </a:cubicBezTo>
                  <a:lnTo>
                    <a:pt x="3883" y="1572"/>
                  </a:lnTo>
                  <a:cubicBezTo>
                    <a:pt x="3883" y="1048"/>
                    <a:pt x="4311" y="643"/>
                    <a:pt x="4835" y="643"/>
                  </a:cubicBezTo>
                  <a:lnTo>
                    <a:pt x="6812" y="643"/>
                  </a:lnTo>
                  <a:cubicBezTo>
                    <a:pt x="6597" y="239"/>
                    <a:pt x="6216" y="0"/>
                    <a:pt x="57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6"/>
            <p:cNvSpPr/>
            <p:nvPr/>
          </p:nvSpPr>
          <p:spPr>
            <a:xfrm>
              <a:off x="1795575" y="3679375"/>
              <a:ext cx="107800" cy="76225"/>
            </a:xfrm>
            <a:custGeom>
              <a:avLst/>
              <a:gdLst/>
              <a:ahLst/>
              <a:cxnLst/>
              <a:rect l="l" t="t" r="r" b="b"/>
              <a:pathLst>
                <a:path w="4312" h="3049" extrusionOk="0">
                  <a:moveTo>
                    <a:pt x="2947" y="903"/>
                  </a:moveTo>
                  <a:cubicBezTo>
                    <a:pt x="3345" y="903"/>
                    <a:pt x="3345" y="1551"/>
                    <a:pt x="2947" y="1551"/>
                  </a:cubicBezTo>
                  <a:cubicBezTo>
                    <a:pt x="2934" y="1551"/>
                    <a:pt x="2920" y="1550"/>
                    <a:pt x="2906" y="1549"/>
                  </a:cubicBezTo>
                  <a:lnTo>
                    <a:pt x="1406" y="1549"/>
                  </a:lnTo>
                  <a:cubicBezTo>
                    <a:pt x="1392" y="1550"/>
                    <a:pt x="1378" y="1551"/>
                    <a:pt x="1365" y="1551"/>
                  </a:cubicBezTo>
                  <a:cubicBezTo>
                    <a:pt x="967" y="1551"/>
                    <a:pt x="967" y="903"/>
                    <a:pt x="1365" y="903"/>
                  </a:cubicBezTo>
                  <a:cubicBezTo>
                    <a:pt x="1378" y="903"/>
                    <a:pt x="1392" y="904"/>
                    <a:pt x="1406" y="906"/>
                  </a:cubicBezTo>
                  <a:lnTo>
                    <a:pt x="2906" y="906"/>
                  </a:lnTo>
                  <a:cubicBezTo>
                    <a:pt x="2920" y="904"/>
                    <a:pt x="2934" y="903"/>
                    <a:pt x="2947" y="903"/>
                  </a:cubicBezTo>
                  <a:close/>
                  <a:moveTo>
                    <a:pt x="4002" y="1"/>
                  </a:moveTo>
                  <a:lnTo>
                    <a:pt x="4002" y="25"/>
                  </a:lnTo>
                  <a:lnTo>
                    <a:pt x="310" y="25"/>
                  </a:lnTo>
                  <a:cubicBezTo>
                    <a:pt x="144" y="25"/>
                    <a:pt x="25" y="144"/>
                    <a:pt x="1" y="334"/>
                  </a:cubicBezTo>
                  <a:lnTo>
                    <a:pt x="1" y="2716"/>
                  </a:lnTo>
                  <a:cubicBezTo>
                    <a:pt x="1" y="2811"/>
                    <a:pt x="48" y="2882"/>
                    <a:pt x="96" y="2954"/>
                  </a:cubicBezTo>
                  <a:cubicBezTo>
                    <a:pt x="167" y="3001"/>
                    <a:pt x="239" y="3049"/>
                    <a:pt x="310" y="3049"/>
                  </a:cubicBezTo>
                  <a:cubicBezTo>
                    <a:pt x="382" y="3049"/>
                    <a:pt x="429" y="3025"/>
                    <a:pt x="477" y="3001"/>
                  </a:cubicBezTo>
                  <a:lnTo>
                    <a:pt x="1453" y="2406"/>
                  </a:lnTo>
                  <a:lnTo>
                    <a:pt x="4002" y="2406"/>
                  </a:lnTo>
                  <a:cubicBezTo>
                    <a:pt x="4168" y="2406"/>
                    <a:pt x="4311" y="2263"/>
                    <a:pt x="4311" y="2096"/>
                  </a:cubicBezTo>
                  <a:lnTo>
                    <a:pt x="4311" y="310"/>
                  </a:lnTo>
                  <a:cubicBezTo>
                    <a:pt x="4311" y="144"/>
                    <a:pt x="4168" y="1"/>
                    <a:pt x="40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5" name="Google Shape;11505;p76"/>
          <p:cNvGrpSpPr/>
          <p:nvPr/>
        </p:nvGrpSpPr>
        <p:grpSpPr>
          <a:xfrm>
            <a:off x="1009334" y="3444663"/>
            <a:ext cx="356918" cy="348859"/>
            <a:chOff x="1052950" y="3649025"/>
            <a:chExt cx="273500" cy="267325"/>
          </a:xfrm>
        </p:grpSpPr>
        <p:sp>
          <p:nvSpPr>
            <p:cNvPr id="11506" name="Google Shape;11506;p76"/>
            <p:cNvSpPr/>
            <p:nvPr/>
          </p:nvSpPr>
          <p:spPr>
            <a:xfrm>
              <a:off x="1160325" y="3720450"/>
              <a:ext cx="145300" cy="125425"/>
            </a:xfrm>
            <a:custGeom>
              <a:avLst/>
              <a:gdLst/>
              <a:ahLst/>
              <a:cxnLst/>
              <a:rect l="l" t="t" r="r" b="b"/>
              <a:pathLst>
                <a:path w="5812" h="5017" extrusionOk="0">
                  <a:moveTo>
                    <a:pt x="2501" y="1"/>
                  </a:moveTo>
                  <a:cubicBezTo>
                    <a:pt x="1215" y="1"/>
                    <a:pt x="167" y="930"/>
                    <a:pt x="1" y="2192"/>
                  </a:cubicBezTo>
                  <a:lnTo>
                    <a:pt x="953" y="2192"/>
                  </a:lnTo>
                  <a:cubicBezTo>
                    <a:pt x="1129" y="1337"/>
                    <a:pt x="1799" y="936"/>
                    <a:pt x="2471" y="936"/>
                  </a:cubicBezTo>
                  <a:cubicBezTo>
                    <a:pt x="3259" y="936"/>
                    <a:pt x="4049" y="1486"/>
                    <a:pt x="4049" y="2501"/>
                  </a:cubicBezTo>
                  <a:cubicBezTo>
                    <a:pt x="4049" y="3517"/>
                    <a:pt x="3259" y="4067"/>
                    <a:pt x="2471" y="4067"/>
                  </a:cubicBezTo>
                  <a:cubicBezTo>
                    <a:pt x="1799" y="4067"/>
                    <a:pt x="1129" y="3666"/>
                    <a:pt x="953" y="2811"/>
                  </a:cubicBezTo>
                  <a:lnTo>
                    <a:pt x="1" y="2811"/>
                  </a:lnTo>
                  <a:cubicBezTo>
                    <a:pt x="168" y="4182"/>
                    <a:pt x="1330" y="5017"/>
                    <a:pt x="2519" y="5017"/>
                  </a:cubicBezTo>
                  <a:cubicBezTo>
                    <a:pt x="3189" y="5017"/>
                    <a:pt x="3868" y="4752"/>
                    <a:pt x="4383" y="4168"/>
                  </a:cubicBezTo>
                  <a:cubicBezTo>
                    <a:pt x="5811" y="2549"/>
                    <a:pt x="4644"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6"/>
            <p:cNvSpPr/>
            <p:nvPr/>
          </p:nvSpPr>
          <p:spPr>
            <a:xfrm>
              <a:off x="1200225" y="3759525"/>
              <a:ext cx="45850" cy="47100"/>
            </a:xfrm>
            <a:custGeom>
              <a:avLst/>
              <a:gdLst/>
              <a:ahLst/>
              <a:cxnLst/>
              <a:rect l="l" t="t" r="r" b="b"/>
              <a:pathLst>
                <a:path w="1834" h="1884" extrusionOk="0">
                  <a:moveTo>
                    <a:pt x="879" y="1"/>
                  </a:moveTo>
                  <a:cubicBezTo>
                    <a:pt x="517" y="1"/>
                    <a:pt x="154" y="197"/>
                    <a:pt x="0" y="629"/>
                  </a:cubicBezTo>
                  <a:lnTo>
                    <a:pt x="905" y="629"/>
                  </a:lnTo>
                  <a:cubicBezTo>
                    <a:pt x="1310" y="629"/>
                    <a:pt x="1310" y="1248"/>
                    <a:pt x="905" y="1248"/>
                  </a:cubicBezTo>
                  <a:lnTo>
                    <a:pt x="0" y="1248"/>
                  </a:lnTo>
                  <a:cubicBezTo>
                    <a:pt x="156" y="1683"/>
                    <a:pt x="522" y="1884"/>
                    <a:pt x="887" y="1884"/>
                  </a:cubicBezTo>
                  <a:cubicBezTo>
                    <a:pt x="1362" y="1884"/>
                    <a:pt x="1834" y="1544"/>
                    <a:pt x="1834" y="938"/>
                  </a:cubicBezTo>
                  <a:cubicBezTo>
                    <a:pt x="1834" y="343"/>
                    <a:pt x="1356" y="1"/>
                    <a:pt x="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6"/>
            <p:cNvSpPr/>
            <p:nvPr/>
          </p:nvSpPr>
          <p:spPr>
            <a:xfrm>
              <a:off x="1269875" y="3862150"/>
              <a:ext cx="55400" cy="54200"/>
            </a:xfrm>
            <a:custGeom>
              <a:avLst/>
              <a:gdLst/>
              <a:ahLst/>
              <a:cxnLst/>
              <a:rect l="l" t="t" r="r" b="b"/>
              <a:pathLst>
                <a:path w="2216" h="2168" extrusionOk="0">
                  <a:moveTo>
                    <a:pt x="1596" y="1"/>
                  </a:moveTo>
                  <a:cubicBezTo>
                    <a:pt x="1144" y="501"/>
                    <a:pt x="596" y="882"/>
                    <a:pt x="1" y="1168"/>
                  </a:cubicBezTo>
                  <a:lnTo>
                    <a:pt x="596" y="2025"/>
                  </a:lnTo>
                  <a:cubicBezTo>
                    <a:pt x="643" y="2120"/>
                    <a:pt x="739" y="2168"/>
                    <a:pt x="858" y="2168"/>
                  </a:cubicBezTo>
                  <a:lnTo>
                    <a:pt x="1906" y="2168"/>
                  </a:lnTo>
                  <a:cubicBezTo>
                    <a:pt x="2001" y="2168"/>
                    <a:pt x="2096" y="2120"/>
                    <a:pt x="2144" y="2049"/>
                  </a:cubicBezTo>
                  <a:cubicBezTo>
                    <a:pt x="2215" y="1954"/>
                    <a:pt x="2215" y="1858"/>
                    <a:pt x="2191" y="1763"/>
                  </a:cubicBezTo>
                  <a:lnTo>
                    <a:pt x="15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6"/>
            <p:cNvSpPr/>
            <p:nvPr/>
          </p:nvSpPr>
          <p:spPr>
            <a:xfrm>
              <a:off x="1119850" y="3862150"/>
              <a:ext cx="55975" cy="54200"/>
            </a:xfrm>
            <a:custGeom>
              <a:avLst/>
              <a:gdLst/>
              <a:ahLst/>
              <a:cxnLst/>
              <a:rect l="l" t="t" r="r" b="b"/>
              <a:pathLst>
                <a:path w="2239" h="2168" extrusionOk="0">
                  <a:moveTo>
                    <a:pt x="643" y="1"/>
                  </a:moveTo>
                  <a:lnTo>
                    <a:pt x="48" y="1763"/>
                  </a:lnTo>
                  <a:cubicBezTo>
                    <a:pt x="0" y="1858"/>
                    <a:pt x="24" y="1954"/>
                    <a:pt x="72" y="2049"/>
                  </a:cubicBezTo>
                  <a:cubicBezTo>
                    <a:pt x="143" y="2120"/>
                    <a:pt x="238" y="2168"/>
                    <a:pt x="334" y="2168"/>
                  </a:cubicBezTo>
                  <a:lnTo>
                    <a:pt x="1381" y="2168"/>
                  </a:lnTo>
                  <a:cubicBezTo>
                    <a:pt x="1477" y="2168"/>
                    <a:pt x="1596" y="2120"/>
                    <a:pt x="1643" y="2025"/>
                  </a:cubicBezTo>
                  <a:lnTo>
                    <a:pt x="2239" y="1144"/>
                  </a:lnTo>
                  <a:cubicBezTo>
                    <a:pt x="1739" y="929"/>
                    <a:pt x="1310" y="644"/>
                    <a:pt x="905" y="287"/>
                  </a:cubicBezTo>
                  <a:cubicBezTo>
                    <a:pt x="810" y="191"/>
                    <a:pt x="715" y="96"/>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6"/>
            <p:cNvSpPr/>
            <p:nvPr/>
          </p:nvSpPr>
          <p:spPr>
            <a:xfrm>
              <a:off x="1052950" y="3681075"/>
              <a:ext cx="273500" cy="203825"/>
            </a:xfrm>
            <a:custGeom>
              <a:avLst/>
              <a:gdLst/>
              <a:ahLst/>
              <a:cxnLst/>
              <a:rect l="l" t="t" r="r" b="b"/>
              <a:pathLst>
                <a:path w="10940" h="8153" extrusionOk="0">
                  <a:moveTo>
                    <a:pt x="463" y="2903"/>
                  </a:moveTo>
                  <a:cubicBezTo>
                    <a:pt x="223" y="2903"/>
                    <a:pt x="0" y="3193"/>
                    <a:pt x="223" y="3433"/>
                  </a:cubicBezTo>
                  <a:lnTo>
                    <a:pt x="462" y="3767"/>
                  </a:lnTo>
                  <a:cubicBezTo>
                    <a:pt x="57" y="3767"/>
                    <a:pt x="57" y="4386"/>
                    <a:pt x="462" y="4386"/>
                  </a:cubicBezTo>
                  <a:lnTo>
                    <a:pt x="223" y="4719"/>
                  </a:lnTo>
                  <a:cubicBezTo>
                    <a:pt x="57" y="4934"/>
                    <a:pt x="200" y="5243"/>
                    <a:pt x="462" y="5243"/>
                  </a:cubicBezTo>
                  <a:cubicBezTo>
                    <a:pt x="557" y="5220"/>
                    <a:pt x="652" y="5196"/>
                    <a:pt x="723" y="5100"/>
                  </a:cubicBezTo>
                  <a:lnTo>
                    <a:pt x="1247" y="4386"/>
                  </a:lnTo>
                  <a:lnTo>
                    <a:pt x="1724" y="4386"/>
                  </a:lnTo>
                  <a:lnTo>
                    <a:pt x="1462" y="4719"/>
                  </a:lnTo>
                  <a:cubicBezTo>
                    <a:pt x="1319" y="4934"/>
                    <a:pt x="1462" y="5243"/>
                    <a:pt x="1724" y="5243"/>
                  </a:cubicBezTo>
                  <a:cubicBezTo>
                    <a:pt x="1819" y="5220"/>
                    <a:pt x="1914" y="5196"/>
                    <a:pt x="1986" y="5100"/>
                  </a:cubicBezTo>
                  <a:lnTo>
                    <a:pt x="2510" y="4386"/>
                  </a:lnTo>
                  <a:lnTo>
                    <a:pt x="2724" y="4386"/>
                  </a:lnTo>
                  <a:lnTo>
                    <a:pt x="2724" y="4076"/>
                  </a:lnTo>
                  <a:lnTo>
                    <a:pt x="2724" y="3767"/>
                  </a:lnTo>
                  <a:lnTo>
                    <a:pt x="2510" y="3767"/>
                  </a:lnTo>
                  <a:lnTo>
                    <a:pt x="1986" y="3052"/>
                  </a:lnTo>
                  <a:cubicBezTo>
                    <a:pt x="1913" y="2946"/>
                    <a:pt x="1817" y="2903"/>
                    <a:pt x="1724" y="2903"/>
                  </a:cubicBezTo>
                  <a:cubicBezTo>
                    <a:pt x="1483" y="2903"/>
                    <a:pt x="1256" y="3193"/>
                    <a:pt x="1462" y="3433"/>
                  </a:cubicBezTo>
                  <a:lnTo>
                    <a:pt x="1724" y="3767"/>
                  </a:lnTo>
                  <a:lnTo>
                    <a:pt x="1247" y="3767"/>
                  </a:lnTo>
                  <a:lnTo>
                    <a:pt x="723" y="3052"/>
                  </a:lnTo>
                  <a:cubicBezTo>
                    <a:pt x="650" y="2946"/>
                    <a:pt x="555" y="2903"/>
                    <a:pt x="463" y="2903"/>
                  </a:cubicBezTo>
                  <a:close/>
                  <a:moveTo>
                    <a:pt x="6760" y="0"/>
                  </a:moveTo>
                  <a:cubicBezTo>
                    <a:pt x="4648" y="0"/>
                    <a:pt x="2886" y="1636"/>
                    <a:pt x="2724" y="3767"/>
                  </a:cubicBezTo>
                  <a:lnTo>
                    <a:pt x="3653" y="3767"/>
                  </a:lnTo>
                  <a:cubicBezTo>
                    <a:pt x="3837" y="2015"/>
                    <a:pt x="5301" y="937"/>
                    <a:pt x="6802" y="937"/>
                  </a:cubicBezTo>
                  <a:cubicBezTo>
                    <a:pt x="7628" y="937"/>
                    <a:pt x="8464" y="1263"/>
                    <a:pt x="9106" y="1981"/>
                  </a:cubicBezTo>
                  <a:cubicBezTo>
                    <a:pt x="10940" y="3981"/>
                    <a:pt x="9511" y="7220"/>
                    <a:pt x="6796" y="7220"/>
                  </a:cubicBezTo>
                  <a:cubicBezTo>
                    <a:pt x="5177" y="7220"/>
                    <a:pt x="3819" y="6005"/>
                    <a:pt x="3653" y="4386"/>
                  </a:cubicBezTo>
                  <a:lnTo>
                    <a:pt x="2724" y="4386"/>
                  </a:lnTo>
                  <a:cubicBezTo>
                    <a:pt x="2886" y="6517"/>
                    <a:pt x="4648" y="8153"/>
                    <a:pt x="6760" y="8153"/>
                  </a:cubicBezTo>
                  <a:cubicBezTo>
                    <a:pt x="6820" y="8153"/>
                    <a:pt x="6879" y="8151"/>
                    <a:pt x="6939" y="8149"/>
                  </a:cubicBezTo>
                  <a:cubicBezTo>
                    <a:pt x="9130" y="8077"/>
                    <a:pt x="10868" y="6267"/>
                    <a:pt x="10868" y="4076"/>
                  </a:cubicBezTo>
                  <a:cubicBezTo>
                    <a:pt x="10868" y="1886"/>
                    <a:pt x="9130" y="76"/>
                    <a:pt x="6939" y="4"/>
                  </a:cubicBezTo>
                  <a:cubicBezTo>
                    <a:pt x="6879" y="2"/>
                    <a:pt x="6820" y="0"/>
                    <a:pt x="6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6"/>
            <p:cNvSpPr/>
            <p:nvPr/>
          </p:nvSpPr>
          <p:spPr>
            <a:xfrm>
              <a:off x="1203200" y="3649025"/>
              <a:ext cx="39325" cy="18475"/>
            </a:xfrm>
            <a:custGeom>
              <a:avLst/>
              <a:gdLst/>
              <a:ahLst/>
              <a:cxnLst/>
              <a:rect l="l" t="t" r="r" b="b"/>
              <a:pathLst>
                <a:path w="1573" h="739" extrusionOk="0">
                  <a:moveTo>
                    <a:pt x="310" y="0"/>
                  </a:moveTo>
                  <a:cubicBezTo>
                    <a:pt x="143" y="0"/>
                    <a:pt x="0" y="119"/>
                    <a:pt x="0" y="310"/>
                  </a:cubicBezTo>
                  <a:lnTo>
                    <a:pt x="0" y="738"/>
                  </a:lnTo>
                  <a:cubicBezTo>
                    <a:pt x="262" y="691"/>
                    <a:pt x="524" y="667"/>
                    <a:pt x="786" y="667"/>
                  </a:cubicBezTo>
                  <a:cubicBezTo>
                    <a:pt x="1048" y="667"/>
                    <a:pt x="1310" y="691"/>
                    <a:pt x="1572" y="738"/>
                  </a:cubicBezTo>
                  <a:lnTo>
                    <a:pt x="1572" y="310"/>
                  </a:lnTo>
                  <a:cubicBezTo>
                    <a:pt x="1572" y="119"/>
                    <a:pt x="1429"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2" name="Google Shape;11512;p76"/>
          <p:cNvGrpSpPr/>
          <p:nvPr/>
        </p:nvGrpSpPr>
        <p:grpSpPr>
          <a:xfrm>
            <a:off x="1068960" y="4001136"/>
            <a:ext cx="282826" cy="349675"/>
            <a:chOff x="1081150" y="4076475"/>
            <a:chExt cx="216725" cy="267950"/>
          </a:xfrm>
        </p:grpSpPr>
        <p:sp>
          <p:nvSpPr>
            <p:cNvPr id="11513" name="Google Shape;11513;p76"/>
            <p:cNvSpPr/>
            <p:nvPr/>
          </p:nvSpPr>
          <p:spPr>
            <a:xfrm>
              <a:off x="1205575" y="4077075"/>
              <a:ext cx="92300" cy="164350"/>
            </a:xfrm>
            <a:custGeom>
              <a:avLst/>
              <a:gdLst/>
              <a:ahLst/>
              <a:cxnLst/>
              <a:rect l="l" t="t" r="r" b="b"/>
              <a:pathLst>
                <a:path w="3692" h="6574" extrusionOk="0">
                  <a:moveTo>
                    <a:pt x="1" y="1"/>
                  </a:moveTo>
                  <a:cubicBezTo>
                    <a:pt x="167" y="215"/>
                    <a:pt x="286" y="453"/>
                    <a:pt x="358" y="691"/>
                  </a:cubicBezTo>
                  <a:cubicBezTo>
                    <a:pt x="1930" y="1072"/>
                    <a:pt x="3049" y="2477"/>
                    <a:pt x="3049" y="4121"/>
                  </a:cubicBezTo>
                  <a:lnTo>
                    <a:pt x="3049" y="6573"/>
                  </a:lnTo>
                  <a:cubicBezTo>
                    <a:pt x="3454" y="6264"/>
                    <a:pt x="3692" y="5811"/>
                    <a:pt x="3692" y="5311"/>
                  </a:cubicBezTo>
                  <a:lnTo>
                    <a:pt x="3692" y="4121"/>
                  </a:lnTo>
                  <a:cubicBezTo>
                    <a:pt x="3692" y="2001"/>
                    <a:pt x="2096" y="239"/>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6"/>
            <p:cNvSpPr/>
            <p:nvPr/>
          </p:nvSpPr>
          <p:spPr>
            <a:xfrm>
              <a:off x="1083525" y="4312250"/>
              <a:ext cx="213750" cy="32175"/>
            </a:xfrm>
            <a:custGeom>
              <a:avLst/>
              <a:gdLst/>
              <a:ahLst/>
              <a:cxnLst/>
              <a:rect l="l" t="t" r="r" b="b"/>
              <a:pathLst>
                <a:path w="8550" h="1287" extrusionOk="0">
                  <a:moveTo>
                    <a:pt x="977" y="0"/>
                  </a:moveTo>
                  <a:cubicBezTo>
                    <a:pt x="429" y="0"/>
                    <a:pt x="1" y="429"/>
                    <a:pt x="1" y="977"/>
                  </a:cubicBezTo>
                  <a:cubicBezTo>
                    <a:pt x="1" y="1143"/>
                    <a:pt x="120" y="1286"/>
                    <a:pt x="286" y="1286"/>
                  </a:cubicBezTo>
                  <a:lnTo>
                    <a:pt x="8240" y="1286"/>
                  </a:lnTo>
                  <a:cubicBezTo>
                    <a:pt x="8431" y="1286"/>
                    <a:pt x="8550" y="1143"/>
                    <a:pt x="8550" y="977"/>
                  </a:cubicBezTo>
                  <a:cubicBezTo>
                    <a:pt x="8550" y="453"/>
                    <a:pt x="8121" y="0"/>
                    <a:pt x="7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6"/>
            <p:cNvSpPr/>
            <p:nvPr/>
          </p:nvSpPr>
          <p:spPr>
            <a:xfrm>
              <a:off x="1081150" y="4076475"/>
              <a:ext cx="185175" cy="219725"/>
            </a:xfrm>
            <a:custGeom>
              <a:avLst/>
              <a:gdLst/>
              <a:ahLst/>
              <a:cxnLst/>
              <a:rect l="l" t="t" r="r" b="b"/>
              <a:pathLst>
                <a:path w="7407" h="8789" extrusionOk="0">
                  <a:moveTo>
                    <a:pt x="3412" y="3047"/>
                  </a:moveTo>
                  <a:cubicBezTo>
                    <a:pt x="3426" y="3047"/>
                    <a:pt x="3439" y="3047"/>
                    <a:pt x="3453" y="3049"/>
                  </a:cubicBezTo>
                  <a:cubicBezTo>
                    <a:pt x="3739" y="3049"/>
                    <a:pt x="3858" y="3383"/>
                    <a:pt x="3668" y="3573"/>
                  </a:cubicBezTo>
                  <a:cubicBezTo>
                    <a:pt x="3607" y="3634"/>
                    <a:pt x="3532" y="3661"/>
                    <a:pt x="3458" y="3661"/>
                  </a:cubicBezTo>
                  <a:cubicBezTo>
                    <a:pt x="3299" y="3661"/>
                    <a:pt x="3144" y="3537"/>
                    <a:pt x="3144" y="3359"/>
                  </a:cubicBezTo>
                  <a:cubicBezTo>
                    <a:pt x="3122" y="3182"/>
                    <a:pt x="3243" y="3047"/>
                    <a:pt x="3412" y="3047"/>
                  </a:cubicBezTo>
                  <a:close/>
                  <a:moveTo>
                    <a:pt x="5847" y="6240"/>
                  </a:moveTo>
                  <a:cubicBezTo>
                    <a:pt x="6019" y="6240"/>
                    <a:pt x="6192" y="6359"/>
                    <a:pt x="6168" y="6597"/>
                  </a:cubicBezTo>
                  <a:lnTo>
                    <a:pt x="6168" y="7860"/>
                  </a:lnTo>
                  <a:cubicBezTo>
                    <a:pt x="6144" y="8050"/>
                    <a:pt x="5996" y="8145"/>
                    <a:pt x="5847" y="8145"/>
                  </a:cubicBezTo>
                  <a:cubicBezTo>
                    <a:pt x="5698" y="8145"/>
                    <a:pt x="5549" y="8050"/>
                    <a:pt x="5525" y="7860"/>
                  </a:cubicBezTo>
                  <a:lnTo>
                    <a:pt x="5525" y="6597"/>
                  </a:lnTo>
                  <a:cubicBezTo>
                    <a:pt x="5501" y="6359"/>
                    <a:pt x="5674" y="6240"/>
                    <a:pt x="5847" y="6240"/>
                  </a:cubicBezTo>
                  <a:close/>
                  <a:moveTo>
                    <a:pt x="3191" y="1"/>
                  </a:moveTo>
                  <a:cubicBezTo>
                    <a:pt x="3025" y="1"/>
                    <a:pt x="2882" y="144"/>
                    <a:pt x="2882" y="310"/>
                  </a:cubicBezTo>
                  <a:lnTo>
                    <a:pt x="2882" y="1787"/>
                  </a:lnTo>
                  <a:cubicBezTo>
                    <a:pt x="2668" y="1930"/>
                    <a:pt x="2477" y="2097"/>
                    <a:pt x="2310" y="2311"/>
                  </a:cubicBezTo>
                  <a:lnTo>
                    <a:pt x="310" y="4692"/>
                  </a:lnTo>
                  <a:cubicBezTo>
                    <a:pt x="0" y="5073"/>
                    <a:pt x="24" y="5621"/>
                    <a:pt x="381" y="5978"/>
                  </a:cubicBezTo>
                  <a:lnTo>
                    <a:pt x="691" y="6264"/>
                  </a:lnTo>
                  <a:cubicBezTo>
                    <a:pt x="865" y="6452"/>
                    <a:pt x="1109" y="6544"/>
                    <a:pt x="1354" y="6544"/>
                  </a:cubicBezTo>
                  <a:cubicBezTo>
                    <a:pt x="1512" y="6544"/>
                    <a:pt x="1670" y="6506"/>
                    <a:pt x="1810" y="6431"/>
                  </a:cubicBezTo>
                  <a:lnTo>
                    <a:pt x="2787" y="5859"/>
                  </a:lnTo>
                  <a:lnTo>
                    <a:pt x="3763" y="5859"/>
                  </a:lnTo>
                  <a:cubicBezTo>
                    <a:pt x="4168" y="5859"/>
                    <a:pt x="4477" y="5526"/>
                    <a:pt x="4477" y="5121"/>
                  </a:cubicBezTo>
                  <a:cubicBezTo>
                    <a:pt x="4454" y="4895"/>
                    <a:pt x="4626" y="4782"/>
                    <a:pt x="4799" y="4782"/>
                  </a:cubicBezTo>
                  <a:cubicBezTo>
                    <a:pt x="4972" y="4782"/>
                    <a:pt x="5144" y="4895"/>
                    <a:pt x="5120" y="5121"/>
                  </a:cubicBezTo>
                  <a:cubicBezTo>
                    <a:pt x="5120" y="5883"/>
                    <a:pt x="4501" y="6478"/>
                    <a:pt x="3763" y="6502"/>
                  </a:cubicBezTo>
                  <a:lnTo>
                    <a:pt x="2501" y="6502"/>
                  </a:lnTo>
                  <a:cubicBezTo>
                    <a:pt x="1858" y="7098"/>
                    <a:pt x="1429" y="7907"/>
                    <a:pt x="1358" y="8788"/>
                  </a:cubicBezTo>
                  <a:lnTo>
                    <a:pt x="7407" y="8788"/>
                  </a:lnTo>
                  <a:lnTo>
                    <a:pt x="7407" y="4145"/>
                  </a:lnTo>
                  <a:cubicBezTo>
                    <a:pt x="7407" y="2644"/>
                    <a:pt x="6264" y="1382"/>
                    <a:pt x="4763" y="1263"/>
                  </a:cubicBezTo>
                  <a:lnTo>
                    <a:pt x="4763" y="1144"/>
                  </a:lnTo>
                  <a:cubicBezTo>
                    <a:pt x="4763" y="525"/>
                    <a:pt x="4239" y="1"/>
                    <a:pt x="3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76"/>
          <p:cNvGrpSpPr/>
          <p:nvPr/>
        </p:nvGrpSpPr>
        <p:grpSpPr>
          <a:xfrm>
            <a:off x="1768681" y="4002486"/>
            <a:ext cx="353851" cy="349675"/>
            <a:chOff x="1634825" y="4076475"/>
            <a:chExt cx="271150" cy="267950"/>
          </a:xfrm>
        </p:grpSpPr>
        <p:sp>
          <p:nvSpPr>
            <p:cNvPr id="11517" name="Google Shape;11517;p76"/>
            <p:cNvSpPr/>
            <p:nvPr/>
          </p:nvSpPr>
          <p:spPr>
            <a:xfrm>
              <a:off x="1655075" y="4297300"/>
              <a:ext cx="250900" cy="47125"/>
            </a:xfrm>
            <a:custGeom>
              <a:avLst/>
              <a:gdLst/>
              <a:ahLst/>
              <a:cxnLst/>
              <a:rect l="l" t="t" r="r" b="b"/>
              <a:pathLst>
                <a:path w="10036" h="1885" extrusionOk="0">
                  <a:moveTo>
                    <a:pt x="9619" y="1"/>
                  </a:moveTo>
                  <a:cubicBezTo>
                    <a:pt x="9604" y="1"/>
                    <a:pt x="9589" y="1"/>
                    <a:pt x="9574" y="3"/>
                  </a:cubicBezTo>
                  <a:lnTo>
                    <a:pt x="382" y="3"/>
                  </a:lnTo>
                  <a:cubicBezTo>
                    <a:pt x="0" y="27"/>
                    <a:pt x="0" y="598"/>
                    <a:pt x="382" y="622"/>
                  </a:cubicBezTo>
                  <a:lnTo>
                    <a:pt x="1024" y="622"/>
                  </a:lnTo>
                  <a:cubicBezTo>
                    <a:pt x="620" y="1146"/>
                    <a:pt x="1001" y="1884"/>
                    <a:pt x="1644" y="1884"/>
                  </a:cubicBezTo>
                  <a:cubicBezTo>
                    <a:pt x="2287" y="1884"/>
                    <a:pt x="2668" y="1146"/>
                    <a:pt x="2287" y="622"/>
                  </a:cubicBezTo>
                  <a:lnTo>
                    <a:pt x="4359" y="622"/>
                  </a:lnTo>
                  <a:cubicBezTo>
                    <a:pt x="3977" y="1146"/>
                    <a:pt x="4335" y="1884"/>
                    <a:pt x="4978" y="1884"/>
                  </a:cubicBezTo>
                  <a:cubicBezTo>
                    <a:pt x="5645" y="1884"/>
                    <a:pt x="6002" y="1146"/>
                    <a:pt x="5621" y="622"/>
                  </a:cubicBezTo>
                  <a:lnTo>
                    <a:pt x="7693" y="622"/>
                  </a:lnTo>
                  <a:cubicBezTo>
                    <a:pt x="7312" y="1146"/>
                    <a:pt x="7669" y="1884"/>
                    <a:pt x="8336" y="1884"/>
                  </a:cubicBezTo>
                  <a:cubicBezTo>
                    <a:pt x="8979" y="1884"/>
                    <a:pt x="9336" y="1146"/>
                    <a:pt x="8955" y="622"/>
                  </a:cubicBezTo>
                  <a:lnTo>
                    <a:pt x="9574" y="622"/>
                  </a:lnTo>
                  <a:cubicBezTo>
                    <a:pt x="9589" y="624"/>
                    <a:pt x="9604" y="624"/>
                    <a:pt x="9619" y="624"/>
                  </a:cubicBezTo>
                  <a:cubicBezTo>
                    <a:pt x="10035" y="624"/>
                    <a:pt x="10035" y="1"/>
                    <a:pt x="9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6"/>
            <p:cNvSpPr/>
            <p:nvPr/>
          </p:nvSpPr>
          <p:spPr>
            <a:xfrm>
              <a:off x="1634825" y="4076475"/>
              <a:ext cx="269125" cy="204850"/>
            </a:xfrm>
            <a:custGeom>
              <a:avLst/>
              <a:gdLst/>
              <a:ahLst/>
              <a:cxnLst/>
              <a:rect l="l" t="t" r="r" b="b"/>
              <a:pathLst>
                <a:path w="10765" h="8194" extrusionOk="0">
                  <a:moveTo>
                    <a:pt x="2641" y="2237"/>
                  </a:moveTo>
                  <a:cubicBezTo>
                    <a:pt x="3058" y="2237"/>
                    <a:pt x="3058" y="2861"/>
                    <a:pt x="2641" y="2861"/>
                  </a:cubicBezTo>
                  <a:cubicBezTo>
                    <a:pt x="2627" y="2861"/>
                    <a:pt x="2612" y="2860"/>
                    <a:pt x="2597" y="2859"/>
                  </a:cubicBezTo>
                  <a:cubicBezTo>
                    <a:pt x="2216" y="2835"/>
                    <a:pt x="2216" y="2287"/>
                    <a:pt x="2597" y="2239"/>
                  </a:cubicBezTo>
                  <a:cubicBezTo>
                    <a:pt x="2612" y="2238"/>
                    <a:pt x="2627" y="2237"/>
                    <a:pt x="2641" y="2237"/>
                  </a:cubicBezTo>
                  <a:close/>
                  <a:moveTo>
                    <a:pt x="2073" y="1"/>
                  </a:moveTo>
                  <a:cubicBezTo>
                    <a:pt x="1882" y="1"/>
                    <a:pt x="1739" y="144"/>
                    <a:pt x="1739" y="310"/>
                  </a:cubicBezTo>
                  <a:lnTo>
                    <a:pt x="1739" y="1430"/>
                  </a:lnTo>
                  <a:cubicBezTo>
                    <a:pt x="1692" y="1477"/>
                    <a:pt x="1620" y="1549"/>
                    <a:pt x="1573" y="1596"/>
                  </a:cubicBezTo>
                  <a:lnTo>
                    <a:pt x="215" y="3287"/>
                  </a:lnTo>
                  <a:cubicBezTo>
                    <a:pt x="25" y="3525"/>
                    <a:pt x="1" y="3883"/>
                    <a:pt x="167" y="4145"/>
                  </a:cubicBezTo>
                  <a:lnTo>
                    <a:pt x="477" y="4597"/>
                  </a:lnTo>
                  <a:cubicBezTo>
                    <a:pt x="614" y="4810"/>
                    <a:pt x="848" y="4926"/>
                    <a:pt x="1086" y="4926"/>
                  </a:cubicBezTo>
                  <a:cubicBezTo>
                    <a:pt x="1221" y="4926"/>
                    <a:pt x="1357" y="4889"/>
                    <a:pt x="1477" y="4811"/>
                  </a:cubicBezTo>
                  <a:lnTo>
                    <a:pt x="1477" y="4788"/>
                  </a:lnTo>
                  <a:lnTo>
                    <a:pt x="1930" y="4502"/>
                  </a:lnTo>
                  <a:lnTo>
                    <a:pt x="1930" y="8193"/>
                  </a:lnTo>
                  <a:lnTo>
                    <a:pt x="3216" y="8193"/>
                  </a:lnTo>
                  <a:lnTo>
                    <a:pt x="3502" y="6859"/>
                  </a:lnTo>
                  <a:cubicBezTo>
                    <a:pt x="4164" y="7102"/>
                    <a:pt x="4868" y="7243"/>
                    <a:pt x="5575" y="7243"/>
                  </a:cubicBezTo>
                  <a:cubicBezTo>
                    <a:pt x="5630" y="7243"/>
                    <a:pt x="5685" y="7242"/>
                    <a:pt x="5740" y="7240"/>
                  </a:cubicBezTo>
                  <a:cubicBezTo>
                    <a:pt x="6526" y="7240"/>
                    <a:pt x="7336" y="7098"/>
                    <a:pt x="8074" y="6836"/>
                  </a:cubicBezTo>
                  <a:lnTo>
                    <a:pt x="8407" y="8193"/>
                  </a:lnTo>
                  <a:lnTo>
                    <a:pt x="9669" y="8193"/>
                  </a:lnTo>
                  <a:lnTo>
                    <a:pt x="9669" y="5383"/>
                  </a:lnTo>
                  <a:cubicBezTo>
                    <a:pt x="9669" y="5026"/>
                    <a:pt x="9574" y="4692"/>
                    <a:pt x="9408" y="4407"/>
                  </a:cubicBezTo>
                  <a:lnTo>
                    <a:pt x="9408" y="4407"/>
                  </a:lnTo>
                  <a:cubicBezTo>
                    <a:pt x="9884" y="4716"/>
                    <a:pt x="10146" y="5240"/>
                    <a:pt x="10098" y="5788"/>
                  </a:cubicBezTo>
                  <a:cubicBezTo>
                    <a:pt x="10110" y="5978"/>
                    <a:pt x="10253" y="6074"/>
                    <a:pt x="10399" y="6074"/>
                  </a:cubicBezTo>
                  <a:cubicBezTo>
                    <a:pt x="10545" y="6074"/>
                    <a:pt x="10693" y="5978"/>
                    <a:pt x="10717" y="5788"/>
                  </a:cubicBezTo>
                  <a:cubicBezTo>
                    <a:pt x="10765" y="5073"/>
                    <a:pt x="10432" y="4383"/>
                    <a:pt x="9860" y="3954"/>
                  </a:cubicBezTo>
                  <a:cubicBezTo>
                    <a:pt x="9255" y="3587"/>
                    <a:pt x="8590" y="3376"/>
                    <a:pt x="7903" y="3376"/>
                  </a:cubicBezTo>
                  <a:cubicBezTo>
                    <a:pt x="7833" y="3376"/>
                    <a:pt x="7763" y="3378"/>
                    <a:pt x="7693" y="3383"/>
                  </a:cubicBezTo>
                  <a:lnTo>
                    <a:pt x="5026" y="3383"/>
                  </a:lnTo>
                  <a:lnTo>
                    <a:pt x="5026" y="3121"/>
                  </a:lnTo>
                  <a:cubicBezTo>
                    <a:pt x="5026" y="2620"/>
                    <a:pt x="4859" y="2120"/>
                    <a:pt x="4549" y="1716"/>
                  </a:cubicBezTo>
                  <a:cubicBezTo>
                    <a:pt x="4287" y="1382"/>
                    <a:pt x="3930" y="1120"/>
                    <a:pt x="3525" y="953"/>
                  </a:cubicBezTo>
                  <a:cubicBezTo>
                    <a:pt x="3430" y="406"/>
                    <a:pt x="2930"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9" name="Google Shape;11519;p76"/>
          <p:cNvGrpSpPr/>
          <p:nvPr/>
        </p:nvGrpSpPr>
        <p:grpSpPr>
          <a:xfrm>
            <a:off x="2539414" y="4002486"/>
            <a:ext cx="320932" cy="350458"/>
            <a:chOff x="2225425" y="4076475"/>
            <a:chExt cx="245925" cy="268550"/>
          </a:xfrm>
        </p:grpSpPr>
        <p:sp>
          <p:nvSpPr>
            <p:cNvPr id="11520" name="Google Shape;11520;p76"/>
            <p:cNvSpPr/>
            <p:nvPr/>
          </p:nvSpPr>
          <p:spPr>
            <a:xfrm>
              <a:off x="2323675" y="4134225"/>
              <a:ext cx="49425" cy="47675"/>
            </a:xfrm>
            <a:custGeom>
              <a:avLst/>
              <a:gdLst/>
              <a:ahLst/>
              <a:cxnLst/>
              <a:rect l="l" t="t" r="r" b="b"/>
              <a:pathLst>
                <a:path w="1977" h="1907" extrusionOk="0">
                  <a:moveTo>
                    <a:pt x="1000" y="1"/>
                  </a:moveTo>
                  <a:lnTo>
                    <a:pt x="762" y="501"/>
                  </a:lnTo>
                  <a:cubicBezTo>
                    <a:pt x="715" y="572"/>
                    <a:pt x="619" y="644"/>
                    <a:pt x="524" y="668"/>
                  </a:cubicBezTo>
                  <a:lnTo>
                    <a:pt x="0" y="739"/>
                  </a:lnTo>
                  <a:lnTo>
                    <a:pt x="357" y="1120"/>
                  </a:lnTo>
                  <a:cubicBezTo>
                    <a:pt x="453" y="1192"/>
                    <a:pt x="476" y="1287"/>
                    <a:pt x="453" y="1382"/>
                  </a:cubicBezTo>
                  <a:lnTo>
                    <a:pt x="357" y="1906"/>
                  </a:lnTo>
                  <a:lnTo>
                    <a:pt x="834" y="1668"/>
                  </a:lnTo>
                  <a:cubicBezTo>
                    <a:pt x="881" y="1644"/>
                    <a:pt x="935" y="1632"/>
                    <a:pt x="988" y="1632"/>
                  </a:cubicBezTo>
                  <a:cubicBezTo>
                    <a:pt x="1042" y="1632"/>
                    <a:pt x="1096" y="1644"/>
                    <a:pt x="1143" y="1668"/>
                  </a:cubicBezTo>
                  <a:lnTo>
                    <a:pt x="1596" y="1906"/>
                  </a:lnTo>
                  <a:lnTo>
                    <a:pt x="1524" y="1382"/>
                  </a:lnTo>
                  <a:cubicBezTo>
                    <a:pt x="1500" y="1287"/>
                    <a:pt x="1524" y="1192"/>
                    <a:pt x="1596" y="1120"/>
                  </a:cubicBezTo>
                  <a:lnTo>
                    <a:pt x="1977" y="739"/>
                  </a:lnTo>
                  <a:lnTo>
                    <a:pt x="1453" y="668"/>
                  </a:lnTo>
                  <a:cubicBezTo>
                    <a:pt x="1358" y="644"/>
                    <a:pt x="1262" y="572"/>
                    <a:pt x="1215" y="501"/>
                  </a:cubicBezTo>
                  <a:lnTo>
                    <a:pt x="100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6"/>
            <p:cNvSpPr/>
            <p:nvPr/>
          </p:nvSpPr>
          <p:spPr>
            <a:xfrm>
              <a:off x="2225425" y="4076475"/>
              <a:ext cx="245925" cy="268550"/>
            </a:xfrm>
            <a:custGeom>
              <a:avLst/>
              <a:gdLst/>
              <a:ahLst/>
              <a:cxnLst/>
              <a:rect l="l" t="t" r="r" b="b"/>
              <a:pathLst>
                <a:path w="9837" h="10742" extrusionOk="0">
                  <a:moveTo>
                    <a:pt x="1668" y="1525"/>
                  </a:moveTo>
                  <a:lnTo>
                    <a:pt x="1668" y="3716"/>
                  </a:lnTo>
                  <a:cubicBezTo>
                    <a:pt x="1668" y="4145"/>
                    <a:pt x="1763" y="4549"/>
                    <a:pt x="1906" y="4954"/>
                  </a:cubicBezTo>
                  <a:cubicBezTo>
                    <a:pt x="1144" y="4669"/>
                    <a:pt x="620" y="3906"/>
                    <a:pt x="620" y="3073"/>
                  </a:cubicBezTo>
                  <a:lnTo>
                    <a:pt x="620" y="2049"/>
                  </a:lnTo>
                  <a:cubicBezTo>
                    <a:pt x="620" y="1763"/>
                    <a:pt x="858" y="1525"/>
                    <a:pt x="1144" y="1525"/>
                  </a:cubicBezTo>
                  <a:close/>
                  <a:moveTo>
                    <a:pt x="8693" y="1525"/>
                  </a:moveTo>
                  <a:cubicBezTo>
                    <a:pt x="8979" y="1525"/>
                    <a:pt x="9217" y="1763"/>
                    <a:pt x="9217" y="2049"/>
                  </a:cubicBezTo>
                  <a:lnTo>
                    <a:pt x="9217" y="3097"/>
                  </a:lnTo>
                  <a:cubicBezTo>
                    <a:pt x="9217" y="3930"/>
                    <a:pt x="8693" y="4669"/>
                    <a:pt x="7931" y="4954"/>
                  </a:cubicBezTo>
                  <a:cubicBezTo>
                    <a:pt x="8074" y="4549"/>
                    <a:pt x="8169" y="4145"/>
                    <a:pt x="8169" y="3716"/>
                  </a:cubicBezTo>
                  <a:lnTo>
                    <a:pt x="8169" y="1525"/>
                  </a:lnTo>
                  <a:close/>
                  <a:moveTo>
                    <a:pt x="4907" y="1323"/>
                  </a:moveTo>
                  <a:cubicBezTo>
                    <a:pt x="5020" y="1323"/>
                    <a:pt x="5133" y="1382"/>
                    <a:pt x="5192" y="1501"/>
                  </a:cubicBezTo>
                  <a:lnTo>
                    <a:pt x="5621" y="2382"/>
                  </a:lnTo>
                  <a:lnTo>
                    <a:pt x="6621" y="2525"/>
                  </a:lnTo>
                  <a:cubicBezTo>
                    <a:pt x="6740" y="2549"/>
                    <a:pt x="6836" y="2620"/>
                    <a:pt x="6883" y="2740"/>
                  </a:cubicBezTo>
                  <a:cubicBezTo>
                    <a:pt x="6907" y="2859"/>
                    <a:pt x="6883" y="2978"/>
                    <a:pt x="6812" y="3073"/>
                  </a:cubicBezTo>
                  <a:lnTo>
                    <a:pt x="6097" y="3764"/>
                  </a:lnTo>
                  <a:lnTo>
                    <a:pt x="6264" y="4764"/>
                  </a:lnTo>
                  <a:cubicBezTo>
                    <a:pt x="6288" y="4883"/>
                    <a:pt x="6240" y="5002"/>
                    <a:pt x="6145" y="5050"/>
                  </a:cubicBezTo>
                  <a:cubicBezTo>
                    <a:pt x="6090" y="5091"/>
                    <a:pt x="6018" y="5117"/>
                    <a:pt x="5949" y="5117"/>
                  </a:cubicBezTo>
                  <a:cubicBezTo>
                    <a:pt x="5900" y="5117"/>
                    <a:pt x="5851" y="5103"/>
                    <a:pt x="5811" y="5073"/>
                  </a:cubicBezTo>
                  <a:lnTo>
                    <a:pt x="4907" y="4621"/>
                  </a:lnTo>
                  <a:lnTo>
                    <a:pt x="4025" y="5073"/>
                  </a:lnTo>
                  <a:cubicBezTo>
                    <a:pt x="3978" y="5097"/>
                    <a:pt x="3930" y="5121"/>
                    <a:pt x="3883" y="5121"/>
                  </a:cubicBezTo>
                  <a:cubicBezTo>
                    <a:pt x="3811" y="5121"/>
                    <a:pt x="3740" y="5097"/>
                    <a:pt x="3692" y="5050"/>
                  </a:cubicBezTo>
                  <a:cubicBezTo>
                    <a:pt x="3597" y="5002"/>
                    <a:pt x="3549" y="4883"/>
                    <a:pt x="3573" y="4764"/>
                  </a:cubicBezTo>
                  <a:lnTo>
                    <a:pt x="3740" y="3764"/>
                  </a:lnTo>
                  <a:lnTo>
                    <a:pt x="3001" y="3073"/>
                  </a:lnTo>
                  <a:cubicBezTo>
                    <a:pt x="2930" y="2978"/>
                    <a:pt x="2906" y="2859"/>
                    <a:pt x="2930" y="2740"/>
                  </a:cubicBezTo>
                  <a:cubicBezTo>
                    <a:pt x="2978" y="2620"/>
                    <a:pt x="3073" y="2549"/>
                    <a:pt x="3192" y="2525"/>
                  </a:cubicBezTo>
                  <a:lnTo>
                    <a:pt x="4192" y="2382"/>
                  </a:lnTo>
                  <a:lnTo>
                    <a:pt x="4621" y="1501"/>
                  </a:lnTo>
                  <a:cubicBezTo>
                    <a:pt x="4680" y="1382"/>
                    <a:pt x="4793" y="1323"/>
                    <a:pt x="4907" y="1323"/>
                  </a:cubicBezTo>
                  <a:close/>
                  <a:moveTo>
                    <a:pt x="1977" y="1"/>
                  </a:moveTo>
                  <a:cubicBezTo>
                    <a:pt x="1811" y="1"/>
                    <a:pt x="1692" y="144"/>
                    <a:pt x="1692" y="310"/>
                  </a:cubicBezTo>
                  <a:lnTo>
                    <a:pt x="1692" y="906"/>
                  </a:lnTo>
                  <a:lnTo>
                    <a:pt x="1144" y="906"/>
                  </a:lnTo>
                  <a:cubicBezTo>
                    <a:pt x="525" y="906"/>
                    <a:pt x="1" y="1406"/>
                    <a:pt x="1" y="2049"/>
                  </a:cubicBezTo>
                  <a:lnTo>
                    <a:pt x="1" y="3097"/>
                  </a:lnTo>
                  <a:cubicBezTo>
                    <a:pt x="1" y="4430"/>
                    <a:pt x="1001" y="5550"/>
                    <a:pt x="2335" y="5693"/>
                  </a:cubicBezTo>
                  <a:cubicBezTo>
                    <a:pt x="2787" y="6264"/>
                    <a:pt x="3382" y="6669"/>
                    <a:pt x="4073" y="6859"/>
                  </a:cubicBezTo>
                  <a:lnTo>
                    <a:pt x="4073" y="8860"/>
                  </a:lnTo>
                  <a:lnTo>
                    <a:pt x="3430" y="8860"/>
                  </a:lnTo>
                  <a:cubicBezTo>
                    <a:pt x="3413" y="8859"/>
                    <a:pt x="3396" y="8859"/>
                    <a:pt x="3380" y="8859"/>
                  </a:cubicBezTo>
                  <a:cubicBezTo>
                    <a:pt x="2901" y="8859"/>
                    <a:pt x="2496" y="9185"/>
                    <a:pt x="2335" y="9646"/>
                  </a:cubicBezTo>
                  <a:lnTo>
                    <a:pt x="2096" y="10313"/>
                  </a:lnTo>
                  <a:cubicBezTo>
                    <a:pt x="2073" y="10408"/>
                    <a:pt x="2096" y="10527"/>
                    <a:pt x="2144" y="10598"/>
                  </a:cubicBezTo>
                  <a:cubicBezTo>
                    <a:pt x="2216" y="10694"/>
                    <a:pt x="2311" y="10741"/>
                    <a:pt x="2406" y="10741"/>
                  </a:cubicBezTo>
                  <a:lnTo>
                    <a:pt x="7431" y="10741"/>
                  </a:lnTo>
                  <a:cubicBezTo>
                    <a:pt x="7526" y="10741"/>
                    <a:pt x="7621" y="10694"/>
                    <a:pt x="7693" y="10598"/>
                  </a:cubicBezTo>
                  <a:cubicBezTo>
                    <a:pt x="7740" y="10527"/>
                    <a:pt x="7764" y="10408"/>
                    <a:pt x="7740" y="10313"/>
                  </a:cubicBezTo>
                  <a:lnTo>
                    <a:pt x="7502" y="9646"/>
                  </a:lnTo>
                  <a:cubicBezTo>
                    <a:pt x="7341" y="9185"/>
                    <a:pt x="6936" y="8859"/>
                    <a:pt x="6457" y="8859"/>
                  </a:cubicBezTo>
                  <a:cubicBezTo>
                    <a:pt x="6440" y="8859"/>
                    <a:pt x="6424" y="8859"/>
                    <a:pt x="6407" y="8860"/>
                  </a:cubicBezTo>
                  <a:lnTo>
                    <a:pt x="5764" y="8860"/>
                  </a:lnTo>
                  <a:lnTo>
                    <a:pt x="5764" y="6859"/>
                  </a:lnTo>
                  <a:cubicBezTo>
                    <a:pt x="6454" y="6669"/>
                    <a:pt x="7050" y="6264"/>
                    <a:pt x="7502" y="5693"/>
                  </a:cubicBezTo>
                  <a:cubicBezTo>
                    <a:pt x="8836" y="5550"/>
                    <a:pt x="9836" y="4430"/>
                    <a:pt x="9836" y="3073"/>
                  </a:cubicBezTo>
                  <a:lnTo>
                    <a:pt x="9836" y="2049"/>
                  </a:lnTo>
                  <a:cubicBezTo>
                    <a:pt x="9836" y="1420"/>
                    <a:pt x="9335" y="905"/>
                    <a:pt x="8734" y="905"/>
                  </a:cubicBezTo>
                  <a:cubicBezTo>
                    <a:pt x="8720" y="905"/>
                    <a:pt x="8707" y="905"/>
                    <a:pt x="8693" y="906"/>
                  </a:cubicBezTo>
                  <a:lnTo>
                    <a:pt x="8169" y="906"/>
                  </a:lnTo>
                  <a:lnTo>
                    <a:pt x="8169" y="334"/>
                  </a:lnTo>
                  <a:cubicBezTo>
                    <a:pt x="8169" y="144"/>
                    <a:pt x="8026" y="1"/>
                    <a:pt x="7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2" name="Google Shape;11522;p76"/>
          <p:cNvGrpSpPr/>
          <p:nvPr/>
        </p:nvGrpSpPr>
        <p:grpSpPr>
          <a:xfrm>
            <a:off x="3300816" y="4001637"/>
            <a:ext cx="308502" cy="350523"/>
            <a:chOff x="2808875" y="4075825"/>
            <a:chExt cx="236400" cy="268600"/>
          </a:xfrm>
        </p:grpSpPr>
        <p:sp>
          <p:nvSpPr>
            <p:cNvPr id="11523" name="Google Shape;11523;p76"/>
            <p:cNvSpPr/>
            <p:nvPr/>
          </p:nvSpPr>
          <p:spPr>
            <a:xfrm>
              <a:off x="2904150" y="4152100"/>
              <a:ext cx="63125" cy="63125"/>
            </a:xfrm>
            <a:custGeom>
              <a:avLst/>
              <a:gdLst/>
              <a:ahLst/>
              <a:cxnLst/>
              <a:rect l="l" t="t" r="r" b="b"/>
              <a:pathLst>
                <a:path w="2525" h="2525" extrusionOk="0">
                  <a:moveTo>
                    <a:pt x="1262" y="0"/>
                  </a:moveTo>
                  <a:cubicBezTo>
                    <a:pt x="572" y="0"/>
                    <a:pt x="0" y="572"/>
                    <a:pt x="0" y="1262"/>
                  </a:cubicBezTo>
                  <a:cubicBezTo>
                    <a:pt x="0" y="1953"/>
                    <a:pt x="572" y="2525"/>
                    <a:pt x="1262" y="2525"/>
                  </a:cubicBezTo>
                  <a:cubicBezTo>
                    <a:pt x="1953" y="2525"/>
                    <a:pt x="2525" y="1953"/>
                    <a:pt x="2525" y="1262"/>
                  </a:cubicBezTo>
                  <a:cubicBezTo>
                    <a:pt x="2525" y="572"/>
                    <a:pt x="1953"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6"/>
            <p:cNvSpPr/>
            <p:nvPr/>
          </p:nvSpPr>
          <p:spPr>
            <a:xfrm>
              <a:off x="2808875" y="4075825"/>
              <a:ext cx="236400" cy="268600"/>
            </a:xfrm>
            <a:custGeom>
              <a:avLst/>
              <a:gdLst/>
              <a:ahLst/>
              <a:cxnLst/>
              <a:rect l="l" t="t" r="r" b="b"/>
              <a:pathLst>
                <a:path w="9456" h="10744" extrusionOk="0">
                  <a:moveTo>
                    <a:pt x="5085" y="1605"/>
                  </a:moveTo>
                  <a:cubicBezTo>
                    <a:pt x="5246" y="1605"/>
                    <a:pt x="5407" y="1706"/>
                    <a:pt x="5407" y="1908"/>
                  </a:cubicBezTo>
                  <a:lnTo>
                    <a:pt x="5407" y="2456"/>
                  </a:lnTo>
                  <a:cubicBezTo>
                    <a:pt x="5835" y="2527"/>
                    <a:pt x="6240" y="2766"/>
                    <a:pt x="6526" y="3123"/>
                  </a:cubicBezTo>
                  <a:lnTo>
                    <a:pt x="7026" y="2837"/>
                  </a:lnTo>
                  <a:cubicBezTo>
                    <a:pt x="7063" y="2807"/>
                    <a:pt x="7102" y="2794"/>
                    <a:pt x="7141" y="2794"/>
                  </a:cubicBezTo>
                  <a:cubicBezTo>
                    <a:pt x="7375" y="2794"/>
                    <a:pt x="7598" y="3282"/>
                    <a:pt x="7312" y="3385"/>
                  </a:cubicBezTo>
                  <a:lnTo>
                    <a:pt x="6836" y="3671"/>
                  </a:lnTo>
                  <a:cubicBezTo>
                    <a:pt x="6907" y="3861"/>
                    <a:pt x="6955" y="4099"/>
                    <a:pt x="6955" y="4313"/>
                  </a:cubicBezTo>
                  <a:lnTo>
                    <a:pt x="6979" y="4313"/>
                  </a:lnTo>
                  <a:cubicBezTo>
                    <a:pt x="6979" y="4552"/>
                    <a:pt x="6931" y="4766"/>
                    <a:pt x="6860" y="4980"/>
                  </a:cubicBezTo>
                  <a:lnTo>
                    <a:pt x="7336" y="5242"/>
                  </a:lnTo>
                  <a:cubicBezTo>
                    <a:pt x="7631" y="5379"/>
                    <a:pt x="7536" y="5841"/>
                    <a:pt x="7216" y="5841"/>
                  </a:cubicBezTo>
                  <a:cubicBezTo>
                    <a:pt x="7201" y="5841"/>
                    <a:pt x="7185" y="5840"/>
                    <a:pt x="7169" y="5838"/>
                  </a:cubicBezTo>
                  <a:cubicBezTo>
                    <a:pt x="7121" y="5838"/>
                    <a:pt x="7050" y="5838"/>
                    <a:pt x="7026" y="5814"/>
                  </a:cubicBezTo>
                  <a:lnTo>
                    <a:pt x="6526" y="5528"/>
                  </a:lnTo>
                  <a:cubicBezTo>
                    <a:pt x="6240" y="5885"/>
                    <a:pt x="5835" y="6100"/>
                    <a:pt x="5407" y="6171"/>
                  </a:cubicBezTo>
                  <a:lnTo>
                    <a:pt x="5407" y="6743"/>
                  </a:lnTo>
                  <a:cubicBezTo>
                    <a:pt x="5407" y="6945"/>
                    <a:pt x="5246" y="7046"/>
                    <a:pt x="5085" y="7046"/>
                  </a:cubicBezTo>
                  <a:cubicBezTo>
                    <a:pt x="4925" y="7046"/>
                    <a:pt x="4764" y="6945"/>
                    <a:pt x="4764" y="6743"/>
                  </a:cubicBezTo>
                  <a:lnTo>
                    <a:pt x="4764" y="6171"/>
                  </a:lnTo>
                  <a:cubicBezTo>
                    <a:pt x="4335" y="6100"/>
                    <a:pt x="3930" y="5885"/>
                    <a:pt x="3645" y="5528"/>
                  </a:cubicBezTo>
                  <a:lnTo>
                    <a:pt x="3168" y="5814"/>
                  </a:lnTo>
                  <a:cubicBezTo>
                    <a:pt x="3121" y="5838"/>
                    <a:pt x="3049" y="5838"/>
                    <a:pt x="3002" y="5838"/>
                  </a:cubicBezTo>
                  <a:cubicBezTo>
                    <a:pt x="2985" y="5840"/>
                    <a:pt x="2970" y="5841"/>
                    <a:pt x="2955" y="5841"/>
                  </a:cubicBezTo>
                  <a:cubicBezTo>
                    <a:pt x="2634" y="5841"/>
                    <a:pt x="2539" y="5379"/>
                    <a:pt x="2835" y="5242"/>
                  </a:cubicBezTo>
                  <a:lnTo>
                    <a:pt x="3311" y="4980"/>
                  </a:lnTo>
                  <a:cubicBezTo>
                    <a:pt x="3168" y="4552"/>
                    <a:pt x="3168" y="4075"/>
                    <a:pt x="3311" y="3671"/>
                  </a:cubicBezTo>
                  <a:lnTo>
                    <a:pt x="2835" y="3385"/>
                  </a:lnTo>
                  <a:cubicBezTo>
                    <a:pt x="2531" y="3202"/>
                    <a:pt x="2710" y="2796"/>
                    <a:pt x="3004" y="2796"/>
                  </a:cubicBezTo>
                  <a:cubicBezTo>
                    <a:pt x="3056" y="2796"/>
                    <a:pt x="3111" y="2809"/>
                    <a:pt x="3168" y="2837"/>
                  </a:cubicBezTo>
                  <a:lnTo>
                    <a:pt x="3645" y="3123"/>
                  </a:lnTo>
                  <a:cubicBezTo>
                    <a:pt x="3930" y="2766"/>
                    <a:pt x="4335" y="2527"/>
                    <a:pt x="4764" y="2456"/>
                  </a:cubicBezTo>
                  <a:lnTo>
                    <a:pt x="4764" y="1908"/>
                  </a:lnTo>
                  <a:cubicBezTo>
                    <a:pt x="4764" y="1706"/>
                    <a:pt x="4925" y="1605"/>
                    <a:pt x="5085" y="1605"/>
                  </a:cubicBezTo>
                  <a:close/>
                  <a:moveTo>
                    <a:pt x="5046" y="1"/>
                  </a:moveTo>
                  <a:cubicBezTo>
                    <a:pt x="5000" y="1"/>
                    <a:pt x="4953" y="2"/>
                    <a:pt x="4907" y="3"/>
                  </a:cubicBezTo>
                  <a:cubicBezTo>
                    <a:pt x="2621" y="98"/>
                    <a:pt x="811" y="1980"/>
                    <a:pt x="787" y="4266"/>
                  </a:cubicBezTo>
                  <a:lnTo>
                    <a:pt x="144" y="6171"/>
                  </a:lnTo>
                  <a:cubicBezTo>
                    <a:pt x="1" y="6647"/>
                    <a:pt x="334" y="7147"/>
                    <a:pt x="834" y="7147"/>
                  </a:cubicBezTo>
                  <a:lnTo>
                    <a:pt x="1406" y="7147"/>
                  </a:lnTo>
                  <a:lnTo>
                    <a:pt x="1406" y="8076"/>
                  </a:lnTo>
                  <a:cubicBezTo>
                    <a:pt x="1406" y="8719"/>
                    <a:pt x="1930" y="9243"/>
                    <a:pt x="2573" y="9243"/>
                  </a:cubicBezTo>
                  <a:lnTo>
                    <a:pt x="3287" y="9243"/>
                  </a:lnTo>
                  <a:lnTo>
                    <a:pt x="3287" y="10434"/>
                  </a:lnTo>
                  <a:cubicBezTo>
                    <a:pt x="3287" y="10600"/>
                    <a:pt x="3430" y="10743"/>
                    <a:pt x="3621" y="10743"/>
                  </a:cubicBezTo>
                  <a:lnTo>
                    <a:pt x="7788" y="10743"/>
                  </a:lnTo>
                  <a:cubicBezTo>
                    <a:pt x="7979" y="10743"/>
                    <a:pt x="8122" y="10600"/>
                    <a:pt x="8122" y="10434"/>
                  </a:cubicBezTo>
                  <a:lnTo>
                    <a:pt x="8122" y="7338"/>
                  </a:lnTo>
                  <a:cubicBezTo>
                    <a:pt x="9003" y="6457"/>
                    <a:pt x="9455" y="5195"/>
                    <a:pt x="9360" y="3932"/>
                  </a:cubicBezTo>
                  <a:cubicBezTo>
                    <a:pt x="9173" y="1692"/>
                    <a:pt x="7295" y="1"/>
                    <a:pt x="50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5" name="Google Shape;11525;p76"/>
          <p:cNvGrpSpPr/>
          <p:nvPr/>
        </p:nvGrpSpPr>
        <p:grpSpPr>
          <a:xfrm>
            <a:off x="4056019" y="4001637"/>
            <a:ext cx="308469" cy="350523"/>
            <a:chOff x="3387575" y="4075825"/>
            <a:chExt cx="236375" cy="268600"/>
          </a:xfrm>
        </p:grpSpPr>
        <p:sp>
          <p:nvSpPr>
            <p:cNvPr id="11526" name="Google Shape;11526;p76"/>
            <p:cNvSpPr/>
            <p:nvPr/>
          </p:nvSpPr>
          <p:spPr>
            <a:xfrm>
              <a:off x="3491175" y="4249150"/>
              <a:ext cx="47050" cy="16100"/>
            </a:xfrm>
            <a:custGeom>
              <a:avLst/>
              <a:gdLst/>
              <a:ahLst/>
              <a:cxnLst/>
              <a:rect l="l" t="t" r="r" b="b"/>
              <a:pathLst>
                <a:path w="1882" h="644" extrusionOk="0">
                  <a:moveTo>
                    <a:pt x="0" y="0"/>
                  </a:moveTo>
                  <a:lnTo>
                    <a:pt x="0" y="548"/>
                  </a:lnTo>
                  <a:cubicBezTo>
                    <a:pt x="0" y="595"/>
                    <a:pt x="24" y="643"/>
                    <a:pt x="96" y="643"/>
                  </a:cubicBezTo>
                  <a:lnTo>
                    <a:pt x="1763" y="643"/>
                  </a:lnTo>
                  <a:cubicBezTo>
                    <a:pt x="1834" y="643"/>
                    <a:pt x="1882" y="595"/>
                    <a:pt x="1882" y="548"/>
                  </a:cubicBez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6"/>
            <p:cNvSpPr/>
            <p:nvPr/>
          </p:nvSpPr>
          <p:spPr>
            <a:xfrm>
              <a:off x="3447975" y="4123750"/>
              <a:ext cx="130150" cy="109925"/>
            </a:xfrm>
            <a:custGeom>
              <a:avLst/>
              <a:gdLst/>
              <a:ahLst/>
              <a:cxnLst/>
              <a:rect l="l" t="t" r="r" b="b"/>
              <a:pathLst>
                <a:path w="5206" h="4397" extrusionOk="0">
                  <a:moveTo>
                    <a:pt x="2642" y="0"/>
                  </a:moveTo>
                  <a:cubicBezTo>
                    <a:pt x="962" y="0"/>
                    <a:pt x="0" y="2008"/>
                    <a:pt x="1181" y="3301"/>
                  </a:cubicBezTo>
                  <a:cubicBezTo>
                    <a:pt x="1443" y="3611"/>
                    <a:pt x="1633" y="3992"/>
                    <a:pt x="1681" y="4397"/>
                  </a:cubicBezTo>
                  <a:lnTo>
                    <a:pt x="2348" y="4397"/>
                  </a:lnTo>
                  <a:lnTo>
                    <a:pt x="2348" y="2730"/>
                  </a:lnTo>
                  <a:lnTo>
                    <a:pt x="1800" y="2206"/>
                  </a:lnTo>
                  <a:cubicBezTo>
                    <a:pt x="1580" y="1968"/>
                    <a:pt x="1783" y="1660"/>
                    <a:pt x="2029" y="1660"/>
                  </a:cubicBezTo>
                  <a:cubicBezTo>
                    <a:pt x="2103" y="1660"/>
                    <a:pt x="2181" y="1687"/>
                    <a:pt x="2252" y="1754"/>
                  </a:cubicBezTo>
                  <a:lnTo>
                    <a:pt x="2657" y="2158"/>
                  </a:lnTo>
                  <a:lnTo>
                    <a:pt x="3062" y="1754"/>
                  </a:lnTo>
                  <a:cubicBezTo>
                    <a:pt x="3128" y="1687"/>
                    <a:pt x="3203" y="1660"/>
                    <a:pt x="3276" y="1660"/>
                  </a:cubicBezTo>
                  <a:cubicBezTo>
                    <a:pt x="3517" y="1660"/>
                    <a:pt x="3734" y="1968"/>
                    <a:pt x="3514" y="2206"/>
                  </a:cubicBezTo>
                  <a:lnTo>
                    <a:pt x="2967" y="2730"/>
                  </a:lnTo>
                  <a:lnTo>
                    <a:pt x="2967" y="4397"/>
                  </a:lnTo>
                  <a:lnTo>
                    <a:pt x="3634" y="4397"/>
                  </a:lnTo>
                  <a:cubicBezTo>
                    <a:pt x="3681" y="3992"/>
                    <a:pt x="3872" y="3611"/>
                    <a:pt x="4157" y="3301"/>
                  </a:cubicBezTo>
                  <a:cubicBezTo>
                    <a:pt x="5205" y="2087"/>
                    <a:pt x="4467" y="182"/>
                    <a:pt x="2895" y="15"/>
                  </a:cubicBezTo>
                  <a:cubicBezTo>
                    <a:pt x="2809" y="5"/>
                    <a:pt x="2725" y="0"/>
                    <a:pt x="2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6"/>
            <p:cNvSpPr/>
            <p:nvPr/>
          </p:nvSpPr>
          <p:spPr>
            <a:xfrm>
              <a:off x="3387575" y="4075825"/>
              <a:ext cx="236375" cy="268600"/>
            </a:xfrm>
            <a:custGeom>
              <a:avLst/>
              <a:gdLst/>
              <a:ahLst/>
              <a:cxnLst/>
              <a:rect l="l" t="t" r="r" b="b"/>
              <a:pathLst>
                <a:path w="9455" h="10744" extrusionOk="0">
                  <a:moveTo>
                    <a:pt x="5097" y="1313"/>
                  </a:moveTo>
                  <a:cubicBezTo>
                    <a:pt x="7335" y="1313"/>
                    <a:pt x="8526" y="3956"/>
                    <a:pt x="7050" y="5647"/>
                  </a:cubicBezTo>
                  <a:lnTo>
                    <a:pt x="7050" y="5623"/>
                  </a:lnTo>
                  <a:cubicBezTo>
                    <a:pt x="6788" y="5885"/>
                    <a:pt x="6645" y="6242"/>
                    <a:pt x="6645" y="6600"/>
                  </a:cubicBezTo>
                  <a:lnTo>
                    <a:pt x="6645" y="7481"/>
                  </a:lnTo>
                  <a:cubicBezTo>
                    <a:pt x="6645" y="7862"/>
                    <a:pt x="6311" y="8195"/>
                    <a:pt x="5907" y="8195"/>
                  </a:cubicBezTo>
                  <a:lnTo>
                    <a:pt x="4240" y="8195"/>
                  </a:lnTo>
                  <a:cubicBezTo>
                    <a:pt x="3835" y="8195"/>
                    <a:pt x="3501" y="7862"/>
                    <a:pt x="3525" y="7481"/>
                  </a:cubicBezTo>
                  <a:lnTo>
                    <a:pt x="3525" y="6623"/>
                  </a:lnTo>
                  <a:cubicBezTo>
                    <a:pt x="3501" y="6266"/>
                    <a:pt x="3382" y="5909"/>
                    <a:pt x="3120" y="5647"/>
                  </a:cubicBezTo>
                  <a:cubicBezTo>
                    <a:pt x="1644" y="3956"/>
                    <a:pt x="2835" y="1313"/>
                    <a:pt x="5097" y="1313"/>
                  </a:cubicBezTo>
                  <a:close/>
                  <a:moveTo>
                    <a:pt x="5044" y="1"/>
                  </a:moveTo>
                  <a:cubicBezTo>
                    <a:pt x="4998" y="1"/>
                    <a:pt x="4952" y="2"/>
                    <a:pt x="4906" y="3"/>
                  </a:cubicBezTo>
                  <a:cubicBezTo>
                    <a:pt x="2620" y="98"/>
                    <a:pt x="810" y="1980"/>
                    <a:pt x="787" y="4266"/>
                  </a:cubicBezTo>
                  <a:lnTo>
                    <a:pt x="144" y="6171"/>
                  </a:lnTo>
                  <a:cubicBezTo>
                    <a:pt x="1" y="6647"/>
                    <a:pt x="334" y="7147"/>
                    <a:pt x="834" y="7147"/>
                  </a:cubicBezTo>
                  <a:lnTo>
                    <a:pt x="1406" y="7147"/>
                  </a:lnTo>
                  <a:lnTo>
                    <a:pt x="1406" y="8076"/>
                  </a:lnTo>
                  <a:cubicBezTo>
                    <a:pt x="1406" y="8719"/>
                    <a:pt x="1930" y="9243"/>
                    <a:pt x="2573" y="9243"/>
                  </a:cubicBezTo>
                  <a:lnTo>
                    <a:pt x="3287" y="9243"/>
                  </a:lnTo>
                  <a:lnTo>
                    <a:pt x="3287" y="10434"/>
                  </a:lnTo>
                  <a:cubicBezTo>
                    <a:pt x="3287" y="10600"/>
                    <a:pt x="3430" y="10743"/>
                    <a:pt x="3620" y="10743"/>
                  </a:cubicBezTo>
                  <a:lnTo>
                    <a:pt x="7788" y="10743"/>
                  </a:lnTo>
                  <a:cubicBezTo>
                    <a:pt x="7978" y="10743"/>
                    <a:pt x="8121" y="10600"/>
                    <a:pt x="8121" y="10434"/>
                  </a:cubicBezTo>
                  <a:lnTo>
                    <a:pt x="8121" y="7338"/>
                  </a:lnTo>
                  <a:cubicBezTo>
                    <a:pt x="9003" y="6457"/>
                    <a:pt x="9455" y="5195"/>
                    <a:pt x="9360" y="3932"/>
                  </a:cubicBezTo>
                  <a:cubicBezTo>
                    <a:pt x="9173" y="1692"/>
                    <a:pt x="7271"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9" name="Google Shape;11529;p76"/>
          <p:cNvGrpSpPr/>
          <p:nvPr/>
        </p:nvGrpSpPr>
        <p:grpSpPr>
          <a:xfrm>
            <a:off x="4813539" y="4001637"/>
            <a:ext cx="306153" cy="350523"/>
            <a:chOff x="3968050" y="4075825"/>
            <a:chExt cx="234600" cy="268600"/>
          </a:xfrm>
        </p:grpSpPr>
        <p:sp>
          <p:nvSpPr>
            <p:cNvPr id="11530" name="Google Shape;11530;p76"/>
            <p:cNvSpPr/>
            <p:nvPr/>
          </p:nvSpPr>
          <p:spPr>
            <a:xfrm>
              <a:off x="4085350" y="4212825"/>
              <a:ext cx="15500" cy="15500"/>
            </a:xfrm>
            <a:custGeom>
              <a:avLst/>
              <a:gdLst/>
              <a:ahLst/>
              <a:cxnLst/>
              <a:rect l="l" t="t" r="r" b="b"/>
              <a:pathLst>
                <a:path w="620" h="620" extrusionOk="0">
                  <a:moveTo>
                    <a:pt x="310" y="0"/>
                  </a:moveTo>
                  <a:cubicBezTo>
                    <a:pt x="143" y="0"/>
                    <a:pt x="0" y="143"/>
                    <a:pt x="0" y="310"/>
                  </a:cubicBezTo>
                  <a:cubicBezTo>
                    <a:pt x="0" y="477"/>
                    <a:pt x="143" y="620"/>
                    <a:pt x="310" y="620"/>
                  </a:cubicBezTo>
                  <a:cubicBezTo>
                    <a:pt x="476" y="620"/>
                    <a:pt x="619" y="477"/>
                    <a:pt x="619" y="310"/>
                  </a:cubicBezTo>
                  <a:cubicBezTo>
                    <a:pt x="619" y="143"/>
                    <a:pt x="47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6"/>
            <p:cNvSpPr/>
            <p:nvPr/>
          </p:nvSpPr>
          <p:spPr>
            <a:xfrm>
              <a:off x="3968050" y="4075825"/>
              <a:ext cx="234600" cy="268600"/>
            </a:xfrm>
            <a:custGeom>
              <a:avLst/>
              <a:gdLst/>
              <a:ahLst/>
              <a:cxnLst/>
              <a:rect l="l" t="t" r="r" b="b"/>
              <a:pathLst>
                <a:path w="9384" h="10744" extrusionOk="0">
                  <a:moveTo>
                    <a:pt x="5002" y="1384"/>
                  </a:moveTo>
                  <a:cubicBezTo>
                    <a:pt x="6645" y="1384"/>
                    <a:pt x="8002" y="2694"/>
                    <a:pt x="8050" y="4337"/>
                  </a:cubicBezTo>
                  <a:cubicBezTo>
                    <a:pt x="8050" y="4504"/>
                    <a:pt x="7907" y="4647"/>
                    <a:pt x="7740" y="4647"/>
                  </a:cubicBezTo>
                  <a:lnTo>
                    <a:pt x="7097" y="4647"/>
                  </a:lnTo>
                  <a:cubicBezTo>
                    <a:pt x="6716" y="4599"/>
                    <a:pt x="6716" y="4052"/>
                    <a:pt x="7097" y="4004"/>
                  </a:cubicBezTo>
                  <a:lnTo>
                    <a:pt x="7383" y="4004"/>
                  </a:lnTo>
                  <a:cubicBezTo>
                    <a:pt x="7336" y="3599"/>
                    <a:pt x="7169" y="3194"/>
                    <a:pt x="6907" y="2861"/>
                  </a:cubicBezTo>
                  <a:lnTo>
                    <a:pt x="6716" y="3075"/>
                  </a:lnTo>
                  <a:cubicBezTo>
                    <a:pt x="6645" y="3123"/>
                    <a:pt x="6574" y="3170"/>
                    <a:pt x="6478" y="3170"/>
                  </a:cubicBezTo>
                  <a:cubicBezTo>
                    <a:pt x="6216" y="3147"/>
                    <a:pt x="6073" y="2813"/>
                    <a:pt x="6264" y="2623"/>
                  </a:cubicBezTo>
                  <a:lnTo>
                    <a:pt x="6478" y="2408"/>
                  </a:lnTo>
                  <a:cubicBezTo>
                    <a:pt x="6145" y="2170"/>
                    <a:pt x="5740" y="2004"/>
                    <a:pt x="5311" y="1932"/>
                  </a:cubicBezTo>
                  <a:lnTo>
                    <a:pt x="5311" y="2242"/>
                  </a:lnTo>
                  <a:cubicBezTo>
                    <a:pt x="5335" y="2468"/>
                    <a:pt x="5168" y="2581"/>
                    <a:pt x="5002" y="2581"/>
                  </a:cubicBezTo>
                  <a:cubicBezTo>
                    <a:pt x="4835" y="2581"/>
                    <a:pt x="4668" y="2468"/>
                    <a:pt x="4692" y="2242"/>
                  </a:cubicBezTo>
                  <a:lnTo>
                    <a:pt x="4692" y="1932"/>
                  </a:lnTo>
                  <a:cubicBezTo>
                    <a:pt x="4264" y="2004"/>
                    <a:pt x="3883" y="2170"/>
                    <a:pt x="3549" y="2408"/>
                  </a:cubicBezTo>
                  <a:lnTo>
                    <a:pt x="3740" y="2623"/>
                  </a:lnTo>
                  <a:cubicBezTo>
                    <a:pt x="3859" y="2742"/>
                    <a:pt x="3859" y="2956"/>
                    <a:pt x="3740" y="3075"/>
                  </a:cubicBezTo>
                  <a:cubicBezTo>
                    <a:pt x="3692" y="3123"/>
                    <a:pt x="3621" y="3170"/>
                    <a:pt x="3525" y="3170"/>
                  </a:cubicBezTo>
                  <a:cubicBezTo>
                    <a:pt x="3454" y="3170"/>
                    <a:pt x="3359" y="3123"/>
                    <a:pt x="3311" y="3075"/>
                  </a:cubicBezTo>
                  <a:lnTo>
                    <a:pt x="3097" y="2861"/>
                  </a:lnTo>
                  <a:cubicBezTo>
                    <a:pt x="2835" y="3194"/>
                    <a:pt x="2668" y="3599"/>
                    <a:pt x="2620" y="4004"/>
                  </a:cubicBezTo>
                  <a:lnTo>
                    <a:pt x="2906" y="4004"/>
                  </a:lnTo>
                  <a:cubicBezTo>
                    <a:pt x="2921" y="4002"/>
                    <a:pt x="2935" y="4002"/>
                    <a:pt x="2949" y="4002"/>
                  </a:cubicBezTo>
                  <a:cubicBezTo>
                    <a:pt x="3368" y="4002"/>
                    <a:pt x="3368" y="4649"/>
                    <a:pt x="2949" y="4649"/>
                  </a:cubicBezTo>
                  <a:cubicBezTo>
                    <a:pt x="2935" y="4649"/>
                    <a:pt x="2921" y="4648"/>
                    <a:pt x="2906" y="4647"/>
                  </a:cubicBezTo>
                  <a:lnTo>
                    <a:pt x="2287" y="4647"/>
                  </a:lnTo>
                  <a:cubicBezTo>
                    <a:pt x="2120" y="4647"/>
                    <a:pt x="1977" y="4504"/>
                    <a:pt x="1977" y="4337"/>
                  </a:cubicBezTo>
                  <a:cubicBezTo>
                    <a:pt x="2025" y="2694"/>
                    <a:pt x="3382" y="1384"/>
                    <a:pt x="5002" y="1384"/>
                  </a:cubicBezTo>
                  <a:close/>
                  <a:moveTo>
                    <a:pt x="5017" y="3194"/>
                  </a:moveTo>
                  <a:cubicBezTo>
                    <a:pt x="5163" y="3194"/>
                    <a:pt x="5311" y="3289"/>
                    <a:pt x="5335" y="3480"/>
                  </a:cubicBezTo>
                  <a:lnTo>
                    <a:pt x="5335" y="4885"/>
                  </a:lnTo>
                  <a:cubicBezTo>
                    <a:pt x="6327" y="5263"/>
                    <a:pt x="6078" y="6719"/>
                    <a:pt x="5027" y="6719"/>
                  </a:cubicBezTo>
                  <a:cubicBezTo>
                    <a:pt x="5019" y="6719"/>
                    <a:pt x="5010" y="6719"/>
                    <a:pt x="5002" y="6719"/>
                  </a:cubicBezTo>
                  <a:cubicBezTo>
                    <a:pt x="3954" y="6695"/>
                    <a:pt x="3716" y="5242"/>
                    <a:pt x="4716" y="4885"/>
                  </a:cubicBezTo>
                  <a:lnTo>
                    <a:pt x="4716" y="3480"/>
                  </a:lnTo>
                  <a:cubicBezTo>
                    <a:pt x="4728" y="3289"/>
                    <a:pt x="4871" y="3194"/>
                    <a:pt x="5017" y="3194"/>
                  </a:cubicBezTo>
                  <a:close/>
                  <a:moveTo>
                    <a:pt x="4974" y="1"/>
                  </a:moveTo>
                  <a:cubicBezTo>
                    <a:pt x="4928" y="1"/>
                    <a:pt x="4882" y="2"/>
                    <a:pt x="4835" y="3"/>
                  </a:cubicBezTo>
                  <a:cubicBezTo>
                    <a:pt x="2549" y="98"/>
                    <a:pt x="739" y="1980"/>
                    <a:pt x="715" y="4266"/>
                  </a:cubicBezTo>
                  <a:lnTo>
                    <a:pt x="72" y="6171"/>
                  </a:lnTo>
                  <a:cubicBezTo>
                    <a:pt x="1" y="6409"/>
                    <a:pt x="48" y="6647"/>
                    <a:pt x="191" y="6838"/>
                  </a:cubicBezTo>
                  <a:cubicBezTo>
                    <a:pt x="300" y="7012"/>
                    <a:pt x="509" y="7127"/>
                    <a:pt x="726" y="7127"/>
                  </a:cubicBezTo>
                  <a:cubicBezTo>
                    <a:pt x="746" y="7127"/>
                    <a:pt x="766" y="7126"/>
                    <a:pt x="787" y="7124"/>
                  </a:cubicBezTo>
                  <a:lnTo>
                    <a:pt x="1358" y="7124"/>
                  </a:lnTo>
                  <a:lnTo>
                    <a:pt x="1358" y="8076"/>
                  </a:lnTo>
                  <a:cubicBezTo>
                    <a:pt x="1358" y="8719"/>
                    <a:pt x="1858" y="9219"/>
                    <a:pt x="2501" y="9219"/>
                  </a:cubicBezTo>
                  <a:lnTo>
                    <a:pt x="3240" y="9219"/>
                  </a:lnTo>
                  <a:lnTo>
                    <a:pt x="3240" y="10410"/>
                  </a:lnTo>
                  <a:cubicBezTo>
                    <a:pt x="3216" y="10600"/>
                    <a:pt x="3359" y="10743"/>
                    <a:pt x="3549" y="10743"/>
                  </a:cubicBezTo>
                  <a:lnTo>
                    <a:pt x="7740" y="10743"/>
                  </a:lnTo>
                  <a:cubicBezTo>
                    <a:pt x="7907" y="10743"/>
                    <a:pt x="8050" y="10600"/>
                    <a:pt x="8050" y="10434"/>
                  </a:cubicBezTo>
                  <a:lnTo>
                    <a:pt x="8050" y="7338"/>
                  </a:lnTo>
                  <a:cubicBezTo>
                    <a:pt x="8931" y="6457"/>
                    <a:pt x="9384" y="5195"/>
                    <a:pt x="9288" y="3932"/>
                  </a:cubicBezTo>
                  <a:cubicBezTo>
                    <a:pt x="9102" y="1692"/>
                    <a:pt x="7223" y="1"/>
                    <a:pt x="4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2" name="Google Shape;11532;p76"/>
          <p:cNvGrpSpPr/>
          <p:nvPr/>
        </p:nvGrpSpPr>
        <p:grpSpPr>
          <a:xfrm>
            <a:off x="5546982" y="4002942"/>
            <a:ext cx="369870" cy="350001"/>
            <a:chOff x="4530075" y="4076825"/>
            <a:chExt cx="283425" cy="268200"/>
          </a:xfrm>
        </p:grpSpPr>
        <p:sp>
          <p:nvSpPr>
            <p:cNvPr id="11533" name="Google Shape;11533;p76"/>
            <p:cNvSpPr/>
            <p:nvPr/>
          </p:nvSpPr>
          <p:spPr>
            <a:xfrm>
              <a:off x="4534250" y="4234475"/>
              <a:ext cx="61350" cy="52200"/>
            </a:xfrm>
            <a:custGeom>
              <a:avLst/>
              <a:gdLst/>
              <a:ahLst/>
              <a:cxnLst/>
              <a:rect l="l" t="t" r="r" b="b"/>
              <a:pathLst>
                <a:path w="2454" h="2088" extrusionOk="0">
                  <a:moveTo>
                    <a:pt x="1402" y="0"/>
                  </a:moveTo>
                  <a:cubicBezTo>
                    <a:pt x="1145" y="0"/>
                    <a:pt x="882" y="94"/>
                    <a:pt x="667" y="301"/>
                  </a:cubicBezTo>
                  <a:cubicBezTo>
                    <a:pt x="0" y="968"/>
                    <a:pt x="477" y="2087"/>
                    <a:pt x="1405" y="2087"/>
                  </a:cubicBezTo>
                  <a:cubicBezTo>
                    <a:pt x="1977" y="2087"/>
                    <a:pt x="2453" y="1635"/>
                    <a:pt x="2453" y="1040"/>
                  </a:cubicBezTo>
                  <a:cubicBezTo>
                    <a:pt x="2453" y="411"/>
                    <a:pt x="1940" y="0"/>
                    <a:pt x="1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6"/>
            <p:cNvSpPr/>
            <p:nvPr/>
          </p:nvSpPr>
          <p:spPr>
            <a:xfrm>
              <a:off x="4530075" y="4292600"/>
              <a:ext cx="78025" cy="52425"/>
            </a:xfrm>
            <a:custGeom>
              <a:avLst/>
              <a:gdLst/>
              <a:ahLst/>
              <a:cxnLst/>
              <a:rect l="l" t="t" r="r" b="b"/>
              <a:pathLst>
                <a:path w="3121" h="2097" extrusionOk="0">
                  <a:moveTo>
                    <a:pt x="501" y="1"/>
                  </a:moveTo>
                  <a:cubicBezTo>
                    <a:pt x="191" y="286"/>
                    <a:pt x="1" y="691"/>
                    <a:pt x="1" y="1120"/>
                  </a:cubicBezTo>
                  <a:lnTo>
                    <a:pt x="1" y="1787"/>
                  </a:lnTo>
                  <a:cubicBezTo>
                    <a:pt x="1" y="1953"/>
                    <a:pt x="144" y="2096"/>
                    <a:pt x="310" y="2096"/>
                  </a:cubicBezTo>
                  <a:lnTo>
                    <a:pt x="2811" y="2096"/>
                  </a:lnTo>
                  <a:cubicBezTo>
                    <a:pt x="2977" y="2096"/>
                    <a:pt x="3120" y="1953"/>
                    <a:pt x="3120" y="1787"/>
                  </a:cubicBezTo>
                  <a:lnTo>
                    <a:pt x="3120" y="1144"/>
                  </a:lnTo>
                  <a:cubicBezTo>
                    <a:pt x="3120" y="715"/>
                    <a:pt x="2977" y="286"/>
                    <a:pt x="2668" y="1"/>
                  </a:cubicBezTo>
                  <a:cubicBezTo>
                    <a:pt x="2346" y="262"/>
                    <a:pt x="1959" y="393"/>
                    <a:pt x="1575" y="393"/>
                  </a:cubicBezTo>
                  <a:cubicBezTo>
                    <a:pt x="1191" y="393"/>
                    <a:pt x="810" y="262"/>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6"/>
            <p:cNvSpPr/>
            <p:nvPr/>
          </p:nvSpPr>
          <p:spPr>
            <a:xfrm>
              <a:off x="4722975" y="4234475"/>
              <a:ext cx="61350" cy="52200"/>
            </a:xfrm>
            <a:custGeom>
              <a:avLst/>
              <a:gdLst/>
              <a:ahLst/>
              <a:cxnLst/>
              <a:rect l="l" t="t" r="r" b="b"/>
              <a:pathLst>
                <a:path w="2454" h="2088" extrusionOk="0">
                  <a:moveTo>
                    <a:pt x="1384" y="0"/>
                  </a:moveTo>
                  <a:cubicBezTo>
                    <a:pt x="1124" y="0"/>
                    <a:pt x="859" y="94"/>
                    <a:pt x="644" y="301"/>
                  </a:cubicBezTo>
                  <a:cubicBezTo>
                    <a:pt x="1" y="968"/>
                    <a:pt x="453" y="2087"/>
                    <a:pt x="1406" y="2087"/>
                  </a:cubicBezTo>
                  <a:cubicBezTo>
                    <a:pt x="1977" y="2087"/>
                    <a:pt x="2453" y="1635"/>
                    <a:pt x="2453" y="1040"/>
                  </a:cubicBezTo>
                  <a:cubicBezTo>
                    <a:pt x="2453" y="411"/>
                    <a:pt x="1929"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6"/>
            <p:cNvSpPr/>
            <p:nvPr/>
          </p:nvSpPr>
          <p:spPr>
            <a:xfrm>
              <a:off x="4718800" y="4292600"/>
              <a:ext cx="78625" cy="51825"/>
            </a:xfrm>
            <a:custGeom>
              <a:avLst/>
              <a:gdLst/>
              <a:ahLst/>
              <a:cxnLst/>
              <a:rect l="l" t="t" r="r" b="b"/>
              <a:pathLst>
                <a:path w="3145" h="2073" extrusionOk="0">
                  <a:moveTo>
                    <a:pt x="477" y="1"/>
                  </a:moveTo>
                  <a:cubicBezTo>
                    <a:pt x="168" y="286"/>
                    <a:pt x="1" y="691"/>
                    <a:pt x="1" y="1120"/>
                  </a:cubicBezTo>
                  <a:lnTo>
                    <a:pt x="1" y="1787"/>
                  </a:lnTo>
                  <a:cubicBezTo>
                    <a:pt x="1" y="1953"/>
                    <a:pt x="144" y="2072"/>
                    <a:pt x="310" y="2072"/>
                  </a:cubicBezTo>
                  <a:lnTo>
                    <a:pt x="2811" y="2072"/>
                  </a:lnTo>
                  <a:cubicBezTo>
                    <a:pt x="2978" y="2072"/>
                    <a:pt x="3121" y="1953"/>
                    <a:pt x="3144" y="1787"/>
                  </a:cubicBezTo>
                  <a:lnTo>
                    <a:pt x="3144" y="1144"/>
                  </a:lnTo>
                  <a:cubicBezTo>
                    <a:pt x="3144" y="715"/>
                    <a:pt x="2978" y="286"/>
                    <a:pt x="2668" y="1"/>
                  </a:cubicBezTo>
                  <a:cubicBezTo>
                    <a:pt x="2347" y="262"/>
                    <a:pt x="1960" y="393"/>
                    <a:pt x="1573" y="393"/>
                  </a:cubicBezTo>
                  <a:cubicBezTo>
                    <a:pt x="1186" y="393"/>
                    <a:pt x="799" y="262"/>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6"/>
            <p:cNvSpPr/>
            <p:nvPr/>
          </p:nvSpPr>
          <p:spPr>
            <a:xfrm>
              <a:off x="4628325" y="4234475"/>
              <a:ext cx="61325" cy="52200"/>
            </a:xfrm>
            <a:custGeom>
              <a:avLst/>
              <a:gdLst/>
              <a:ahLst/>
              <a:cxnLst/>
              <a:rect l="l" t="t" r="r" b="b"/>
              <a:pathLst>
                <a:path w="2453" h="2088" extrusionOk="0">
                  <a:moveTo>
                    <a:pt x="1402" y="0"/>
                  </a:moveTo>
                  <a:cubicBezTo>
                    <a:pt x="1145" y="0"/>
                    <a:pt x="882" y="94"/>
                    <a:pt x="667" y="301"/>
                  </a:cubicBezTo>
                  <a:cubicBezTo>
                    <a:pt x="0" y="968"/>
                    <a:pt x="476" y="2087"/>
                    <a:pt x="1405" y="2087"/>
                  </a:cubicBezTo>
                  <a:cubicBezTo>
                    <a:pt x="2000" y="2087"/>
                    <a:pt x="2453" y="1635"/>
                    <a:pt x="2453" y="1040"/>
                  </a:cubicBezTo>
                  <a:cubicBezTo>
                    <a:pt x="2453" y="411"/>
                    <a:pt x="1940" y="0"/>
                    <a:pt x="1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6"/>
            <p:cNvSpPr/>
            <p:nvPr/>
          </p:nvSpPr>
          <p:spPr>
            <a:xfrm>
              <a:off x="4624150" y="4292600"/>
              <a:ext cx="79200" cy="52425"/>
            </a:xfrm>
            <a:custGeom>
              <a:avLst/>
              <a:gdLst/>
              <a:ahLst/>
              <a:cxnLst/>
              <a:rect l="l" t="t" r="r" b="b"/>
              <a:pathLst>
                <a:path w="3168" h="2097" extrusionOk="0">
                  <a:moveTo>
                    <a:pt x="500" y="1"/>
                  </a:moveTo>
                  <a:cubicBezTo>
                    <a:pt x="191" y="286"/>
                    <a:pt x="0" y="691"/>
                    <a:pt x="0" y="1120"/>
                  </a:cubicBezTo>
                  <a:lnTo>
                    <a:pt x="0" y="1787"/>
                  </a:lnTo>
                  <a:cubicBezTo>
                    <a:pt x="0" y="1953"/>
                    <a:pt x="143" y="2096"/>
                    <a:pt x="334" y="2096"/>
                  </a:cubicBezTo>
                  <a:lnTo>
                    <a:pt x="2834" y="2096"/>
                  </a:lnTo>
                  <a:cubicBezTo>
                    <a:pt x="3025" y="2096"/>
                    <a:pt x="3168" y="1953"/>
                    <a:pt x="3144" y="1787"/>
                  </a:cubicBezTo>
                  <a:lnTo>
                    <a:pt x="3144" y="1144"/>
                  </a:lnTo>
                  <a:cubicBezTo>
                    <a:pt x="3168" y="715"/>
                    <a:pt x="2977" y="286"/>
                    <a:pt x="2668" y="1"/>
                  </a:cubicBezTo>
                  <a:cubicBezTo>
                    <a:pt x="2358" y="262"/>
                    <a:pt x="1971" y="393"/>
                    <a:pt x="1584" y="393"/>
                  </a:cubicBezTo>
                  <a:cubicBezTo>
                    <a:pt x="1197" y="393"/>
                    <a:pt x="810" y="262"/>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6"/>
            <p:cNvSpPr/>
            <p:nvPr/>
          </p:nvSpPr>
          <p:spPr>
            <a:xfrm>
              <a:off x="4530075" y="4076825"/>
              <a:ext cx="283425" cy="141375"/>
            </a:xfrm>
            <a:custGeom>
              <a:avLst/>
              <a:gdLst/>
              <a:ahLst/>
              <a:cxnLst/>
              <a:rect l="l" t="t" r="r" b="b"/>
              <a:pathLst>
                <a:path w="11337" h="5655" extrusionOk="0">
                  <a:moveTo>
                    <a:pt x="5364" y="1"/>
                  </a:moveTo>
                  <a:cubicBezTo>
                    <a:pt x="4697" y="1"/>
                    <a:pt x="4037" y="368"/>
                    <a:pt x="3740" y="1059"/>
                  </a:cubicBezTo>
                  <a:cubicBezTo>
                    <a:pt x="3644" y="1035"/>
                    <a:pt x="3549" y="1035"/>
                    <a:pt x="3478" y="1035"/>
                  </a:cubicBezTo>
                  <a:cubicBezTo>
                    <a:pt x="2763" y="1035"/>
                    <a:pt x="2144" y="1440"/>
                    <a:pt x="1834" y="2083"/>
                  </a:cubicBezTo>
                  <a:lnTo>
                    <a:pt x="1787" y="2083"/>
                  </a:lnTo>
                  <a:cubicBezTo>
                    <a:pt x="787" y="2083"/>
                    <a:pt x="1" y="2892"/>
                    <a:pt x="1" y="3869"/>
                  </a:cubicBezTo>
                  <a:cubicBezTo>
                    <a:pt x="24" y="4845"/>
                    <a:pt x="810" y="5655"/>
                    <a:pt x="1811" y="5655"/>
                  </a:cubicBezTo>
                  <a:lnTo>
                    <a:pt x="4859" y="5655"/>
                  </a:lnTo>
                  <a:lnTo>
                    <a:pt x="5478" y="4393"/>
                  </a:lnTo>
                  <a:lnTo>
                    <a:pt x="4740" y="4393"/>
                  </a:lnTo>
                  <a:cubicBezTo>
                    <a:pt x="4502" y="4393"/>
                    <a:pt x="4335" y="4154"/>
                    <a:pt x="4430" y="3940"/>
                  </a:cubicBezTo>
                  <a:lnTo>
                    <a:pt x="5073" y="2678"/>
                  </a:lnTo>
                  <a:cubicBezTo>
                    <a:pt x="5123" y="2561"/>
                    <a:pt x="5231" y="2503"/>
                    <a:pt x="5341" y="2503"/>
                  </a:cubicBezTo>
                  <a:cubicBezTo>
                    <a:pt x="5388" y="2503"/>
                    <a:pt x="5435" y="2514"/>
                    <a:pt x="5478" y="2535"/>
                  </a:cubicBezTo>
                  <a:cubicBezTo>
                    <a:pt x="5645" y="2606"/>
                    <a:pt x="5716" y="2797"/>
                    <a:pt x="5621" y="2964"/>
                  </a:cubicBezTo>
                  <a:lnTo>
                    <a:pt x="5216" y="3773"/>
                  </a:lnTo>
                  <a:lnTo>
                    <a:pt x="5978" y="3773"/>
                  </a:lnTo>
                  <a:cubicBezTo>
                    <a:pt x="5991" y="3769"/>
                    <a:pt x="6004" y="3767"/>
                    <a:pt x="6017" y="3767"/>
                  </a:cubicBezTo>
                  <a:cubicBezTo>
                    <a:pt x="6076" y="3767"/>
                    <a:pt x="6134" y="3806"/>
                    <a:pt x="6192" y="3845"/>
                  </a:cubicBezTo>
                  <a:cubicBezTo>
                    <a:pt x="6288" y="3940"/>
                    <a:pt x="6311" y="4083"/>
                    <a:pt x="6264" y="4226"/>
                  </a:cubicBezTo>
                  <a:lnTo>
                    <a:pt x="5549" y="5655"/>
                  </a:lnTo>
                  <a:lnTo>
                    <a:pt x="8883" y="5655"/>
                  </a:lnTo>
                  <a:cubicBezTo>
                    <a:pt x="10884" y="5607"/>
                    <a:pt x="11336" y="2821"/>
                    <a:pt x="9431" y="2178"/>
                  </a:cubicBezTo>
                  <a:lnTo>
                    <a:pt x="9431" y="2154"/>
                  </a:lnTo>
                  <a:cubicBezTo>
                    <a:pt x="9395" y="1129"/>
                    <a:pt x="8558" y="416"/>
                    <a:pt x="7637" y="416"/>
                  </a:cubicBezTo>
                  <a:cubicBezTo>
                    <a:pt x="7338" y="416"/>
                    <a:pt x="7031" y="491"/>
                    <a:pt x="6740" y="654"/>
                  </a:cubicBezTo>
                  <a:cubicBezTo>
                    <a:pt x="6381" y="212"/>
                    <a:pt x="5870" y="1"/>
                    <a:pt x="5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0" name="Google Shape;11540;p76"/>
          <p:cNvGrpSpPr/>
          <p:nvPr/>
        </p:nvGrpSpPr>
        <p:grpSpPr>
          <a:xfrm>
            <a:off x="6302185" y="4003269"/>
            <a:ext cx="348109" cy="349675"/>
            <a:chOff x="5108775" y="4077075"/>
            <a:chExt cx="266750" cy="267950"/>
          </a:xfrm>
        </p:grpSpPr>
        <p:sp>
          <p:nvSpPr>
            <p:cNvPr id="11541" name="Google Shape;11541;p76"/>
            <p:cNvSpPr/>
            <p:nvPr/>
          </p:nvSpPr>
          <p:spPr>
            <a:xfrm>
              <a:off x="5130200" y="4077075"/>
              <a:ext cx="225075" cy="88750"/>
            </a:xfrm>
            <a:custGeom>
              <a:avLst/>
              <a:gdLst/>
              <a:ahLst/>
              <a:cxnLst/>
              <a:rect l="l" t="t" r="r" b="b"/>
              <a:pathLst>
                <a:path w="9003" h="3550" extrusionOk="0">
                  <a:moveTo>
                    <a:pt x="7431" y="1477"/>
                  </a:moveTo>
                  <a:cubicBezTo>
                    <a:pt x="7812" y="1501"/>
                    <a:pt x="7812" y="2049"/>
                    <a:pt x="7431" y="2096"/>
                  </a:cubicBezTo>
                  <a:lnTo>
                    <a:pt x="1572" y="2096"/>
                  </a:lnTo>
                  <a:cubicBezTo>
                    <a:pt x="1191" y="2049"/>
                    <a:pt x="1191" y="1501"/>
                    <a:pt x="1572" y="1477"/>
                  </a:cubicBezTo>
                  <a:close/>
                  <a:moveTo>
                    <a:pt x="1144" y="1"/>
                  </a:moveTo>
                  <a:cubicBezTo>
                    <a:pt x="501" y="1"/>
                    <a:pt x="1" y="501"/>
                    <a:pt x="1" y="1144"/>
                  </a:cubicBezTo>
                  <a:lnTo>
                    <a:pt x="1" y="2406"/>
                  </a:lnTo>
                  <a:cubicBezTo>
                    <a:pt x="1" y="3025"/>
                    <a:pt x="501" y="3549"/>
                    <a:pt x="1144" y="3549"/>
                  </a:cubicBezTo>
                  <a:lnTo>
                    <a:pt x="7836" y="3549"/>
                  </a:lnTo>
                  <a:cubicBezTo>
                    <a:pt x="8479" y="3549"/>
                    <a:pt x="9003" y="3025"/>
                    <a:pt x="9003" y="2406"/>
                  </a:cubicBezTo>
                  <a:lnTo>
                    <a:pt x="9003" y="1144"/>
                  </a:lnTo>
                  <a:cubicBezTo>
                    <a:pt x="9003" y="501"/>
                    <a:pt x="8479" y="1"/>
                    <a:pt x="7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6"/>
            <p:cNvSpPr/>
            <p:nvPr/>
          </p:nvSpPr>
          <p:spPr>
            <a:xfrm>
              <a:off x="5303525" y="4183150"/>
              <a:ext cx="23775" cy="35650"/>
            </a:xfrm>
            <a:custGeom>
              <a:avLst/>
              <a:gdLst/>
              <a:ahLst/>
              <a:cxnLst/>
              <a:rect l="l" t="t" r="r" b="b"/>
              <a:pathLst>
                <a:path w="951" h="1426" extrusionOk="0">
                  <a:moveTo>
                    <a:pt x="447" y="1"/>
                  </a:moveTo>
                  <a:cubicBezTo>
                    <a:pt x="238" y="1"/>
                    <a:pt x="1" y="151"/>
                    <a:pt x="117" y="354"/>
                  </a:cubicBezTo>
                  <a:lnTo>
                    <a:pt x="307" y="1187"/>
                  </a:lnTo>
                  <a:cubicBezTo>
                    <a:pt x="355" y="1330"/>
                    <a:pt x="474" y="1426"/>
                    <a:pt x="617" y="1426"/>
                  </a:cubicBezTo>
                  <a:lnTo>
                    <a:pt x="688" y="1426"/>
                  </a:lnTo>
                  <a:cubicBezTo>
                    <a:pt x="855" y="1378"/>
                    <a:pt x="950" y="1211"/>
                    <a:pt x="926" y="1045"/>
                  </a:cubicBezTo>
                  <a:lnTo>
                    <a:pt x="712" y="211"/>
                  </a:lnTo>
                  <a:cubicBezTo>
                    <a:pt x="703" y="62"/>
                    <a:pt x="581" y="1"/>
                    <a:pt x="4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6"/>
            <p:cNvSpPr/>
            <p:nvPr/>
          </p:nvSpPr>
          <p:spPr>
            <a:xfrm>
              <a:off x="5157000" y="4183575"/>
              <a:ext cx="22050" cy="35225"/>
            </a:xfrm>
            <a:custGeom>
              <a:avLst/>
              <a:gdLst/>
              <a:ahLst/>
              <a:cxnLst/>
              <a:rect l="l" t="t" r="r" b="b"/>
              <a:pathLst>
                <a:path w="882" h="1409" extrusionOk="0">
                  <a:moveTo>
                    <a:pt x="562" y="1"/>
                  </a:moveTo>
                  <a:cubicBezTo>
                    <a:pt x="453" y="1"/>
                    <a:pt x="344" y="54"/>
                    <a:pt x="286" y="170"/>
                  </a:cubicBezTo>
                  <a:lnTo>
                    <a:pt x="262" y="194"/>
                  </a:lnTo>
                  <a:lnTo>
                    <a:pt x="72" y="1028"/>
                  </a:lnTo>
                  <a:cubicBezTo>
                    <a:pt x="0" y="1194"/>
                    <a:pt x="119" y="1361"/>
                    <a:pt x="286" y="1409"/>
                  </a:cubicBezTo>
                  <a:lnTo>
                    <a:pt x="357" y="1409"/>
                  </a:lnTo>
                  <a:cubicBezTo>
                    <a:pt x="500" y="1409"/>
                    <a:pt x="619" y="1289"/>
                    <a:pt x="667" y="1170"/>
                  </a:cubicBezTo>
                  <a:lnTo>
                    <a:pt x="881" y="313"/>
                  </a:lnTo>
                  <a:cubicBezTo>
                    <a:pt x="881" y="115"/>
                    <a:pt x="722" y="1"/>
                    <a:pt x="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6"/>
            <p:cNvSpPr/>
            <p:nvPr/>
          </p:nvSpPr>
          <p:spPr>
            <a:xfrm>
              <a:off x="5233800" y="4181275"/>
              <a:ext cx="17275" cy="36925"/>
            </a:xfrm>
            <a:custGeom>
              <a:avLst/>
              <a:gdLst/>
              <a:ahLst/>
              <a:cxnLst/>
              <a:rect l="l" t="t" r="r" b="b"/>
              <a:pathLst>
                <a:path w="691" h="1477" extrusionOk="0">
                  <a:moveTo>
                    <a:pt x="346" y="0"/>
                  </a:moveTo>
                  <a:cubicBezTo>
                    <a:pt x="173" y="0"/>
                    <a:pt x="0" y="119"/>
                    <a:pt x="24" y="357"/>
                  </a:cubicBezTo>
                  <a:lnTo>
                    <a:pt x="24" y="1191"/>
                  </a:lnTo>
                  <a:cubicBezTo>
                    <a:pt x="48" y="1381"/>
                    <a:pt x="197" y="1477"/>
                    <a:pt x="346" y="1477"/>
                  </a:cubicBezTo>
                  <a:cubicBezTo>
                    <a:pt x="494" y="1477"/>
                    <a:pt x="643" y="1381"/>
                    <a:pt x="667" y="1191"/>
                  </a:cubicBezTo>
                  <a:lnTo>
                    <a:pt x="667" y="357"/>
                  </a:lnTo>
                  <a:cubicBezTo>
                    <a:pt x="691" y="119"/>
                    <a:pt x="518"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6"/>
            <p:cNvSpPr/>
            <p:nvPr/>
          </p:nvSpPr>
          <p:spPr>
            <a:xfrm>
              <a:off x="5121875" y="4234250"/>
              <a:ext cx="52400" cy="52425"/>
            </a:xfrm>
            <a:custGeom>
              <a:avLst/>
              <a:gdLst/>
              <a:ahLst/>
              <a:cxnLst/>
              <a:rect l="l" t="t" r="r" b="b"/>
              <a:pathLst>
                <a:path w="2096" h="2097" extrusionOk="0">
                  <a:moveTo>
                    <a:pt x="1048" y="1"/>
                  </a:moveTo>
                  <a:cubicBezTo>
                    <a:pt x="477" y="1"/>
                    <a:pt x="0" y="477"/>
                    <a:pt x="0" y="1049"/>
                  </a:cubicBezTo>
                  <a:cubicBezTo>
                    <a:pt x="0" y="1644"/>
                    <a:pt x="477" y="2096"/>
                    <a:pt x="1048" y="2096"/>
                  </a:cubicBezTo>
                  <a:cubicBezTo>
                    <a:pt x="1643" y="2096"/>
                    <a:pt x="2096" y="1644"/>
                    <a:pt x="2096" y="1049"/>
                  </a:cubicBezTo>
                  <a:cubicBezTo>
                    <a:pt x="2096" y="477"/>
                    <a:pt x="16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6"/>
            <p:cNvSpPr/>
            <p:nvPr/>
          </p:nvSpPr>
          <p:spPr>
            <a:xfrm>
              <a:off x="5108775" y="4292600"/>
              <a:ext cx="78600" cy="52425"/>
            </a:xfrm>
            <a:custGeom>
              <a:avLst/>
              <a:gdLst/>
              <a:ahLst/>
              <a:cxnLst/>
              <a:rect l="l" t="t" r="r" b="b"/>
              <a:pathLst>
                <a:path w="3144" h="2097" extrusionOk="0">
                  <a:moveTo>
                    <a:pt x="500" y="1"/>
                  </a:moveTo>
                  <a:cubicBezTo>
                    <a:pt x="191" y="286"/>
                    <a:pt x="0" y="715"/>
                    <a:pt x="0" y="1144"/>
                  </a:cubicBezTo>
                  <a:lnTo>
                    <a:pt x="0" y="1787"/>
                  </a:lnTo>
                  <a:cubicBezTo>
                    <a:pt x="0" y="1953"/>
                    <a:pt x="143" y="2096"/>
                    <a:pt x="334" y="2096"/>
                  </a:cubicBezTo>
                  <a:lnTo>
                    <a:pt x="2834" y="2096"/>
                  </a:lnTo>
                  <a:cubicBezTo>
                    <a:pt x="3001" y="2096"/>
                    <a:pt x="3144" y="1953"/>
                    <a:pt x="3144" y="1787"/>
                  </a:cubicBezTo>
                  <a:lnTo>
                    <a:pt x="3144" y="1144"/>
                  </a:lnTo>
                  <a:cubicBezTo>
                    <a:pt x="3144" y="715"/>
                    <a:pt x="2953" y="310"/>
                    <a:pt x="2644" y="24"/>
                  </a:cubicBezTo>
                  <a:cubicBezTo>
                    <a:pt x="2358" y="262"/>
                    <a:pt x="1977" y="405"/>
                    <a:pt x="1572" y="405"/>
                  </a:cubicBezTo>
                  <a:cubicBezTo>
                    <a:pt x="1191" y="405"/>
                    <a:pt x="786" y="262"/>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6"/>
            <p:cNvSpPr/>
            <p:nvPr/>
          </p:nvSpPr>
          <p:spPr>
            <a:xfrm>
              <a:off x="5310600" y="4234250"/>
              <a:ext cx="52425" cy="52425"/>
            </a:xfrm>
            <a:custGeom>
              <a:avLst/>
              <a:gdLst/>
              <a:ahLst/>
              <a:cxnLst/>
              <a:rect l="l" t="t" r="r" b="b"/>
              <a:pathLst>
                <a:path w="2097" h="2097" extrusionOk="0">
                  <a:moveTo>
                    <a:pt x="1048" y="1"/>
                  </a:moveTo>
                  <a:cubicBezTo>
                    <a:pt x="453" y="1"/>
                    <a:pt x="0" y="477"/>
                    <a:pt x="0" y="1049"/>
                  </a:cubicBezTo>
                  <a:cubicBezTo>
                    <a:pt x="0" y="1644"/>
                    <a:pt x="453" y="2096"/>
                    <a:pt x="1048" y="2096"/>
                  </a:cubicBezTo>
                  <a:cubicBezTo>
                    <a:pt x="1620" y="2096"/>
                    <a:pt x="2096" y="1644"/>
                    <a:pt x="2096" y="1049"/>
                  </a:cubicBezTo>
                  <a:cubicBezTo>
                    <a:pt x="2096" y="477"/>
                    <a:pt x="1620"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6"/>
            <p:cNvSpPr/>
            <p:nvPr/>
          </p:nvSpPr>
          <p:spPr>
            <a:xfrm>
              <a:off x="5297500" y="4292600"/>
              <a:ext cx="78025" cy="52425"/>
            </a:xfrm>
            <a:custGeom>
              <a:avLst/>
              <a:gdLst/>
              <a:ahLst/>
              <a:cxnLst/>
              <a:rect l="l" t="t" r="r" b="b"/>
              <a:pathLst>
                <a:path w="3121" h="2097" extrusionOk="0">
                  <a:moveTo>
                    <a:pt x="477" y="1"/>
                  </a:moveTo>
                  <a:cubicBezTo>
                    <a:pt x="167" y="286"/>
                    <a:pt x="0" y="691"/>
                    <a:pt x="0" y="1120"/>
                  </a:cubicBezTo>
                  <a:lnTo>
                    <a:pt x="0" y="1787"/>
                  </a:lnTo>
                  <a:cubicBezTo>
                    <a:pt x="0" y="1953"/>
                    <a:pt x="120" y="2096"/>
                    <a:pt x="286" y="2096"/>
                  </a:cubicBezTo>
                  <a:lnTo>
                    <a:pt x="2811" y="2096"/>
                  </a:lnTo>
                  <a:cubicBezTo>
                    <a:pt x="2977" y="2096"/>
                    <a:pt x="3120" y="1953"/>
                    <a:pt x="3096" y="1787"/>
                  </a:cubicBezTo>
                  <a:lnTo>
                    <a:pt x="3096" y="1144"/>
                  </a:lnTo>
                  <a:cubicBezTo>
                    <a:pt x="3120" y="715"/>
                    <a:pt x="2953" y="286"/>
                    <a:pt x="2644" y="1"/>
                  </a:cubicBezTo>
                  <a:cubicBezTo>
                    <a:pt x="2334" y="262"/>
                    <a:pt x="1947" y="393"/>
                    <a:pt x="1560" y="393"/>
                  </a:cubicBezTo>
                  <a:cubicBezTo>
                    <a:pt x="1173" y="393"/>
                    <a:pt x="786" y="262"/>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6"/>
            <p:cNvSpPr/>
            <p:nvPr/>
          </p:nvSpPr>
          <p:spPr>
            <a:xfrm>
              <a:off x="5216525" y="4234250"/>
              <a:ext cx="52425" cy="52425"/>
            </a:xfrm>
            <a:custGeom>
              <a:avLst/>
              <a:gdLst/>
              <a:ahLst/>
              <a:cxnLst/>
              <a:rect l="l" t="t" r="r" b="b"/>
              <a:pathLst>
                <a:path w="2097" h="2097" extrusionOk="0">
                  <a:moveTo>
                    <a:pt x="1049" y="1"/>
                  </a:moveTo>
                  <a:cubicBezTo>
                    <a:pt x="453" y="1"/>
                    <a:pt x="1" y="477"/>
                    <a:pt x="1" y="1049"/>
                  </a:cubicBezTo>
                  <a:cubicBezTo>
                    <a:pt x="1" y="1644"/>
                    <a:pt x="453" y="2096"/>
                    <a:pt x="1049" y="2096"/>
                  </a:cubicBezTo>
                  <a:cubicBezTo>
                    <a:pt x="1620" y="2096"/>
                    <a:pt x="2096" y="1644"/>
                    <a:pt x="2096" y="1049"/>
                  </a:cubicBezTo>
                  <a:cubicBezTo>
                    <a:pt x="2096" y="477"/>
                    <a:pt x="1620" y="1"/>
                    <a:pt x="1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6"/>
            <p:cNvSpPr/>
            <p:nvPr/>
          </p:nvSpPr>
          <p:spPr>
            <a:xfrm>
              <a:off x="5203425" y="4292600"/>
              <a:ext cx="78625" cy="52425"/>
            </a:xfrm>
            <a:custGeom>
              <a:avLst/>
              <a:gdLst/>
              <a:ahLst/>
              <a:cxnLst/>
              <a:rect l="l" t="t" r="r" b="b"/>
              <a:pathLst>
                <a:path w="3145" h="2097" extrusionOk="0">
                  <a:moveTo>
                    <a:pt x="477" y="1"/>
                  </a:moveTo>
                  <a:cubicBezTo>
                    <a:pt x="168" y="286"/>
                    <a:pt x="1" y="691"/>
                    <a:pt x="1" y="1120"/>
                  </a:cubicBezTo>
                  <a:lnTo>
                    <a:pt x="1" y="1787"/>
                  </a:lnTo>
                  <a:cubicBezTo>
                    <a:pt x="1" y="1953"/>
                    <a:pt x="144" y="2096"/>
                    <a:pt x="310" y="2096"/>
                  </a:cubicBezTo>
                  <a:lnTo>
                    <a:pt x="2811" y="2096"/>
                  </a:lnTo>
                  <a:cubicBezTo>
                    <a:pt x="3001" y="2096"/>
                    <a:pt x="3144" y="1953"/>
                    <a:pt x="3121" y="1787"/>
                  </a:cubicBezTo>
                  <a:lnTo>
                    <a:pt x="3121" y="1144"/>
                  </a:lnTo>
                  <a:cubicBezTo>
                    <a:pt x="3121" y="715"/>
                    <a:pt x="2954" y="310"/>
                    <a:pt x="2644" y="24"/>
                  </a:cubicBezTo>
                  <a:cubicBezTo>
                    <a:pt x="2338" y="260"/>
                    <a:pt x="1961" y="402"/>
                    <a:pt x="1561" y="405"/>
                  </a:cubicBezTo>
                  <a:lnTo>
                    <a:pt x="1561" y="405"/>
                  </a:lnTo>
                  <a:cubicBezTo>
                    <a:pt x="1161" y="402"/>
                    <a:pt x="784" y="236"/>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1" name="Google Shape;11551;p76"/>
          <p:cNvGrpSpPr/>
          <p:nvPr/>
        </p:nvGrpSpPr>
        <p:grpSpPr>
          <a:xfrm>
            <a:off x="7057356" y="4002486"/>
            <a:ext cx="349675" cy="349675"/>
            <a:chOff x="5687450" y="4076475"/>
            <a:chExt cx="267950" cy="267950"/>
          </a:xfrm>
        </p:grpSpPr>
        <p:sp>
          <p:nvSpPr>
            <p:cNvPr id="11552" name="Google Shape;11552;p76"/>
            <p:cNvSpPr/>
            <p:nvPr/>
          </p:nvSpPr>
          <p:spPr>
            <a:xfrm>
              <a:off x="5795225" y="4234250"/>
              <a:ext cx="52425" cy="52425"/>
            </a:xfrm>
            <a:custGeom>
              <a:avLst/>
              <a:gdLst/>
              <a:ahLst/>
              <a:cxnLst/>
              <a:rect l="l" t="t" r="r" b="b"/>
              <a:pathLst>
                <a:path w="2097" h="2097" extrusionOk="0">
                  <a:moveTo>
                    <a:pt x="1048" y="1"/>
                  </a:moveTo>
                  <a:cubicBezTo>
                    <a:pt x="453" y="1"/>
                    <a:pt x="0" y="477"/>
                    <a:pt x="0" y="1049"/>
                  </a:cubicBezTo>
                  <a:cubicBezTo>
                    <a:pt x="0" y="1644"/>
                    <a:pt x="453" y="2096"/>
                    <a:pt x="1048" y="2096"/>
                  </a:cubicBezTo>
                  <a:cubicBezTo>
                    <a:pt x="1620" y="2096"/>
                    <a:pt x="2096" y="1644"/>
                    <a:pt x="2096" y="1049"/>
                  </a:cubicBezTo>
                  <a:cubicBezTo>
                    <a:pt x="2096" y="477"/>
                    <a:pt x="1620"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6"/>
            <p:cNvSpPr/>
            <p:nvPr/>
          </p:nvSpPr>
          <p:spPr>
            <a:xfrm>
              <a:off x="5771400" y="4290825"/>
              <a:ext cx="99450" cy="53600"/>
            </a:xfrm>
            <a:custGeom>
              <a:avLst/>
              <a:gdLst/>
              <a:ahLst/>
              <a:cxnLst/>
              <a:rect l="l" t="t" r="r" b="b"/>
              <a:pathLst>
                <a:path w="3978" h="2144" extrusionOk="0">
                  <a:moveTo>
                    <a:pt x="834" y="0"/>
                  </a:moveTo>
                  <a:cubicBezTo>
                    <a:pt x="310" y="381"/>
                    <a:pt x="1" y="976"/>
                    <a:pt x="1" y="1619"/>
                  </a:cubicBezTo>
                  <a:lnTo>
                    <a:pt x="1" y="1858"/>
                  </a:lnTo>
                  <a:cubicBezTo>
                    <a:pt x="25" y="2024"/>
                    <a:pt x="144" y="2143"/>
                    <a:pt x="334" y="2143"/>
                  </a:cubicBezTo>
                  <a:lnTo>
                    <a:pt x="3668" y="2143"/>
                  </a:lnTo>
                  <a:cubicBezTo>
                    <a:pt x="3835" y="2143"/>
                    <a:pt x="3978" y="2000"/>
                    <a:pt x="3978" y="1834"/>
                  </a:cubicBezTo>
                  <a:lnTo>
                    <a:pt x="3978" y="1619"/>
                  </a:lnTo>
                  <a:cubicBezTo>
                    <a:pt x="3978" y="976"/>
                    <a:pt x="3668" y="381"/>
                    <a:pt x="3144" y="0"/>
                  </a:cubicBezTo>
                  <a:cubicBezTo>
                    <a:pt x="2823" y="310"/>
                    <a:pt x="2406" y="464"/>
                    <a:pt x="1989" y="464"/>
                  </a:cubicBezTo>
                  <a:cubicBezTo>
                    <a:pt x="1573" y="464"/>
                    <a:pt x="1156" y="31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6"/>
            <p:cNvSpPr/>
            <p:nvPr/>
          </p:nvSpPr>
          <p:spPr>
            <a:xfrm>
              <a:off x="5879175" y="4076475"/>
              <a:ext cx="52400" cy="52425"/>
            </a:xfrm>
            <a:custGeom>
              <a:avLst/>
              <a:gdLst/>
              <a:ahLst/>
              <a:cxnLst/>
              <a:rect l="l" t="t" r="r" b="b"/>
              <a:pathLst>
                <a:path w="2096" h="2097" extrusionOk="0">
                  <a:moveTo>
                    <a:pt x="1048" y="1"/>
                  </a:moveTo>
                  <a:cubicBezTo>
                    <a:pt x="477" y="1"/>
                    <a:pt x="0" y="477"/>
                    <a:pt x="0" y="1049"/>
                  </a:cubicBezTo>
                  <a:cubicBezTo>
                    <a:pt x="0" y="1620"/>
                    <a:pt x="477" y="2097"/>
                    <a:pt x="1048" y="2097"/>
                  </a:cubicBezTo>
                  <a:cubicBezTo>
                    <a:pt x="1643" y="2097"/>
                    <a:pt x="2096" y="1620"/>
                    <a:pt x="2096" y="1049"/>
                  </a:cubicBezTo>
                  <a:cubicBezTo>
                    <a:pt x="2096" y="477"/>
                    <a:pt x="16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6"/>
            <p:cNvSpPr/>
            <p:nvPr/>
          </p:nvSpPr>
          <p:spPr>
            <a:xfrm>
              <a:off x="5855950" y="4133050"/>
              <a:ext cx="99450" cy="53600"/>
            </a:xfrm>
            <a:custGeom>
              <a:avLst/>
              <a:gdLst/>
              <a:ahLst/>
              <a:cxnLst/>
              <a:rect l="l" t="t" r="r" b="b"/>
              <a:pathLst>
                <a:path w="3978" h="2144" extrusionOk="0">
                  <a:moveTo>
                    <a:pt x="834" y="0"/>
                  </a:moveTo>
                  <a:cubicBezTo>
                    <a:pt x="310" y="357"/>
                    <a:pt x="0" y="977"/>
                    <a:pt x="0" y="1620"/>
                  </a:cubicBezTo>
                  <a:lnTo>
                    <a:pt x="0" y="1810"/>
                  </a:lnTo>
                  <a:cubicBezTo>
                    <a:pt x="0" y="2001"/>
                    <a:pt x="143" y="2144"/>
                    <a:pt x="310" y="2144"/>
                  </a:cubicBezTo>
                  <a:lnTo>
                    <a:pt x="3668" y="2144"/>
                  </a:lnTo>
                  <a:cubicBezTo>
                    <a:pt x="3835" y="2144"/>
                    <a:pt x="3978" y="2001"/>
                    <a:pt x="3978" y="1810"/>
                  </a:cubicBezTo>
                  <a:lnTo>
                    <a:pt x="3978" y="1620"/>
                  </a:lnTo>
                  <a:cubicBezTo>
                    <a:pt x="3978" y="977"/>
                    <a:pt x="3668" y="357"/>
                    <a:pt x="3144" y="0"/>
                  </a:cubicBezTo>
                  <a:cubicBezTo>
                    <a:pt x="2823" y="310"/>
                    <a:pt x="2406" y="465"/>
                    <a:pt x="1989" y="465"/>
                  </a:cubicBezTo>
                  <a:cubicBezTo>
                    <a:pt x="1572" y="465"/>
                    <a:pt x="1155" y="31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6"/>
            <p:cNvSpPr/>
            <p:nvPr/>
          </p:nvSpPr>
          <p:spPr>
            <a:xfrm>
              <a:off x="5710675" y="4076475"/>
              <a:ext cx="52425" cy="52425"/>
            </a:xfrm>
            <a:custGeom>
              <a:avLst/>
              <a:gdLst/>
              <a:ahLst/>
              <a:cxnLst/>
              <a:rect l="l" t="t" r="r" b="b"/>
              <a:pathLst>
                <a:path w="2097" h="2097" extrusionOk="0">
                  <a:moveTo>
                    <a:pt x="1049" y="1"/>
                  </a:moveTo>
                  <a:cubicBezTo>
                    <a:pt x="477" y="1"/>
                    <a:pt x="1" y="477"/>
                    <a:pt x="1" y="1049"/>
                  </a:cubicBezTo>
                  <a:cubicBezTo>
                    <a:pt x="1" y="1620"/>
                    <a:pt x="477" y="2097"/>
                    <a:pt x="1049" y="2097"/>
                  </a:cubicBezTo>
                  <a:cubicBezTo>
                    <a:pt x="1644" y="2097"/>
                    <a:pt x="2096" y="1620"/>
                    <a:pt x="2096" y="1049"/>
                  </a:cubicBezTo>
                  <a:cubicBezTo>
                    <a:pt x="2096" y="477"/>
                    <a:pt x="1644" y="1"/>
                    <a:pt x="1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6"/>
            <p:cNvSpPr/>
            <p:nvPr/>
          </p:nvSpPr>
          <p:spPr>
            <a:xfrm>
              <a:off x="5687450" y="4133050"/>
              <a:ext cx="99450" cy="53600"/>
            </a:xfrm>
            <a:custGeom>
              <a:avLst/>
              <a:gdLst/>
              <a:ahLst/>
              <a:cxnLst/>
              <a:rect l="l" t="t" r="r" b="b"/>
              <a:pathLst>
                <a:path w="3978" h="2144" extrusionOk="0">
                  <a:moveTo>
                    <a:pt x="834" y="0"/>
                  </a:moveTo>
                  <a:cubicBezTo>
                    <a:pt x="311" y="357"/>
                    <a:pt x="1" y="977"/>
                    <a:pt x="1" y="1620"/>
                  </a:cubicBezTo>
                  <a:lnTo>
                    <a:pt x="1" y="1810"/>
                  </a:lnTo>
                  <a:cubicBezTo>
                    <a:pt x="1" y="2001"/>
                    <a:pt x="144" y="2144"/>
                    <a:pt x="311" y="2144"/>
                  </a:cubicBezTo>
                  <a:lnTo>
                    <a:pt x="3668" y="2144"/>
                  </a:lnTo>
                  <a:cubicBezTo>
                    <a:pt x="3835" y="2120"/>
                    <a:pt x="3978" y="2001"/>
                    <a:pt x="3978" y="1810"/>
                  </a:cubicBezTo>
                  <a:lnTo>
                    <a:pt x="3978" y="1620"/>
                  </a:lnTo>
                  <a:cubicBezTo>
                    <a:pt x="3978" y="977"/>
                    <a:pt x="3668" y="357"/>
                    <a:pt x="3144" y="0"/>
                  </a:cubicBezTo>
                  <a:cubicBezTo>
                    <a:pt x="2823" y="310"/>
                    <a:pt x="2406" y="465"/>
                    <a:pt x="1989" y="465"/>
                  </a:cubicBezTo>
                  <a:cubicBezTo>
                    <a:pt x="1573" y="465"/>
                    <a:pt x="1156" y="31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6"/>
            <p:cNvSpPr/>
            <p:nvPr/>
          </p:nvSpPr>
          <p:spPr>
            <a:xfrm>
              <a:off x="5782725" y="4078900"/>
              <a:ext cx="76225" cy="57750"/>
            </a:xfrm>
            <a:custGeom>
              <a:avLst/>
              <a:gdLst/>
              <a:ahLst/>
              <a:cxnLst/>
              <a:rect l="l" t="t" r="r" b="b"/>
              <a:pathLst>
                <a:path w="3049" h="2310" extrusionOk="0">
                  <a:moveTo>
                    <a:pt x="1858" y="0"/>
                  </a:moveTo>
                  <a:cubicBezTo>
                    <a:pt x="1617" y="0"/>
                    <a:pt x="1400" y="309"/>
                    <a:pt x="1620" y="547"/>
                  </a:cubicBezTo>
                  <a:lnTo>
                    <a:pt x="1929" y="833"/>
                  </a:lnTo>
                  <a:lnTo>
                    <a:pt x="381" y="833"/>
                  </a:lnTo>
                  <a:cubicBezTo>
                    <a:pt x="0" y="880"/>
                    <a:pt x="0" y="1428"/>
                    <a:pt x="381" y="1476"/>
                  </a:cubicBezTo>
                  <a:lnTo>
                    <a:pt x="1929" y="1476"/>
                  </a:lnTo>
                  <a:lnTo>
                    <a:pt x="1644" y="1761"/>
                  </a:lnTo>
                  <a:cubicBezTo>
                    <a:pt x="1524" y="1904"/>
                    <a:pt x="1524" y="2095"/>
                    <a:pt x="1644" y="2214"/>
                  </a:cubicBezTo>
                  <a:cubicBezTo>
                    <a:pt x="1691" y="2262"/>
                    <a:pt x="1786" y="2309"/>
                    <a:pt x="1858" y="2309"/>
                  </a:cubicBezTo>
                  <a:cubicBezTo>
                    <a:pt x="1953" y="2309"/>
                    <a:pt x="2025" y="2262"/>
                    <a:pt x="2072" y="2214"/>
                  </a:cubicBezTo>
                  <a:lnTo>
                    <a:pt x="2929" y="1380"/>
                  </a:lnTo>
                  <a:cubicBezTo>
                    <a:pt x="3049" y="1261"/>
                    <a:pt x="3049" y="1047"/>
                    <a:pt x="2929" y="928"/>
                  </a:cubicBezTo>
                  <a:lnTo>
                    <a:pt x="2072" y="94"/>
                  </a:lnTo>
                  <a:cubicBezTo>
                    <a:pt x="2006" y="28"/>
                    <a:pt x="193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6"/>
            <p:cNvSpPr/>
            <p:nvPr/>
          </p:nvSpPr>
          <p:spPr>
            <a:xfrm>
              <a:off x="5713650" y="4205675"/>
              <a:ext cx="59875" cy="56325"/>
            </a:xfrm>
            <a:custGeom>
              <a:avLst/>
              <a:gdLst/>
              <a:ahLst/>
              <a:cxnLst/>
              <a:rect l="l" t="t" r="r" b="b"/>
              <a:pathLst>
                <a:path w="2395" h="2253" extrusionOk="0">
                  <a:moveTo>
                    <a:pt x="358" y="1"/>
                  </a:moveTo>
                  <a:cubicBezTo>
                    <a:pt x="168" y="1"/>
                    <a:pt x="25" y="144"/>
                    <a:pt x="25" y="334"/>
                  </a:cubicBezTo>
                  <a:lnTo>
                    <a:pt x="25" y="1525"/>
                  </a:lnTo>
                  <a:cubicBezTo>
                    <a:pt x="1" y="1751"/>
                    <a:pt x="173" y="1864"/>
                    <a:pt x="346" y="1864"/>
                  </a:cubicBezTo>
                  <a:cubicBezTo>
                    <a:pt x="519" y="1864"/>
                    <a:pt x="691" y="1751"/>
                    <a:pt x="668" y="1525"/>
                  </a:cubicBezTo>
                  <a:lnTo>
                    <a:pt x="668" y="1096"/>
                  </a:lnTo>
                  <a:lnTo>
                    <a:pt x="1763" y="2168"/>
                  </a:lnTo>
                  <a:cubicBezTo>
                    <a:pt x="1828" y="2227"/>
                    <a:pt x="1899" y="2252"/>
                    <a:pt x="1967" y="2252"/>
                  </a:cubicBezTo>
                  <a:cubicBezTo>
                    <a:pt x="2198" y="2252"/>
                    <a:pt x="2394" y="1960"/>
                    <a:pt x="2192" y="1739"/>
                  </a:cubicBezTo>
                  <a:lnTo>
                    <a:pt x="1120" y="644"/>
                  </a:lnTo>
                  <a:lnTo>
                    <a:pt x="1549" y="644"/>
                  </a:lnTo>
                  <a:cubicBezTo>
                    <a:pt x="1906" y="596"/>
                    <a:pt x="1906" y="48"/>
                    <a:pt x="1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6"/>
            <p:cNvSpPr/>
            <p:nvPr/>
          </p:nvSpPr>
          <p:spPr>
            <a:xfrm>
              <a:off x="5870825" y="4205450"/>
              <a:ext cx="60250" cy="56875"/>
            </a:xfrm>
            <a:custGeom>
              <a:avLst/>
              <a:gdLst/>
              <a:ahLst/>
              <a:cxnLst/>
              <a:rect l="l" t="t" r="r" b="b"/>
              <a:pathLst>
                <a:path w="2410" h="2275" extrusionOk="0">
                  <a:moveTo>
                    <a:pt x="1969" y="1"/>
                  </a:moveTo>
                  <a:cubicBezTo>
                    <a:pt x="1893" y="1"/>
                    <a:pt x="1813" y="31"/>
                    <a:pt x="1739" y="105"/>
                  </a:cubicBezTo>
                  <a:lnTo>
                    <a:pt x="1763" y="105"/>
                  </a:lnTo>
                  <a:lnTo>
                    <a:pt x="668" y="1200"/>
                  </a:lnTo>
                  <a:lnTo>
                    <a:pt x="668" y="772"/>
                  </a:lnTo>
                  <a:cubicBezTo>
                    <a:pt x="691" y="545"/>
                    <a:pt x="519" y="432"/>
                    <a:pt x="346" y="432"/>
                  </a:cubicBezTo>
                  <a:cubicBezTo>
                    <a:pt x="174" y="432"/>
                    <a:pt x="1" y="545"/>
                    <a:pt x="25" y="772"/>
                  </a:cubicBezTo>
                  <a:lnTo>
                    <a:pt x="25" y="1962"/>
                  </a:lnTo>
                  <a:cubicBezTo>
                    <a:pt x="25" y="2129"/>
                    <a:pt x="168" y="2272"/>
                    <a:pt x="334" y="2272"/>
                  </a:cubicBezTo>
                  <a:lnTo>
                    <a:pt x="1525" y="2272"/>
                  </a:lnTo>
                  <a:cubicBezTo>
                    <a:pt x="1539" y="2273"/>
                    <a:pt x="1553" y="2274"/>
                    <a:pt x="1566" y="2274"/>
                  </a:cubicBezTo>
                  <a:cubicBezTo>
                    <a:pt x="1964" y="2274"/>
                    <a:pt x="1964" y="1627"/>
                    <a:pt x="1566" y="1627"/>
                  </a:cubicBezTo>
                  <a:cubicBezTo>
                    <a:pt x="1553" y="1627"/>
                    <a:pt x="1539" y="1628"/>
                    <a:pt x="1525" y="1629"/>
                  </a:cubicBezTo>
                  <a:lnTo>
                    <a:pt x="1096" y="1629"/>
                  </a:lnTo>
                  <a:lnTo>
                    <a:pt x="2192" y="534"/>
                  </a:lnTo>
                  <a:cubicBezTo>
                    <a:pt x="2410" y="316"/>
                    <a:pt x="2212" y="1"/>
                    <a:pt x="19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1" name="Google Shape;11561;p76"/>
          <p:cNvGrpSpPr/>
          <p:nvPr/>
        </p:nvGrpSpPr>
        <p:grpSpPr>
          <a:xfrm>
            <a:off x="7812560" y="4002486"/>
            <a:ext cx="349675" cy="350458"/>
            <a:chOff x="6266150" y="4076475"/>
            <a:chExt cx="267950" cy="268550"/>
          </a:xfrm>
        </p:grpSpPr>
        <p:sp>
          <p:nvSpPr>
            <p:cNvPr id="11562" name="Google Shape;11562;p76"/>
            <p:cNvSpPr/>
            <p:nvPr/>
          </p:nvSpPr>
          <p:spPr>
            <a:xfrm>
              <a:off x="6373925" y="4076475"/>
              <a:ext cx="52400" cy="52425"/>
            </a:xfrm>
            <a:custGeom>
              <a:avLst/>
              <a:gdLst/>
              <a:ahLst/>
              <a:cxnLst/>
              <a:rect l="l" t="t" r="r" b="b"/>
              <a:pathLst>
                <a:path w="2096" h="2097" extrusionOk="0">
                  <a:moveTo>
                    <a:pt x="1048" y="1"/>
                  </a:moveTo>
                  <a:cubicBezTo>
                    <a:pt x="476" y="1"/>
                    <a:pt x="0" y="477"/>
                    <a:pt x="0" y="1049"/>
                  </a:cubicBezTo>
                  <a:cubicBezTo>
                    <a:pt x="0" y="1620"/>
                    <a:pt x="476" y="2097"/>
                    <a:pt x="1048" y="2097"/>
                  </a:cubicBezTo>
                  <a:cubicBezTo>
                    <a:pt x="1619" y="2097"/>
                    <a:pt x="2096" y="1620"/>
                    <a:pt x="2096" y="1049"/>
                  </a:cubicBezTo>
                  <a:cubicBezTo>
                    <a:pt x="2096" y="477"/>
                    <a:pt x="1619"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6"/>
            <p:cNvSpPr/>
            <p:nvPr/>
          </p:nvSpPr>
          <p:spPr>
            <a:xfrm>
              <a:off x="6266150" y="4290825"/>
              <a:ext cx="99450" cy="54200"/>
            </a:xfrm>
            <a:custGeom>
              <a:avLst/>
              <a:gdLst/>
              <a:ahLst/>
              <a:cxnLst/>
              <a:rect l="l" t="t" r="r" b="b"/>
              <a:pathLst>
                <a:path w="3978" h="2168" extrusionOk="0">
                  <a:moveTo>
                    <a:pt x="834" y="0"/>
                  </a:moveTo>
                  <a:cubicBezTo>
                    <a:pt x="310" y="381"/>
                    <a:pt x="1" y="976"/>
                    <a:pt x="1" y="1619"/>
                  </a:cubicBezTo>
                  <a:lnTo>
                    <a:pt x="1" y="1858"/>
                  </a:lnTo>
                  <a:cubicBezTo>
                    <a:pt x="1" y="2024"/>
                    <a:pt x="120" y="2167"/>
                    <a:pt x="310" y="2167"/>
                  </a:cubicBezTo>
                  <a:lnTo>
                    <a:pt x="3668" y="2167"/>
                  </a:lnTo>
                  <a:cubicBezTo>
                    <a:pt x="3835" y="2167"/>
                    <a:pt x="3978" y="2024"/>
                    <a:pt x="3978" y="1858"/>
                  </a:cubicBezTo>
                  <a:lnTo>
                    <a:pt x="3978" y="1643"/>
                  </a:lnTo>
                  <a:cubicBezTo>
                    <a:pt x="3978" y="976"/>
                    <a:pt x="3668" y="381"/>
                    <a:pt x="3144" y="0"/>
                  </a:cubicBezTo>
                  <a:cubicBezTo>
                    <a:pt x="2823" y="310"/>
                    <a:pt x="2406" y="464"/>
                    <a:pt x="1989" y="464"/>
                  </a:cubicBezTo>
                  <a:cubicBezTo>
                    <a:pt x="1572" y="464"/>
                    <a:pt x="1156" y="31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6"/>
            <p:cNvSpPr/>
            <p:nvPr/>
          </p:nvSpPr>
          <p:spPr>
            <a:xfrm>
              <a:off x="6434650" y="4290825"/>
              <a:ext cx="99450" cy="53600"/>
            </a:xfrm>
            <a:custGeom>
              <a:avLst/>
              <a:gdLst/>
              <a:ahLst/>
              <a:cxnLst/>
              <a:rect l="l" t="t" r="r" b="b"/>
              <a:pathLst>
                <a:path w="3978" h="2144" extrusionOk="0">
                  <a:moveTo>
                    <a:pt x="834" y="0"/>
                  </a:moveTo>
                  <a:cubicBezTo>
                    <a:pt x="310" y="381"/>
                    <a:pt x="0" y="976"/>
                    <a:pt x="0" y="1619"/>
                  </a:cubicBezTo>
                  <a:lnTo>
                    <a:pt x="0" y="1858"/>
                  </a:lnTo>
                  <a:cubicBezTo>
                    <a:pt x="0" y="2024"/>
                    <a:pt x="143" y="2143"/>
                    <a:pt x="310" y="2143"/>
                  </a:cubicBezTo>
                  <a:lnTo>
                    <a:pt x="3691" y="2143"/>
                  </a:lnTo>
                  <a:cubicBezTo>
                    <a:pt x="3858" y="2143"/>
                    <a:pt x="3977" y="2000"/>
                    <a:pt x="3977" y="1834"/>
                  </a:cubicBezTo>
                  <a:lnTo>
                    <a:pt x="3977" y="1619"/>
                  </a:lnTo>
                  <a:cubicBezTo>
                    <a:pt x="3977" y="976"/>
                    <a:pt x="3668" y="381"/>
                    <a:pt x="3144" y="0"/>
                  </a:cubicBezTo>
                  <a:cubicBezTo>
                    <a:pt x="2822" y="310"/>
                    <a:pt x="2405" y="464"/>
                    <a:pt x="1989" y="464"/>
                  </a:cubicBezTo>
                  <a:cubicBezTo>
                    <a:pt x="1572" y="464"/>
                    <a:pt x="1155" y="31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6"/>
            <p:cNvSpPr/>
            <p:nvPr/>
          </p:nvSpPr>
          <p:spPr>
            <a:xfrm>
              <a:off x="6279250" y="4133050"/>
              <a:ext cx="241750" cy="153625"/>
            </a:xfrm>
            <a:custGeom>
              <a:avLst/>
              <a:gdLst/>
              <a:ahLst/>
              <a:cxnLst/>
              <a:rect l="l" t="t" r="r" b="b"/>
              <a:pathLst>
                <a:path w="9670" h="6145" extrusionOk="0">
                  <a:moveTo>
                    <a:pt x="3668" y="0"/>
                  </a:moveTo>
                  <a:cubicBezTo>
                    <a:pt x="3144" y="357"/>
                    <a:pt x="2835" y="977"/>
                    <a:pt x="2858" y="1620"/>
                  </a:cubicBezTo>
                  <a:lnTo>
                    <a:pt x="2858" y="1810"/>
                  </a:lnTo>
                  <a:cubicBezTo>
                    <a:pt x="2835" y="1977"/>
                    <a:pt x="2977" y="2120"/>
                    <a:pt x="3144" y="2144"/>
                  </a:cubicBezTo>
                  <a:lnTo>
                    <a:pt x="4549" y="2144"/>
                  </a:lnTo>
                  <a:lnTo>
                    <a:pt x="4549" y="2810"/>
                  </a:lnTo>
                  <a:lnTo>
                    <a:pt x="1477" y="2810"/>
                  </a:lnTo>
                  <a:cubicBezTo>
                    <a:pt x="1463" y="2809"/>
                    <a:pt x="1449" y="2808"/>
                    <a:pt x="1436" y="2808"/>
                  </a:cubicBezTo>
                  <a:cubicBezTo>
                    <a:pt x="1266" y="2808"/>
                    <a:pt x="1144" y="2943"/>
                    <a:pt x="1144" y="3120"/>
                  </a:cubicBezTo>
                  <a:lnTo>
                    <a:pt x="1144" y="4096"/>
                  </a:lnTo>
                  <a:cubicBezTo>
                    <a:pt x="1" y="4454"/>
                    <a:pt x="263" y="6144"/>
                    <a:pt x="1453" y="6144"/>
                  </a:cubicBezTo>
                  <a:cubicBezTo>
                    <a:pt x="2668" y="6144"/>
                    <a:pt x="2930" y="4454"/>
                    <a:pt x="1787" y="4096"/>
                  </a:cubicBezTo>
                  <a:lnTo>
                    <a:pt x="1787" y="3430"/>
                  </a:lnTo>
                  <a:lnTo>
                    <a:pt x="7883" y="3430"/>
                  </a:lnTo>
                  <a:lnTo>
                    <a:pt x="7883" y="4120"/>
                  </a:lnTo>
                  <a:cubicBezTo>
                    <a:pt x="6740" y="4477"/>
                    <a:pt x="7002" y="6144"/>
                    <a:pt x="8193" y="6144"/>
                  </a:cubicBezTo>
                  <a:cubicBezTo>
                    <a:pt x="9407" y="6144"/>
                    <a:pt x="9669" y="4477"/>
                    <a:pt x="8526" y="4120"/>
                  </a:cubicBezTo>
                  <a:lnTo>
                    <a:pt x="8526" y="3120"/>
                  </a:lnTo>
                  <a:cubicBezTo>
                    <a:pt x="8526" y="2953"/>
                    <a:pt x="8383" y="2810"/>
                    <a:pt x="8217" y="2810"/>
                  </a:cubicBezTo>
                  <a:lnTo>
                    <a:pt x="5145" y="2810"/>
                  </a:lnTo>
                  <a:lnTo>
                    <a:pt x="5145" y="2144"/>
                  </a:lnTo>
                  <a:lnTo>
                    <a:pt x="6502" y="2144"/>
                  </a:lnTo>
                  <a:cubicBezTo>
                    <a:pt x="6692" y="2144"/>
                    <a:pt x="6835" y="2001"/>
                    <a:pt x="6835" y="1810"/>
                  </a:cubicBezTo>
                  <a:lnTo>
                    <a:pt x="6835" y="1620"/>
                  </a:lnTo>
                  <a:cubicBezTo>
                    <a:pt x="6835" y="977"/>
                    <a:pt x="6526" y="357"/>
                    <a:pt x="6002" y="0"/>
                  </a:cubicBezTo>
                  <a:cubicBezTo>
                    <a:pt x="5668" y="310"/>
                    <a:pt x="5252" y="465"/>
                    <a:pt x="4835" y="465"/>
                  </a:cubicBezTo>
                  <a:cubicBezTo>
                    <a:pt x="4418" y="465"/>
                    <a:pt x="4001" y="310"/>
                    <a:pt x="3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6" name="Google Shape;11566;p76"/>
          <p:cNvGrpSpPr/>
          <p:nvPr/>
        </p:nvGrpSpPr>
        <p:grpSpPr>
          <a:xfrm>
            <a:off x="3279088" y="2899239"/>
            <a:ext cx="351991" cy="324206"/>
            <a:chOff x="2792225" y="3231075"/>
            <a:chExt cx="269725" cy="248434"/>
          </a:xfrm>
        </p:grpSpPr>
        <p:sp>
          <p:nvSpPr>
            <p:cNvPr id="11567" name="Google Shape;11567;p76"/>
            <p:cNvSpPr/>
            <p:nvPr/>
          </p:nvSpPr>
          <p:spPr>
            <a:xfrm>
              <a:off x="2939726" y="3448400"/>
              <a:ext cx="26205" cy="30813"/>
            </a:xfrm>
            <a:custGeom>
              <a:avLst/>
              <a:gdLst/>
              <a:ahLst/>
              <a:cxnLst/>
              <a:rect l="l" t="t" r="r" b="b"/>
              <a:pathLst>
                <a:path w="21747" h="25571" extrusionOk="0">
                  <a:moveTo>
                    <a:pt x="16310" y="0"/>
                  </a:moveTo>
                  <a:lnTo>
                    <a:pt x="16310" y="0"/>
                  </a:lnTo>
                  <a:cubicBezTo>
                    <a:pt x="15321" y="5931"/>
                    <a:pt x="12850" y="11861"/>
                    <a:pt x="8402" y="15815"/>
                  </a:cubicBezTo>
                  <a:lnTo>
                    <a:pt x="0" y="24711"/>
                  </a:lnTo>
                  <a:cubicBezTo>
                    <a:pt x="1587" y="25288"/>
                    <a:pt x="3215" y="25570"/>
                    <a:pt x="4836" y="25570"/>
                  </a:cubicBezTo>
                  <a:cubicBezTo>
                    <a:pt x="8772" y="25570"/>
                    <a:pt x="12665" y="23908"/>
                    <a:pt x="15815" y="20757"/>
                  </a:cubicBezTo>
                  <a:cubicBezTo>
                    <a:pt x="21252" y="15321"/>
                    <a:pt x="21746" y="5931"/>
                    <a:pt x="16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6"/>
            <p:cNvSpPr/>
            <p:nvPr/>
          </p:nvSpPr>
          <p:spPr>
            <a:xfrm>
              <a:off x="2809253" y="3338031"/>
              <a:ext cx="136429" cy="141478"/>
            </a:xfrm>
            <a:custGeom>
              <a:avLst/>
              <a:gdLst/>
              <a:ahLst/>
              <a:cxnLst/>
              <a:rect l="l" t="t" r="r" b="b"/>
              <a:pathLst>
                <a:path w="113219" h="117409" extrusionOk="0">
                  <a:moveTo>
                    <a:pt x="46109" y="0"/>
                  </a:moveTo>
                  <a:cubicBezTo>
                    <a:pt x="42989" y="0"/>
                    <a:pt x="39703" y="1085"/>
                    <a:pt x="36614" y="3622"/>
                  </a:cubicBezTo>
                  <a:lnTo>
                    <a:pt x="9926" y="29815"/>
                  </a:lnTo>
                  <a:cubicBezTo>
                    <a:pt x="1" y="40504"/>
                    <a:pt x="9537" y="54732"/>
                    <a:pt x="20769" y="54732"/>
                  </a:cubicBezTo>
                  <a:cubicBezTo>
                    <a:pt x="24078" y="54732"/>
                    <a:pt x="27534" y="53497"/>
                    <a:pt x="30684" y="50573"/>
                  </a:cubicBezTo>
                  <a:lnTo>
                    <a:pt x="30684" y="50573"/>
                  </a:lnTo>
                  <a:cubicBezTo>
                    <a:pt x="21810" y="61376"/>
                    <a:pt x="31008" y="74890"/>
                    <a:pt x="42054" y="74890"/>
                  </a:cubicBezTo>
                  <a:cubicBezTo>
                    <a:pt x="45157" y="74890"/>
                    <a:pt x="48406" y="73823"/>
                    <a:pt x="51441" y="71330"/>
                  </a:cubicBezTo>
                  <a:lnTo>
                    <a:pt x="51441" y="71330"/>
                  </a:lnTo>
                  <a:cubicBezTo>
                    <a:pt x="40819" y="81952"/>
                    <a:pt x="50580" y="96651"/>
                    <a:pt x="61950" y="96651"/>
                  </a:cubicBezTo>
                  <a:cubicBezTo>
                    <a:pt x="65392" y="96651"/>
                    <a:pt x="68982" y="95304"/>
                    <a:pt x="72198" y="92088"/>
                  </a:cubicBezTo>
                  <a:lnTo>
                    <a:pt x="72198" y="92088"/>
                  </a:lnTo>
                  <a:cubicBezTo>
                    <a:pt x="61576" y="102710"/>
                    <a:pt x="71338" y="117408"/>
                    <a:pt x="82707" y="117408"/>
                  </a:cubicBezTo>
                  <a:cubicBezTo>
                    <a:pt x="86150" y="117408"/>
                    <a:pt x="89739" y="116061"/>
                    <a:pt x="92955" y="112845"/>
                  </a:cubicBezTo>
                  <a:lnTo>
                    <a:pt x="107288" y="98018"/>
                  </a:lnTo>
                  <a:cubicBezTo>
                    <a:pt x="113219" y="92582"/>
                    <a:pt x="113219" y="83191"/>
                    <a:pt x="107288" y="77261"/>
                  </a:cubicBezTo>
                  <a:lnTo>
                    <a:pt x="107288" y="77755"/>
                  </a:lnTo>
                  <a:cubicBezTo>
                    <a:pt x="104570" y="74790"/>
                    <a:pt x="100863" y="73307"/>
                    <a:pt x="97156" y="73307"/>
                  </a:cubicBezTo>
                  <a:cubicBezTo>
                    <a:pt x="93591" y="73307"/>
                    <a:pt x="90027" y="74678"/>
                    <a:pt x="87341" y="77421"/>
                  </a:cubicBezTo>
                  <a:lnTo>
                    <a:pt x="87341" y="77421"/>
                  </a:lnTo>
                  <a:lnTo>
                    <a:pt x="95921" y="68365"/>
                  </a:lnTo>
                  <a:cubicBezTo>
                    <a:pt x="107927" y="57859"/>
                    <a:pt x="97716" y="42226"/>
                    <a:pt x="86046" y="42226"/>
                  </a:cubicBezTo>
                  <a:cubicBezTo>
                    <a:pt x="83004" y="42226"/>
                    <a:pt x="79862" y="43288"/>
                    <a:pt x="76990" y="45781"/>
                  </a:cubicBezTo>
                  <a:lnTo>
                    <a:pt x="76990" y="45781"/>
                  </a:lnTo>
                  <a:lnTo>
                    <a:pt x="84554" y="38217"/>
                  </a:lnTo>
                  <a:cubicBezTo>
                    <a:pt x="94479" y="27528"/>
                    <a:pt x="84943" y="13301"/>
                    <a:pt x="73711" y="13301"/>
                  </a:cubicBezTo>
                  <a:cubicBezTo>
                    <a:pt x="70402" y="13301"/>
                    <a:pt x="66946" y="14536"/>
                    <a:pt x="63796" y="17460"/>
                  </a:cubicBezTo>
                  <a:lnTo>
                    <a:pt x="57372" y="23885"/>
                  </a:lnTo>
                  <a:cubicBezTo>
                    <a:pt x="65818" y="13135"/>
                    <a:pt x="56967" y="0"/>
                    <a:pt x="46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6"/>
            <p:cNvSpPr/>
            <p:nvPr/>
          </p:nvSpPr>
          <p:spPr>
            <a:xfrm>
              <a:off x="2958925" y="3448375"/>
              <a:ext cx="625" cy="625"/>
            </a:xfrm>
            <a:custGeom>
              <a:avLst/>
              <a:gdLst/>
              <a:ahLst/>
              <a:cxnLst/>
              <a:rect l="l" t="t" r="r" b="b"/>
              <a:pathLst>
                <a:path w="25" h="25" extrusionOk="0">
                  <a:moveTo>
                    <a:pt x="24" y="25"/>
                  </a:moveTo>
                  <a:lnTo>
                    <a:pt x="24" y="25"/>
                  </a:lnTo>
                  <a:lnTo>
                    <a:pt x="0" y="1"/>
                  </a:lnTo>
                  <a:lnTo>
                    <a:pt x="24" y="25"/>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6"/>
            <p:cNvSpPr/>
            <p:nvPr/>
          </p:nvSpPr>
          <p:spPr>
            <a:xfrm>
              <a:off x="2792225" y="3231075"/>
              <a:ext cx="257400" cy="222775"/>
            </a:xfrm>
            <a:custGeom>
              <a:avLst/>
              <a:gdLst/>
              <a:ahLst/>
              <a:cxnLst/>
              <a:rect l="l" t="t" r="r" b="b"/>
              <a:pathLst>
                <a:path w="10296" h="8911" extrusionOk="0">
                  <a:moveTo>
                    <a:pt x="2882" y="1"/>
                  </a:moveTo>
                  <a:cubicBezTo>
                    <a:pt x="2786" y="1"/>
                    <a:pt x="2715" y="24"/>
                    <a:pt x="2667" y="96"/>
                  </a:cubicBezTo>
                  <a:lnTo>
                    <a:pt x="143" y="2620"/>
                  </a:lnTo>
                  <a:cubicBezTo>
                    <a:pt x="0" y="2739"/>
                    <a:pt x="0" y="2930"/>
                    <a:pt x="143" y="3049"/>
                  </a:cubicBezTo>
                  <a:lnTo>
                    <a:pt x="238" y="3144"/>
                  </a:lnTo>
                  <a:cubicBezTo>
                    <a:pt x="381" y="3311"/>
                    <a:pt x="476" y="3525"/>
                    <a:pt x="429" y="3763"/>
                  </a:cubicBezTo>
                  <a:cubicBezTo>
                    <a:pt x="381" y="4192"/>
                    <a:pt x="524" y="4621"/>
                    <a:pt x="810" y="4906"/>
                  </a:cubicBezTo>
                  <a:lnTo>
                    <a:pt x="977" y="5073"/>
                  </a:lnTo>
                  <a:lnTo>
                    <a:pt x="2024" y="4001"/>
                  </a:lnTo>
                  <a:cubicBezTo>
                    <a:pt x="2286" y="3751"/>
                    <a:pt x="2626" y="3626"/>
                    <a:pt x="2965" y="3626"/>
                  </a:cubicBezTo>
                  <a:cubicBezTo>
                    <a:pt x="3304" y="3626"/>
                    <a:pt x="3644" y="3751"/>
                    <a:pt x="3906" y="4001"/>
                  </a:cubicBezTo>
                  <a:cubicBezTo>
                    <a:pt x="4001" y="4097"/>
                    <a:pt x="4072" y="4216"/>
                    <a:pt x="4144" y="4335"/>
                  </a:cubicBezTo>
                  <a:cubicBezTo>
                    <a:pt x="4191" y="4330"/>
                    <a:pt x="4239" y="4327"/>
                    <a:pt x="4285" y="4327"/>
                  </a:cubicBezTo>
                  <a:cubicBezTo>
                    <a:pt x="5143" y="4327"/>
                    <a:pt x="5775" y="5142"/>
                    <a:pt x="5549" y="5978"/>
                  </a:cubicBezTo>
                  <a:cubicBezTo>
                    <a:pt x="5620" y="6049"/>
                    <a:pt x="5692" y="6097"/>
                    <a:pt x="5763" y="6145"/>
                  </a:cubicBezTo>
                  <a:cubicBezTo>
                    <a:pt x="6097" y="6478"/>
                    <a:pt x="6216" y="6978"/>
                    <a:pt x="6120" y="7431"/>
                  </a:cubicBezTo>
                  <a:cubicBezTo>
                    <a:pt x="6192" y="7478"/>
                    <a:pt x="6240" y="7526"/>
                    <a:pt x="6311" y="7597"/>
                  </a:cubicBezTo>
                  <a:cubicBezTo>
                    <a:pt x="6597" y="7883"/>
                    <a:pt x="6740" y="8312"/>
                    <a:pt x="6692" y="8717"/>
                  </a:cubicBezTo>
                  <a:cubicBezTo>
                    <a:pt x="6849" y="8853"/>
                    <a:pt x="7018" y="8911"/>
                    <a:pt x="7178" y="8911"/>
                  </a:cubicBezTo>
                  <a:cubicBezTo>
                    <a:pt x="7747" y="8911"/>
                    <a:pt x="8212" y="8184"/>
                    <a:pt x="7692" y="7645"/>
                  </a:cubicBezTo>
                  <a:lnTo>
                    <a:pt x="7692" y="7645"/>
                  </a:lnTo>
                  <a:cubicBezTo>
                    <a:pt x="7854" y="7807"/>
                    <a:pt x="8035" y="7874"/>
                    <a:pt x="8209" y="7874"/>
                  </a:cubicBezTo>
                  <a:cubicBezTo>
                    <a:pt x="8778" y="7874"/>
                    <a:pt x="9269" y="7150"/>
                    <a:pt x="8740" y="6621"/>
                  </a:cubicBezTo>
                  <a:lnTo>
                    <a:pt x="8740" y="6621"/>
                  </a:lnTo>
                  <a:cubicBezTo>
                    <a:pt x="8899" y="6780"/>
                    <a:pt x="9076" y="6847"/>
                    <a:pt x="9246" y="6847"/>
                  </a:cubicBezTo>
                  <a:cubicBezTo>
                    <a:pt x="9812" y="6847"/>
                    <a:pt x="10295" y="6104"/>
                    <a:pt x="9764" y="5573"/>
                  </a:cubicBezTo>
                  <a:lnTo>
                    <a:pt x="8288" y="4097"/>
                  </a:lnTo>
                  <a:lnTo>
                    <a:pt x="7502" y="3311"/>
                  </a:lnTo>
                  <a:cubicBezTo>
                    <a:pt x="7462" y="3314"/>
                    <a:pt x="7422" y="3315"/>
                    <a:pt x="7382" y="3315"/>
                  </a:cubicBezTo>
                  <a:cubicBezTo>
                    <a:pt x="7113" y="3315"/>
                    <a:pt x="6846" y="3248"/>
                    <a:pt x="6597" y="3144"/>
                  </a:cubicBezTo>
                  <a:lnTo>
                    <a:pt x="5978" y="3763"/>
                  </a:lnTo>
                  <a:cubicBezTo>
                    <a:pt x="5692" y="4049"/>
                    <a:pt x="5329" y="4192"/>
                    <a:pt x="4968" y="4192"/>
                  </a:cubicBezTo>
                  <a:cubicBezTo>
                    <a:pt x="4608" y="4192"/>
                    <a:pt x="4251" y="4049"/>
                    <a:pt x="3977" y="3763"/>
                  </a:cubicBezTo>
                  <a:lnTo>
                    <a:pt x="3953" y="3763"/>
                  </a:lnTo>
                  <a:cubicBezTo>
                    <a:pt x="3406" y="3192"/>
                    <a:pt x="3429" y="2311"/>
                    <a:pt x="3977" y="1763"/>
                  </a:cubicBezTo>
                  <a:lnTo>
                    <a:pt x="4954" y="786"/>
                  </a:lnTo>
                  <a:cubicBezTo>
                    <a:pt x="4704" y="516"/>
                    <a:pt x="4345" y="373"/>
                    <a:pt x="3972" y="373"/>
                  </a:cubicBezTo>
                  <a:cubicBezTo>
                    <a:pt x="3918" y="373"/>
                    <a:pt x="3864" y="376"/>
                    <a:pt x="3810" y="382"/>
                  </a:cubicBezTo>
                  <a:cubicBezTo>
                    <a:pt x="3768" y="390"/>
                    <a:pt x="3727" y="394"/>
                    <a:pt x="3686" y="394"/>
                  </a:cubicBezTo>
                  <a:cubicBezTo>
                    <a:pt x="3498" y="394"/>
                    <a:pt x="3328" y="309"/>
                    <a:pt x="3191" y="191"/>
                  </a:cubicBezTo>
                  <a:lnTo>
                    <a:pt x="3096" y="96"/>
                  </a:lnTo>
                  <a:cubicBezTo>
                    <a:pt x="3048" y="48"/>
                    <a:pt x="2953" y="1"/>
                    <a:pt x="2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6"/>
            <p:cNvSpPr/>
            <p:nvPr/>
          </p:nvSpPr>
          <p:spPr>
            <a:xfrm>
              <a:off x="2894625" y="3231225"/>
              <a:ext cx="167325" cy="122525"/>
            </a:xfrm>
            <a:custGeom>
              <a:avLst/>
              <a:gdLst/>
              <a:ahLst/>
              <a:cxnLst/>
              <a:rect l="l" t="t" r="r" b="b"/>
              <a:pathLst>
                <a:path w="6693" h="4901" extrusionOk="0">
                  <a:moveTo>
                    <a:pt x="3837" y="0"/>
                  </a:moveTo>
                  <a:cubicBezTo>
                    <a:pt x="3757" y="0"/>
                    <a:pt x="3680" y="30"/>
                    <a:pt x="3620" y="90"/>
                  </a:cubicBezTo>
                  <a:lnTo>
                    <a:pt x="3525" y="185"/>
                  </a:lnTo>
                  <a:cubicBezTo>
                    <a:pt x="3388" y="303"/>
                    <a:pt x="3218" y="388"/>
                    <a:pt x="3030" y="388"/>
                  </a:cubicBezTo>
                  <a:cubicBezTo>
                    <a:pt x="2989" y="388"/>
                    <a:pt x="2948" y="384"/>
                    <a:pt x="2906" y="376"/>
                  </a:cubicBezTo>
                  <a:cubicBezTo>
                    <a:pt x="2851" y="369"/>
                    <a:pt x="2797" y="367"/>
                    <a:pt x="2743" y="367"/>
                  </a:cubicBezTo>
                  <a:cubicBezTo>
                    <a:pt x="2370" y="367"/>
                    <a:pt x="2012" y="507"/>
                    <a:pt x="1763" y="757"/>
                  </a:cubicBezTo>
                  <a:lnTo>
                    <a:pt x="310" y="2209"/>
                  </a:lnTo>
                  <a:cubicBezTo>
                    <a:pt x="0" y="2495"/>
                    <a:pt x="0" y="2995"/>
                    <a:pt x="286" y="3305"/>
                  </a:cubicBezTo>
                  <a:cubicBezTo>
                    <a:pt x="441" y="3460"/>
                    <a:pt x="643" y="3537"/>
                    <a:pt x="846" y="3537"/>
                  </a:cubicBezTo>
                  <a:cubicBezTo>
                    <a:pt x="1048" y="3537"/>
                    <a:pt x="1250" y="3460"/>
                    <a:pt x="1405" y="3305"/>
                  </a:cubicBezTo>
                  <a:lnTo>
                    <a:pt x="2405" y="2305"/>
                  </a:lnTo>
                  <a:cubicBezTo>
                    <a:pt x="2642" y="2541"/>
                    <a:pt x="2975" y="2680"/>
                    <a:pt x="3309" y="2680"/>
                  </a:cubicBezTo>
                  <a:cubicBezTo>
                    <a:pt x="3414" y="2680"/>
                    <a:pt x="3518" y="2666"/>
                    <a:pt x="3620" y="2638"/>
                  </a:cubicBezTo>
                  <a:lnTo>
                    <a:pt x="5882" y="4900"/>
                  </a:lnTo>
                  <a:cubicBezTo>
                    <a:pt x="6192" y="4591"/>
                    <a:pt x="6335" y="4162"/>
                    <a:pt x="6263" y="3733"/>
                  </a:cubicBezTo>
                  <a:cubicBezTo>
                    <a:pt x="6240" y="3519"/>
                    <a:pt x="6311" y="3281"/>
                    <a:pt x="6478" y="3138"/>
                  </a:cubicBezTo>
                  <a:lnTo>
                    <a:pt x="6573" y="3043"/>
                  </a:lnTo>
                  <a:cubicBezTo>
                    <a:pt x="6692" y="2924"/>
                    <a:pt x="6692" y="2709"/>
                    <a:pt x="6573" y="2590"/>
                  </a:cubicBezTo>
                  <a:lnTo>
                    <a:pt x="6573" y="2614"/>
                  </a:lnTo>
                  <a:lnTo>
                    <a:pt x="4073" y="90"/>
                  </a:lnTo>
                  <a:cubicBezTo>
                    <a:pt x="4001" y="30"/>
                    <a:pt x="3918" y="0"/>
                    <a:pt x="38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6"/>
            <p:cNvSpPr/>
            <p:nvPr/>
          </p:nvSpPr>
          <p:spPr>
            <a:xfrm>
              <a:off x="2958783" y="3447804"/>
              <a:ext cx="596" cy="598"/>
            </a:xfrm>
            <a:custGeom>
              <a:avLst/>
              <a:gdLst/>
              <a:ahLst/>
              <a:cxnLst/>
              <a:rect l="l" t="t" r="r" b="b"/>
              <a:pathLst>
                <a:path w="495" h="496" extrusionOk="0">
                  <a:moveTo>
                    <a:pt x="495" y="495"/>
                  </a:moveTo>
                  <a:lnTo>
                    <a:pt x="495" y="495"/>
                  </a:lnTo>
                  <a:lnTo>
                    <a:pt x="0" y="1"/>
                  </a:lnTo>
                  <a:lnTo>
                    <a:pt x="495" y="495"/>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3" name="Google Shape;11573;p76"/>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Goals &amp; Results</a:t>
            </a:r>
            <a:endParaRPr sz="1600">
              <a:solidFill>
                <a:srgbClr val="FFFFFF"/>
              </a:solidFill>
            </a:endParaRPr>
          </a:p>
        </p:txBody>
      </p:sp>
      <p:sp>
        <p:nvSpPr>
          <p:cNvPr id="11574" name="Google Shape;11574;p7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1578"/>
        <p:cNvGrpSpPr/>
        <p:nvPr/>
      </p:nvGrpSpPr>
      <p:grpSpPr>
        <a:xfrm>
          <a:off x="0" y="0"/>
          <a:ext cx="0" cy="0"/>
          <a:chOff x="0" y="0"/>
          <a:chExt cx="0" cy="0"/>
        </a:xfrm>
      </p:grpSpPr>
      <p:grpSp>
        <p:nvGrpSpPr>
          <p:cNvPr id="11579" name="Google Shape;11579;p77"/>
          <p:cNvGrpSpPr/>
          <p:nvPr/>
        </p:nvGrpSpPr>
        <p:grpSpPr>
          <a:xfrm>
            <a:off x="1090526" y="1805904"/>
            <a:ext cx="341804" cy="341957"/>
            <a:chOff x="1757188" y="1943950"/>
            <a:chExt cx="341804" cy="341957"/>
          </a:xfrm>
        </p:grpSpPr>
        <p:sp>
          <p:nvSpPr>
            <p:cNvPr id="11580" name="Google Shape;11580;p77"/>
            <p:cNvSpPr/>
            <p:nvPr/>
          </p:nvSpPr>
          <p:spPr>
            <a:xfrm>
              <a:off x="1757188" y="2060545"/>
              <a:ext cx="341804" cy="107372"/>
            </a:xfrm>
            <a:custGeom>
              <a:avLst/>
              <a:gdLst/>
              <a:ahLst/>
              <a:cxnLst/>
              <a:rect l="l" t="t" r="r" b="b"/>
              <a:pathLst>
                <a:path w="11527" h="3621" extrusionOk="0">
                  <a:moveTo>
                    <a:pt x="2501" y="0"/>
                  </a:moveTo>
                  <a:lnTo>
                    <a:pt x="2501" y="858"/>
                  </a:lnTo>
                  <a:cubicBezTo>
                    <a:pt x="2215" y="953"/>
                    <a:pt x="2001" y="1191"/>
                    <a:pt x="1882" y="1501"/>
                  </a:cubicBezTo>
                  <a:lnTo>
                    <a:pt x="0" y="1501"/>
                  </a:lnTo>
                  <a:lnTo>
                    <a:pt x="0" y="2167"/>
                  </a:lnTo>
                  <a:lnTo>
                    <a:pt x="1882" y="2167"/>
                  </a:lnTo>
                  <a:cubicBezTo>
                    <a:pt x="2025" y="2548"/>
                    <a:pt x="2382" y="2858"/>
                    <a:pt x="2834" y="2858"/>
                  </a:cubicBezTo>
                  <a:cubicBezTo>
                    <a:pt x="3287" y="2858"/>
                    <a:pt x="3644" y="2596"/>
                    <a:pt x="3787" y="2167"/>
                  </a:cubicBezTo>
                  <a:lnTo>
                    <a:pt x="4811" y="2167"/>
                  </a:lnTo>
                  <a:cubicBezTo>
                    <a:pt x="4882" y="2477"/>
                    <a:pt x="5121" y="2691"/>
                    <a:pt x="5430" y="2787"/>
                  </a:cubicBezTo>
                  <a:lnTo>
                    <a:pt x="5430" y="3620"/>
                  </a:lnTo>
                  <a:lnTo>
                    <a:pt x="6121" y="3620"/>
                  </a:lnTo>
                  <a:lnTo>
                    <a:pt x="6121" y="2787"/>
                  </a:lnTo>
                  <a:cubicBezTo>
                    <a:pt x="6407" y="2715"/>
                    <a:pt x="6621" y="2477"/>
                    <a:pt x="6740" y="2167"/>
                  </a:cubicBezTo>
                  <a:lnTo>
                    <a:pt x="7740" y="2167"/>
                  </a:lnTo>
                  <a:cubicBezTo>
                    <a:pt x="7907" y="2548"/>
                    <a:pt x="8264" y="2858"/>
                    <a:pt x="8693" y="2858"/>
                  </a:cubicBezTo>
                  <a:cubicBezTo>
                    <a:pt x="9145" y="2858"/>
                    <a:pt x="9502" y="2596"/>
                    <a:pt x="9645" y="2167"/>
                  </a:cubicBezTo>
                  <a:lnTo>
                    <a:pt x="11527" y="2167"/>
                  </a:lnTo>
                  <a:lnTo>
                    <a:pt x="11527" y="1501"/>
                  </a:lnTo>
                  <a:lnTo>
                    <a:pt x="9693" y="1501"/>
                  </a:lnTo>
                  <a:cubicBezTo>
                    <a:pt x="9598" y="1191"/>
                    <a:pt x="9360" y="977"/>
                    <a:pt x="9050" y="858"/>
                  </a:cubicBezTo>
                  <a:lnTo>
                    <a:pt x="9050" y="0"/>
                  </a:lnTo>
                  <a:lnTo>
                    <a:pt x="8383" y="0"/>
                  </a:lnTo>
                  <a:lnTo>
                    <a:pt x="8383" y="858"/>
                  </a:lnTo>
                  <a:cubicBezTo>
                    <a:pt x="8074" y="953"/>
                    <a:pt x="7859" y="1191"/>
                    <a:pt x="7740" y="1501"/>
                  </a:cubicBezTo>
                  <a:lnTo>
                    <a:pt x="6740" y="1501"/>
                  </a:lnTo>
                  <a:cubicBezTo>
                    <a:pt x="6597" y="1096"/>
                    <a:pt x="6240" y="810"/>
                    <a:pt x="5787" y="810"/>
                  </a:cubicBezTo>
                  <a:cubicBezTo>
                    <a:pt x="5335" y="810"/>
                    <a:pt x="4978" y="1096"/>
                    <a:pt x="4835" y="1501"/>
                  </a:cubicBezTo>
                  <a:lnTo>
                    <a:pt x="3811" y="1501"/>
                  </a:lnTo>
                  <a:cubicBezTo>
                    <a:pt x="3739" y="1191"/>
                    <a:pt x="3501" y="977"/>
                    <a:pt x="3192" y="858"/>
                  </a:cubicBezTo>
                  <a:lnTo>
                    <a:pt x="31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7"/>
            <p:cNvSpPr/>
            <p:nvPr/>
          </p:nvSpPr>
          <p:spPr>
            <a:xfrm>
              <a:off x="1793898" y="1943950"/>
              <a:ext cx="98891" cy="97557"/>
            </a:xfrm>
            <a:custGeom>
              <a:avLst/>
              <a:gdLst/>
              <a:ahLst/>
              <a:cxnLst/>
              <a:rect l="l" t="t" r="r" b="b"/>
              <a:pathLst>
                <a:path w="3335" h="3290" extrusionOk="0">
                  <a:moveTo>
                    <a:pt x="1655" y="1"/>
                  </a:moveTo>
                  <a:cubicBezTo>
                    <a:pt x="742" y="1"/>
                    <a:pt x="25" y="745"/>
                    <a:pt x="25" y="1646"/>
                  </a:cubicBezTo>
                  <a:cubicBezTo>
                    <a:pt x="1" y="2456"/>
                    <a:pt x="549" y="3099"/>
                    <a:pt x="1311" y="3289"/>
                  </a:cubicBezTo>
                  <a:lnTo>
                    <a:pt x="1977" y="3289"/>
                  </a:lnTo>
                  <a:cubicBezTo>
                    <a:pt x="2763" y="3123"/>
                    <a:pt x="3335" y="2408"/>
                    <a:pt x="3287" y="1575"/>
                  </a:cubicBezTo>
                  <a:cubicBezTo>
                    <a:pt x="3263" y="741"/>
                    <a:pt x="2573" y="74"/>
                    <a:pt x="1739" y="3"/>
                  </a:cubicBezTo>
                  <a:cubicBezTo>
                    <a:pt x="1711" y="2"/>
                    <a:pt x="1683"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7"/>
            <p:cNvSpPr/>
            <p:nvPr/>
          </p:nvSpPr>
          <p:spPr>
            <a:xfrm>
              <a:off x="1966923" y="1943950"/>
              <a:ext cx="98891" cy="97557"/>
            </a:xfrm>
            <a:custGeom>
              <a:avLst/>
              <a:gdLst/>
              <a:ahLst/>
              <a:cxnLst/>
              <a:rect l="l" t="t" r="r" b="b"/>
              <a:pathLst>
                <a:path w="3335" h="3290" extrusionOk="0">
                  <a:moveTo>
                    <a:pt x="1654" y="1"/>
                  </a:moveTo>
                  <a:cubicBezTo>
                    <a:pt x="742" y="1"/>
                    <a:pt x="24" y="745"/>
                    <a:pt x="24" y="1646"/>
                  </a:cubicBezTo>
                  <a:cubicBezTo>
                    <a:pt x="0" y="2456"/>
                    <a:pt x="548" y="3099"/>
                    <a:pt x="1310" y="3289"/>
                  </a:cubicBezTo>
                  <a:lnTo>
                    <a:pt x="1977" y="3289"/>
                  </a:lnTo>
                  <a:cubicBezTo>
                    <a:pt x="2763" y="3123"/>
                    <a:pt x="3334" y="2408"/>
                    <a:pt x="3287" y="1575"/>
                  </a:cubicBezTo>
                  <a:cubicBezTo>
                    <a:pt x="3263" y="741"/>
                    <a:pt x="2572" y="74"/>
                    <a:pt x="1739" y="3"/>
                  </a:cubicBezTo>
                  <a:cubicBezTo>
                    <a:pt x="1711" y="2"/>
                    <a:pt x="1682" y="1"/>
                    <a:pt x="1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7"/>
            <p:cNvSpPr/>
            <p:nvPr/>
          </p:nvSpPr>
          <p:spPr>
            <a:xfrm>
              <a:off x="1879358" y="2188350"/>
              <a:ext cx="98891" cy="97557"/>
            </a:xfrm>
            <a:custGeom>
              <a:avLst/>
              <a:gdLst/>
              <a:ahLst/>
              <a:cxnLst/>
              <a:rect l="l" t="t" r="r" b="b"/>
              <a:pathLst>
                <a:path w="3335" h="3290" extrusionOk="0">
                  <a:moveTo>
                    <a:pt x="1334" y="1"/>
                  </a:moveTo>
                  <a:cubicBezTo>
                    <a:pt x="572" y="167"/>
                    <a:pt x="0" y="858"/>
                    <a:pt x="24" y="1715"/>
                  </a:cubicBezTo>
                  <a:cubicBezTo>
                    <a:pt x="48" y="2549"/>
                    <a:pt x="739" y="3216"/>
                    <a:pt x="1572" y="3287"/>
                  </a:cubicBezTo>
                  <a:cubicBezTo>
                    <a:pt x="1601" y="3289"/>
                    <a:pt x="1629" y="3289"/>
                    <a:pt x="1657" y="3289"/>
                  </a:cubicBezTo>
                  <a:cubicBezTo>
                    <a:pt x="2569" y="3289"/>
                    <a:pt x="3287" y="2545"/>
                    <a:pt x="3287" y="1644"/>
                  </a:cubicBezTo>
                  <a:cubicBezTo>
                    <a:pt x="3334" y="834"/>
                    <a:pt x="2763" y="167"/>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4" name="Google Shape;11584;p77"/>
          <p:cNvGrpSpPr/>
          <p:nvPr/>
        </p:nvGrpSpPr>
        <p:grpSpPr>
          <a:xfrm>
            <a:off x="1830609" y="1780311"/>
            <a:ext cx="341836" cy="310762"/>
            <a:chOff x="2349655" y="1932711"/>
            <a:chExt cx="341836" cy="310762"/>
          </a:xfrm>
        </p:grpSpPr>
        <p:sp>
          <p:nvSpPr>
            <p:cNvPr id="11585" name="Google Shape;11585;p77"/>
            <p:cNvSpPr/>
            <p:nvPr/>
          </p:nvSpPr>
          <p:spPr>
            <a:xfrm>
              <a:off x="2349655" y="1949673"/>
              <a:ext cx="90440" cy="63634"/>
            </a:xfrm>
            <a:custGeom>
              <a:avLst/>
              <a:gdLst/>
              <a:ahLst/>
              <a:cxnLst/>
              <a:rect l="l" t="t" r="r" b="b"/>
              <a:pathLst>
                <a:path w="3050" h="2146" extrusionOk="0">
                  <a:moveTo>
                    <a:pt x="1096" y="0"/>
                  </a:moveTo>
                  <a:cubicBezTo>
                    <a:pt x="477" y="0"/>
                    <a:pt x="1" y="524"/>
                    <a:pt x="25" y="1144"/>
                  </a:cubicBezTo>
                  <a:cubicBezTo>
                    <a:pt x="72" y="1667"/>
                    <a:pt x="477" y="2072"/>
                    <a:pt x="1025" y="2144"/>
                  </a:cubicBezTo>
                  <a:cubicBezTo>
                    <a:pt x="1043" y="2145"/>
                    <a:pt x="1061" y="2145"/>
                    <a:pt x="1079" y="2145"/>
                  </a:cubicBezTo>
                  <a:cubicBezTo>
                    <a:pt x="1557" y="2145"/>
                    <a:pt x="1983" y="1843"/>
                    <a:pt x="2120" y="1429"/>
                  </a:cubicBezTo>
                  <a:lnTo>
                    <a:pt x="3049" y="1429"/>
                  </a:lnTo>
                  <a:lnTo>
                    <a:pt x="3049" y="739"/>
                  </a:lnTo>
                  <a:lnTo>
                    <a:pt x="2120" y="739"/>
                  </a:lnTo>
                  <a:cubicBezTo>
                    <a:pt x="1977" y="286"/>
                    <a:pt x="1573"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7"/>
            <p:cNvSpPr/>
            <p:nvPr/>
          </p:nvSpPr>
          <p:spPr>
            <a:xfrm>
              <a:off x="2459134" y="1932711"/>
              <a:ext cx="129255" cy="95362"/>
            </a:xfrm>
            <a:custGeom>
              <a:avLst/>
              <a:gdLst/>
              <a:ahLst/>
              <a:cxnLst/>
              <a:rect l="l" t="t" r="r" b="b"/>
              <a:pathLst>
                <a:path w="4359" h="3216" extrusionOk="0">
                  <a:moveTo>
                    <a:pt x="2048" y="1"/>
                  </a:moveTo>
                  <a:lnTo>
                    <a:pt x="2048" y="811"/>
                  </a:lnTo>
                  <a:lnTo>
                    <a:pt x="0" y="811"/>
                  </a:lnTo>
                  <a:lnTo>
                    <a:pt x="0" y="2406"/>
                  </a:lnTo>
                  <a:lnTo>
                    <a:pt x="2048" y="2406"/>
                  </a:lnTo>
                  <a:lnTo>
                    <a:pt x="2048" y="3216"/>
                  </a:lnTo>
                  <a:lnTo>
                    <a:pt x="4358" y="1597"/>
                  </a:lnTo>
                  <a:lnTo>
                    <a:pt x="20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7"/>
            <p:cNvSpPr/>
            <p:nvPr/>
          </p:nvSpPr>
          <p:spPr>
            <a:xfrm>
              <a:off x="2349655" y="2057728"/>
              <a:ext cx="90440" cy="63723"/>
            </a:xfrm>
            <a:custGeom>
              <a:avLst/>
              <a:gdLst/>
              <a:ahLst/>
              <a:cxnLst/>
              <a:rect l="l" t="t" r="r" b="b"/>
              <a:pathLst>
                <a:path w="3050" h="2149" extrusionOk="0">
                  <a:moveTo>
                    <a:pt x="1096" y="0"/>
                  </a:moveTo>
                  <a:cubicBezTo>
                    <a:pt x="477" y="0"/>
                    <a:pt x="1" y="548"/>
                    <a:pt x="25" y="1167"/>
                  </a:cubicBezTo>
                  <a:cubicBezTo>
                    <a:pt x="72" y="1667"/>
                    <a:pt x="477" y="2096"/>
                    <a:pt x="1025" y="2143"/>
                  </a:cubicBezTo>
                  <a:cubicBezTo>
                    <a:pt x="1059" y="2147"/>
                    <a:pt x="1093" y="2148"/>
                    <a:pt x="1126" y="2148"/>
                  </a:cubicBezTo>
                  <a:cubicBezTo>
                    <a:pt x="1585" y="2148"/>
                    <a:pt x="1987" y="1851"/>
                    <a:pt x="2120" y="1429"/>
                  </a:cubicBezTo>
                  <a:lnTo>
                    <a:pt x="3049" y="1429"/>
                  </a:lnTo>
                  <a:lnTo>
                    <a:pt x="3049" y="762"/>
                  </a:lnTo>
                  <a:lnTo>
                    <a:pt x="2120" y="762"/>
                  </a:lnTo>
                  <a:cubicBezTo>
                    <a:pt x="1977" y="310"/>
                    <a:pt x="1573"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7"/>
            <p:cNvSpPr/>
            <p:nvPr/>
          </p:nvSpPr>
          <p:spPr>
            <a:xfrm>
              <a:off x="2459134" y="2043584"/>
              <a:ext cx="180080" cy="91834"/>
            </a:xfrm>
            <a:custGeom>
              <a:avLst/>
              <a:gdLst/>
              <a:ahLst/>
              <a:cxnLst/>
              <a:rect l="l" t="t" r="r" b="b"/>
              <a:pathLst>
                <a:path w="6073" h="3097" extrusionOk="0">
                  <a:moveTo>
                    <a:pt x="3858" y="1"/>
                  </a:moveTo>
                  <a:lnTo>
                    <a:pt x="3858" y="787"/>
                  </a:lnTo>
                  <a:lnTo>
                    <a:pt x="0" y="787"/>
                  </a:lnTo>
                  <a:lnTo>
                    <a:pt x="0" y="2358"/>
                  </a:lnTo>
                  <a:lnTo>
                    <a:pt x="3858" y="2358"/>
                  </a:lnTo>
                  <a:lnTo>
                    <a:pt x="3858" y="3097"/>
                  </a:lnTo>
                  <a:lnTo>
                    <a:pt x="3882" y="3097"/>
                  </a:lnTo>
                  <a:lnTo>
                    <a:pt x="6073" y="1549"/>
                  </a:lnTo>
                  <a:lnTo>
                    <a:pt x="38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7"/>
            <p:cNvSpPr/>
            <p:nvPr/>
          </p:nvSpPr>
          <p:spPr>
            <a:xfrm>
              <a:off x="2349655" y="2165754"/>
              <a:ext cx="90440" cy="63634"/>
            </a:xfrm>
            <a:custGeom>
              <a:avLst/>
              <a:gdLst/>
              <a:ahLst/>
              <a:cxnLst/>
              <a:rect l="l" t="t" r="r" b="b"/>
              <a:pathLst>
                <a:path w="3050" h="2146" extrusionOk="0">
                  <a:moveTo>
                    <a:pt x="1096" y="1"/>
                  </a:moveTo>
                  <a:cubicBezTo>
                    <a:pt x="477" y="1"/>
                    <a:pt x="1" y="525"/>
                    <a:pt x="25" y="1144"/>
                  </a:cubicBezTo>
                  <a:cubicBezTo>
                    <a:pt x="72" y="1668"/>
                    <a:pt x="477" y="2073"/>
                    <a:pt x="1025" y="2144"/>
                  </a:cubicBezTo>
                  <a:cubicBezTo>
                    <a:pt x="1043" y="2145"/>
                    <a:pt x="1061" y="2145"/>
                    <a:pt x="1079" y="2145"/>
                  </a:cubicBezTo>
                  <a:cubicBezTo>
                    <a:pt x="1557" y="2145"/>
                    <a:pt x="1983" y="1843"/>
                    <a:pt x="2120" y="1430"/>
                  </a:cubicBezTo>
                  <a:lnTo>
                    <a:pt x="3049" y="1430"/>
                  </a:lnTo>
                  <a:lnTo>
                    <a:pt x="3049" y="739"/>
                  </a:lnTo>
                  <a:lnTo>
                    <a:pt x="2120" y="739"/>
                  </a:lnTo>
                  <a:cubicBezTo>
                    <a:pt x="1977" y="286"/>
                    <a:pt x="1573"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7"/>
            <p:cNvSpPr/>
            <p:nvPr/>
          </p:nvSpPr>
          <p:spPr>
            <a:xfrm>
              <a:off x="2459134" y="2151639"/>
              <a:ext cx="232357" cy="91834"/>
            </a:xfrm>
            <a:custGeom>
              <a:avLst/>
              <a:gdLst/>
              <a:ahLst/>
              <a:cxnLst/>
              <a:rect l="l" t="t" r="r" b="b"/>
              <a:pathLst>
                <a:path w="7836" h="3097" extrusionOk="0">
                  <a:moveTo>
                    <a:pt x="5668" y="0"/>
                  </a:moveTo>
                  <a:lnTo>
                    <a:pt x="5668" y="762"/>
                  </a:lnTo>
                  <a:lnTo>
                    <a:pt x="0" y="762"/>
                  </a:lnTo>
                  <a:lnTo>
                    <a:pt x="0" y="2310"/>
                  </a:lnTo>
                  <a:lnTo>
                    <a:pt x="5668" y="2310"/>
                  </a:lnTo>
                  <a:lnTo>
                    <a:pt x="5668" y="3096"/>
                  </a:lnTo>
                  <a:lnTo>
                    <a:pt x="7835" y="1548"/>
                  </a:lnTo>
                  <a:lnTo>
                    <a:pt x="566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77"/>
          <p:cNvGrpSpPr/>
          <p:nvPr/>
        </p:nvGrpSpPr>
        <p:grpSpPr>
          <a:xfrm>
            <a:off x="2596134" y="1790927"/>
            <a:ext cx="307200" cy="340386"/>
            <a:chOff x="2967565" y="1943327"/>
            <a:chExt cx="307200" cy="340386"/>
          </a:xfrm>
        </p:grpSpPr>
        <p:sp>
          <p:nvSpPr>
            <p:cNvPr id="11592" name="Google Shape;11592;p77"/>
            <p:cNvSpPr/>
            <p:nvPr/>
          </p:nvSpPr>
          <p:spPr>
            <a:xfrm>
              <a:off x="3030429" y="2095862"/>
              <a:ext cx="182215" cy="49460"/>
            </a:xfrm>
            <a:custGeom>
              <a:avLst/>
              <a:gdLst/>
              <a:ahLst/>
              <a:cxnLst/>
              <a:rect l="l" t="t" r="r" b="b"/>
              <a:pathLst>
                <a:path w="6145" h="1668" extrusionOk="0">
                  <a:moveTo>
                    <a:pt x="738" y="0"/>
                  </a:moveTo>
                  <a:lnTo>
                    <a:pt x="0" y="1667"/>
                  </a:lnTo>
                  <a:lnTo>
                    <a:pt x="6144" y="1667"/>
                  </a:lnTo>
                  <a:lnTo>
                    <a:pt x="5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7"/>
            <p:cNvSpPr/>
            <p:nvPr/>
          </p:nvSpPr>
          <p:spPr>
            <a:xfrm>
              <a:off x="3061476" y="2027364"/>
              <a:ext cx="120804" cy="49460"/>
            </a:xfrm>
            <a:custGeom>
              <a:avLst/>
              <a:gdLst/>
              <a:ahLst/>
              <a:cxnLst/>
              <a:rect l="l" t="t" r="r" b="b"/>
              <a:pathLst>
                <a:path w="4074" h="1668" extrusionOk="0">
                  <a:moveTo>
                    <a:pt x="763" y="0"/>
                  </a:moveTo>
                  <a:lnTo>
                    <a:pt x="1" y="1667"/>
                  </a:lnTo>
                  <a:lnTo>
                    <a:pt x="4073" y="1667"/>
                  </a:lnTo>
                  <a:lnTo>
                    <a:pt x="33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7"/>
            <p:cNvSpPr/>
            <p:nvPr/>
          </p:nvSpPr>
          <p:spPr>
            <a:xfrm>
              <a:off x="2998641" y="2165754"/>
              <a:ext cx="245048" cy="49460"/>
            </a:xfrm>
            <a:custGeom>
              <a:avLst/>
              <a:gdLst/>
              <a:ahLst/>
              <a:cxnLst/>
              <a:rect l="l" t="t" r="r" b="b"/>
              <a:pathLst>
                <a:path w="8264" h="1668" extrusionOk="0">
                  <a:moveTo>
                    <a:pt x="739" y="1"/>
                  </a:moveTo>
                  <a:lnTo>
                    <a:pt x="0" y="1668"/>
                  </a:lnTo>
                  <a:lnTo>
                    <a:pt x="8264" y="1668"/>
                  </a:lnTo>
                  <a:lnTo>
                    <a:pt x="75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7"/>
            <p:cNvSpPr/>
            <p:nvPr/>
          </p:nvSpPr>
          <p:spPr>
            <a:xfrm>
              <a:off x="3091841" y="1943327"/>
              <a:ext cx="58653" cy="64287"/>
            </a:xfrm>
            <a:custGeom>
              <a:avLst/>
              <a:gdLst/>
              <a:ahLst/>
              <a:cxnLst/>
              <a:rect l="l" t="t" r="r" b="b"/>
              <a:pathLst>
                <a:path w="1978" h="2168" extrusionOk="0">
                  <a:moveTo>
                    <a:pt x="1001" y="0"/>
                  </a:moveTo>
                  <a:lnTo>
                    <a:pt x="1" y="2167"/>
                  </a:lnTo>
                  <a:lnTo>
                    <a:pt x="1977" y="2167"/>
                  </a:lnTo>
                  <a:lnTo>
                    <a:pt x="10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7"/>
            <p:cNvSpPr/>
            <p:nvPr/>
          </p:nvSpPr>
          <p:spPr>
            <a:xfrm>
              <a:off x="2967565" y="2234253"/>
              <a:ext cx="307200" cy="49460"/>
            </a:xfrm>
            <a:custGeom>
              <a:avLst/>
              <a:gdLst/>
              <a:ahLst/>
              <a:cxnLst/>
              <a:rect l="l" t="t" r="r" b="b"/>
              <a:pathLst>
                <a:path w="10360" h="1668" extrusionOk="0">
                  <a:moveTo>
                    <a:pt x="739" y="1"/>
                  </a:moveTo>
                  <a:lnTo>
                    <a:pt x="1" y="1668"/>
                  </a:lnTo>
                  <a:lnTo>
                    <a:pt x="10360" y="1668"/>
                  </a:lnTo>
                  <a:lnTo>
                    <a:pt x="962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7" name="Google Shape;11597;p77"/>
          <p:cNvGrpSpPr/>
          <p:nvPr/>
        </p:nvGrpSpPr>
        <p:grpSpPr>
          <a:xfrm>
            <a:off x="3274231" y="1796256"/>
            <a:ext cx="340411" cy="339675"/>
            <a:chOff x="3502831" y="1939087"/>
            <a:chExt cx="340411" cy="339675"/>
          </a:xfrm>
        </p:grpSpPr>
        <p:sp>
          <p:nvSpPr>
            <p:cNvPr id="11598" name="Google Shape;11598;p77"/>
            <p:cNvSpPr/>
            <p:nvPr/>
          </p:nvSpPr>
          <p:spPr>
            <a:xfrm>
              <a:off x="3578417" y="2091622"/>
              <a:ext cx="187137" cy="31787"/>
            </a:xfrm>
            <a:custGeom>
              <a:avLst/>
              <a:gdLst/>
              <a:ahLst/>
              <a:cxnLst/>
              <a:rect l="l" t="t" r="r" b="b"/>
              <a:pathLst>
                <a:path w="6311" h="1072" extrusionOk="0">
                  <a:moveTo>
                    <a:pt x="0" y="0"/>
                  </a:moveTo>
                  <a:lnTo>
                    <a:pt x="0" y="1072"/>
                  </a:lnTo>
                  <a:lnTo>
                    <a:pt x="6311" y="1072"/>
                  </a:lnTo>
                  <a:lnTo>
                    <a:pt x="63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7"/>
            <p:cNvSpPr/>
            <p:nvPr/>
          </p:nvSpPr>
          <p:spPr>
            <a:xfrm>
              <a:off x="3552975" y="2142447"/>
              <a:ext cx="239414" cy="31817"/>
            </a:xfrm>
            <a:custGeom>
              <a:avLst/>
              <a:gdLst/>
              <a:ahLst/>
              <a:cxnLst/>
              <a:rect l="l" t="t" r="r" b="b"/>
              <a:pathLst>
                <a:path w="8074" h="1073" extrusionOk="0">
                  <a:moveTo>
                    <a:pt x="1" y="1"/>
                  </a:moveTo>
                  <a:lnTo>
                    <a:pt x="1" y="1072"/>
                  </a:lnTo>
                  <a:lnTo>
                    <a:pt x="8074" y="1072"/>
                  </a:lnTo>
                  <a:lnTo>
                    <a:pt x="80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7"/>
            <p:cNvSpPr/>
            <p:nvPr/>
          </p:nvSpPr>
          <p:spPr>
            <a:xfrm>
              <a:off x="3528985" y="2194725"/>
              <a:ext cx="286710" cy="31787"/>
            </a:xfrm>
            <a:custGeom>
              <a:avLst/>
              <a:gdLst/>
              <a:ahLst/>
              <a:cxnLst/>
              <a:rect l="l" t="t" r="r" b="b"/>
              <a:pathLst>
                <a:path w="9669" h="1072" extrusionOk="0">
                  <a:moveTo>
                    <a:pt x="0" y="0"/>
                  </a:moveTo>
                  <a:lnTo>
                    <a:pt x="0" y="1072"/>
                  </a:lnTo>
                  <a:lnTo>
                    <a:pt x="9669" y="1072"/>
                  </a:lnTo>
                  <a:lnTo>
                    <a:pt x="966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7"/>
            <p:cNvSpPr/>
            <p:nvPr/>
          </p:nvSpPr>
          <p:spPr>
            <a:xfrm>
              <a:off x="3606647" y="1939087"/>
              <a:ext cx="161043" cy="132072"/>
            </a:xfrm>
            <a:custGeom>
              <a:avLst/>
              <a:gdLst/>
              <a:ahLst/>
              <a:cxnLst/>
              <a:rect l="l" t="t" r="r" b="b"/>
              <a:pathLst>
                <a:path w="5431" h="4454" extrusionOk="0">
                  <a:moveTo>
                    <a:pt x="1906" y="0"/>
                  </a:moveTo>
                  <a:lnTo>
                    <a:pt x="1906" y="3382"/>
                  </a:lnTo>
                  <a:lnTo>
                    <a:pt x="1" y="3382"/>
                  </a:lnTo>
                  <a:lnTo>
                    <a:pt x="1" y="4454"/>
                  </a:lnTo>
                  <a:lnTo>
                    <a:pt x="4478" y="4454"/>
                  </a:lnTo>
                  <a:lnTo>
                    <a:pt x="4478" y="3382"/>
                  </a:lnTo>
                  <a:lnTo>
                    <a:pt x="2573" y="3382"/>
                  </a:lnTo>
                  <a:lnTo>
                    <a:pt x="2573" y="2072"/>
                  </a:lnTo>
                  <a:lnTo>
                    <a:pt x="5430" y="2072"/>
                  </a:lnTo>
                  <a:lnTo>
                    <a:pt x="54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7"/>
            <p:cNvSpPr/>
            <p:nvPr/>
          </p:nvSpPr>
          <p:spPr>
            <a:xfrm>
              <a:off x="3502831" y="2246974"/>
              <a:ext cx="340411" cy="31787"/>
            </a:xfrm>
            <a:custGeom>
              <a:avLst/>
              <a:gdLst/>
              <a:ahLst/>
              <a:cxnLst/>
              <a:rect l="l" t="t" r="r" b="b"/>
              <a:pathLst>
                <a:path w="11480" h="1072" extrusionOk="0">
                  <a:moveTo>
                    <a:pt x="1" y="0"/>
                  </a:moveTo>
                  <a:lnTo>
                    <a:pt x="1" y="1072"/>
                  </a:lnTo>
                  <a:lnTo>
                    <a:pt x="11479" y="1072"/>
                  </a:lnTo>
                  <a:lnTo>
                    <a:pt x="11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3" name="Google Shape;11603;p77"/>
          <p:cNvGrpSpPr/>
          <p:nvPr/>
        </p:nvGrpSpPr>
        <p:grpSpPr>
          <a:xfrm>
            <a:off x="4042436" y="1799240"/>
            <a:ext cx="341808" cy="341808"/>
            <a:chOff x="4118636" y="1946856"/>
            <a:chExt cx="341808" cy="341808"/>
          </a:xfrm>
        </p:grpSpPr>
        <p:sp>
          <p:nvSpPr>
            <p:cNvPr id="11604" name="Google Shape;11604;p77"/>
            <p:cNvSpPr/>
            <p:nvPr/>
          </p:nvSpPr>
          <p:spPr>
            <a:xfrm>
              <a:off x="4159587" y="2127620"/>
              <a:ext cx="120063" cy="120093"/>
            </a:xfrm>
            <a:custGeom>
              <a:avLst/>
              <a:gdLst/>
              <a:ahLst/>
              <a:cxnLst/>
              <a:rect l="l" t="t" r="r" b="b"/>
              <a:pathLst>
                <a:path w="4049" h="4050" extrusionOk="0">
                  <a:moveTo>
                    <a:pt x="2739" y="1"/>
                  </a:moveTo>
                  <a:cubicBezTo>
                    <a:pt x="1215" y="1"/>
                    <a:pt x="0" y="1215"/>
                    <a:pt x="0" y="2739"/>
                  </a:cubicBezTo>
                  <a:lnTo>
                    <a:pt x="0" y="4049"/>
                  </a:lnTo>
                  <a:lnTo>
                    <a:pt x="1310" y="4049"/>
                  </a:lnTo>
                  <a:cubicBezTo>
                    <a:pt x="2810" y="4049"/>
                    <a:pt x="4049" y="2835"/>
                    <a:pt x="4049" y="1310"/>
                  </a:cubicBezTo>
                  <a:lnTo>
                    <a:pt x="40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7"/>
            <p:cNvSpPr/>
            <p:nvPr/>
          </p:nvSpPr>
          <p:spPr>
            <a:xfrm>
              <a:off x="4299401" y="2127620"/>
              <a:ext cx="161043" cy="161043"/>
            </a:xfrm>
            <a:custGeom>
              <a:avLst/>
              <a:gdLst/>
              <a:ahLst/>
              <a:cxnLst/>
              <a:rect l="l" t="t" r="r" b="b"/>
              <a:pathLst>
                <a:path w="5431" h="5431" extrusionOk="0">
                  <a:moveTo>
                    <a:pt x="3525" y="1525"/>
                  </a:moveTo>
                  <a:lnTo>
                    <a:pt x="3525" y="2215"/>
                  </a:lnTo>
                  <a:lnTo>
                    <a:pt x="1644" y="2215"/>
                  </a:lnTo>
                  <a:lnTo>
                    <a:pt x="1644" y="1525"/>
                  </a:lnTo>
                  <a:close/>
                  <a:moveTo>
                    <a:pt x="3525" y="3073"/>
                  </a:moveTo>
                  <a:lnTo>
                    <a:pt x="3525" y="3740"/>
                  </a:lnTo>
                  <a:lnTo>
                    <a:pt x="1644" y="3740"/>
                  </a:lnTo>
                  <a:lnTo>
                    <a:pt x="1644" y="3073"/>
                  </a:lnTo>
                  <a:close/>
                  <a:moveTo>
                    <a:pt x="1" y="1"/>
                  </a:moveTo>
                  <a:lnTo>
                    <a:pt x="1" y="1882"/>
                  </a:lnTo>
                  <a:cubicBezTo>
                    <a:pt x="1" y="3811"/>
                    <a:pt x="1596" y="5430"/>
                    <a:pt x="3549" y="5430"/>
                  </a:cubicBezTo>
                  <a:lnTo>
                    <a:pt x="5430" y="5430"/>
                  </a:lnTo>
                  <a:lnTo>
                    <a:pt x="5430" y="3549"/>
                  </a:lnTo>
                  <a:cubicBezTo>
                    <a:pt x="5430" y="1572"/>
                    <a:pt x="3859"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7"/>
            <p:cNvSpPr/>
            <p:nvPr/>
          </p:nvSpPr>
          <p:spPr>
            <a:xfrm>
              <a:off x="4118636" y="1946856"/>
              <a:ext cx="161725" cy="160331"/>
            </a:xfrm>
            <a:custGeom>
              <a:avLst/>
              <a:gdLst/>
              <a:ahLst/>
              <a:cxnLst/>
              <a:rect l="l" t="t" r="r" b="b"/>
              <a:pathLst>
                <a:path w="5454" h="5407" extrusionOk="0">
                  <a:moveTo>
                    <a:pt x="3810" y="1667"/>
                  </a:moveTo>
                  <a:lnTo>
                    <a:pt x="3810" y="2358"/>
                  </a:lnTo>
                  <a:lnTo>
                    <a:pt x="1929" y="2358"/>
                  </a:lnTo>
                  <a:lnTo>
                    <a:pt x="1929" y="1667"/>
                  </a:lnTo>
                  <a:close/>
                  <a:moveTo>
                    <a:pt x="3810" y="3191"/>
                  </a:moveTo>
                  <a:lnTo>
                    <a:pt x="3810" y="3858"/>
                  </a:lnTo>
                  <a:lnTo>
                    <a:pt x="1929" y="3858"/>
                  </a:lnTo>
                  <a:lnTo>
                    <a:pt x="1929" y="3191"/>
                  </a:lnTo>
                  <a:close/>
                  <a:moveTo>
                    <a:pt x="0" y="0"/>
                  </a:moveTo>
                  <a:lnTo>
                    <a:pt x="0" y="1882"/>
                  </a:lnTo>
                  <a:cubicBezTo>
                    <a:pt x="0" y="3834"/>
                    <a:pt x="1620" y="5406"/>
                    <a:pt x="3572" y="5406"/>
                  </a:cubicBezTo>
                  <a:lnTo>
                    <a:pt x="5454" y="5406"/>
                  </a:lnTo>
                  <a:lnTo>
                    <a:pt x="5454" y="3549"/>
                  </a:lnTo>
                  <a:cubicBezTo>
                    <a:pt x="5454" y="1572"/>
                    <a:pt x="3882"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7"/>
            <p:cNvSpPr/>
            <p:nvPr/>
          </p:nvSpPr>
          <p:spPr>
            <a:xfrm>
              <a:off x="4300824" y="1987095"/>
              <a:ext cx="120063" cy="120093"/>
            </a:xfrm>
            <a:custGeom>
              <a:avLst/>
              <a:gdLst/>
              <a:ahLst/>
              <a:cxnLst/>
              <a:rect l="l" t="t" r="r" b="b"/>
              <a:pathLst>
                <a:path w="4049" h="4050" extrusionOk="0">
                  <a:moveTo>
                    <a:pt x="2739" y="1"/>
                  </a:moveTo>
                  <a:cubicBezTo>
                    <a:pt x="1215" y="1"/>
                    <a:pt x="0" y="1239"/>
                    <a:pt x="0" y="2739"/>
                  </a:cubicBezTo>
                  <a:lnTo>
                    <a:pt x="0" y="4049"/>
                  </a:lnTo>
                  <a:lnTo>
                    <a:pt x="1310" y="4049"/>
                  </a:lnTo>
                  <a:cubicBezTo>
                    <a:pt x="2787" y="4049"/>
                    <a:pt x="4049" y="2835"/>
                    <a:pt x="4049" y="1310"/>
                  </a:cubicBezTo>
                  <a:lnTo>
                    <a:pt x="40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8" name="Google Shape;11608;p77"/>
          <p:cNvGrpSpPr/>
          <p:nvPr/>
        </p:nvGrpSpPr>
        <p:grpSpPr>
          <a:xfrm>
            <a:off x="4781640" y="1783158"/>
            <a:ext cx="341839" cy="343910"/>
            <a:chOff x="4705440" y="1935558"/>
            <a:chExt cx="341839" cy="343910"/>
          </a:xfrm>
        </p:grpSpPr>
        <p:sp>
          <p:nvSpPr>
            <p:cNvPr id="11609" name="Google Shape;11609;p77"/>
            <p:cNvSpPr/>
            <p:nvPr/>
          </p:nvSpPr>
          <p:spPr>
            <a:xfrm>
              <a:off x="4788083" y="1996287"/>
              <a:ext cx="177974" cy="221741"/>
            </a:xfrm>
            <a:custGeom>
              <a:avLst/>
              <a:gdLst/>
              <a:ahLst/>
              <a:cxnLst/>
              <a:rect l="l" t="t" r="r" b="b"/>
              <a:pathLst>
                <a:path w="6002" h="7478" extrusionOk="0">
                  <a:moveTo>
                    <a:pt x="0" y="0"/>
                  </a:moveTo>
                  <a:lnTo>
                    <a:pt x="0" y="691"/>
                  </a:lnTo>
                  <a:lnTo>
                    <a:pt x="500" y="691"/>
                  </a:lnTo>
                  <a:cubicBezTo>
                    <a:pt x="858" y="691"/>
                    <a:pt x="1215" y="834"/>
                    <a:pt x="1477" y="1072"/>
                  </a:cubicBezTo>
                  <a:lnTo>
                    <a:pt x="3168" y="2667"/>
                  </a:lnTo>
                  <a:lnTo>
                    <a:pt x="2334" y="4263"/>
                  </a:lnTo>
                  <a:lnTo>
                    <a:pt x="1929" y="3858"/>
                  </a:lnTo>
                  <a:cubicBezTo>
                    <a:pt x="1548" y="3501"/>
                    <a:pt x="1024" y="3310"/>
                    <a:pt x="500" y="3310"/>
                  </a:cubicBezTo>
                  <a:lnTo>
                    <a:pt x="0" y="3310"/>
                  </a:lnTo>
                  <a:lnTo>
                    <a:pt x="0" y="3977"/>
                  </a:lnTo>
                  <a:lnTo>
                    <a:pt x="500" y="3977"/>
                  </a:lnTo>
                  <a:cubicBezTo>
                    <a:pt x="858" y="3977"/>
                    <a:pt x="1215" y="4144"/>
                    <a:pt x="1453" y="4382"/>
                  </a:cubicBezTo>
                  <a:lnTo>
                    <a:pt x="1977" y="4882"/>
                  </a:lnTo>
                  <a:lnTo>
                    <a:pt x="1310" y="6168"/>
                  </a:lnTo>
                  <a:cubicBezTo>
                    <a:pt x="1096" y="6549"/>
                    <a:pt x="715" y="6787"/>
                    <a:pt x="262" y="6787"/>
                  </a:cubicBezTo>
                  <a:lnTo>
                    <a:pt x="0" y="6787"/>
                  </a:lnTo>
                  <a:lnTo>
                    <a:pt x="0" y="7478"/>
                  </a:lnTo>
                  <a:lnTo>
                    <a:pt x="286" y="7478"/>
                  </a:lnTo>
                  <a:cubicBezTo>
                    <a:pt x="977" y="7478"/>
                    <a:pt x="1596" y="7073"/>
                    <a:pt x="1929" y="6478"/>
                  </a:cubicBezTo>
                  <a:lnTo>
                    <a:pt x="2525" y="5382"/>
                  </a:lnTo>
                  <a:lnTo>
                    <a:pt x="4073" y="6811"/>
                  </a:lnTo>
                  <a:cubicBezTo>
                    <a:pt x="4454" y="7168"/>
                    <a:pt x="4954" y="7383"/>
                    <a:pt x="5501" y="7383"/>
                  </a:cubicBezTo>
                  <a:lnTo>
                    <a:pt x="6002" y="7383"/>
                  </a:lnTo>
                  <a:lnTo>
                    <a:pt x="6002" y="6692"/>
                  </a:lnTo>
                  <a:lnTo>
                    <a:pt x="5454" y="6692"/>
                  </a:lnTo>
                  <a:cubicBezTo>
                    <a:pt x="5097" y="6692"/>
                    <a:pt x="4739" y="6549"/>
                    <a:pt x="4477" y="6311"/>
                  </a:cubicBezTo>
                  <a:lnTo>
                    <a:pt x="2810" y="4739"/>
                  </a:lnTo>
                  <a:lnTo>
                    <a:pt x="3644" y="3144"/>
                  </a:lnTo>
                  <a:lnTo>
                    <a:pt x="4025" y="3501"/>
                  </a:lnTo>
                  <a:cubicBezTo>
                    <a:pt x="4430" y="3858"/>
                    <a:pt x="4930" y="4072"/>
                    <a:pt x="5454" y="4072"/>
                  </a:cubicBezTo>
                  <a:lnTo>
                    <a:pt x="5978" y="4072"/>
                  </a:lnTo>
                  <a:lnTo>
                    <a:pt x="5978" y="3382"/>
                  </a:lnTo>
                  <a:lnTo>
                    <a:pt x="5454" y="3382"/>
                  </a:lnTo>
                  <a:cubicBezTo>
                    <a:pt x="5097" y="3382"/>
                    <a:pt x="4739" y="3239"/>
                    <a:pt x="4501" y="3001"/>
                  </a:cubicBezTo>
                  <a:lnTo>
                    <a:pt x="4001" y="2525"/>
                  </a:lnTo>
                  <a:lnTo>
                    <a:pt x="4668" y="1310"/>
                  </a:lnTo>
                  <a:cubicBezTo>
                    <a:pt x="4858" y="929"/>
                    <a:pt x="5287" y="691"/>
                    <a:pt x="5692" y="691"/>
                  </a:cubicBezTo>
                  <a:lnTo>
                    <a:pt x="5978" y="691"/>
                  </a:lnTo>
                  <a:lnTo>
                    <a:pt x="5978" y="0"/>
                  </a:lnTo>
                  <a:lnTo>
                    <a:pt x="5716" y="0"/>
                  </a:lnTo>
                  <a:cubicBezTo>
                    <a:pt x="5025" y="0"/>
                    <a:pt x="4406" y="381"/>
                    <a:pt x="4073" y="977"/>
                  </a:cubicBezTo>
                  <a:lnTo>
                    <a:pt x="3501" y="2024"/>
                  </a:lnTo>
                  <a:lnTo>
                    <a:pt x="1929" y="572"/>
                  </a:lnTo>
                  <a:cubicBezTo>
                    <a:pt x="1548" y="215"/>
                    <a:pt x="102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7"/>
            <p:cNvSpPr/>
            <p:nvPr/>
          </p:nvSpPr>
          <p:spPr>
            <a:xfrm>
              <a:off x="4705440" y="1935558"/>
              <a:ext cx="62893" cy="340381"/>
            </a:xfrm>
            <a:custGeom>
              <a:avLst/>
              <a:gdLst/>
              <a:ahLst/>
              <a:cxnLst/>
              <a:rect l="l" t="t" r="r" b="b"/>
              <a:pathLst>
                <a:path w="2121" h="11479" extrusionOk="0">
                  <a:moveTo>
                    <a:pt x="763" y="0"/>
                  </a:moveTo>
                  <a:lnTo>
                    <a:pt x="763" y="1358"/>
                  </a:lnTo>
                  <a:cubicBezTo>
                    <a:pt x="334" y="1501"/>
                    <a:pt x="1" y="1905"/>
                    <a:pt x="1" y="2382"/>
                  </a:cubicBezTo>
                  <a:cubicBezTo>
                    <a:pt x="1" y="2858"/>
                    <a:pt x="311" y="3239"/>
                    <a:pt x="763" y="3382"/>
                  </a:cubicBezTo>
                  <a:lnTo>
                    <a:pt x="763" y="4715"/>
                  </a:lnTo>
                  <a:cubicBezTo>
                    <a:pt x="334" y="4882"/>
                    <a:pt x="1" y="5263"/>
                    <a:pt x="1" y="5739"/>
                  </a:cubicBezTo>
                  <a:cubicBezTo>
                    <a:pt x="1" y="6216"/>
                    <a:pt x="311" y="6597"/>
                    <a:pt x="763" y="6740"/>
                  </a:cubicBezTo>
                  <a:lnTo>
                    <a:pt x="763" y="8097"/>
                  </a:lnTo>
                  <a:cubicBezTo>
                    <a:pt x="334" y="8240"/>
                    <a:pt x="1" y="8621"/>
                    <a:pt x="1" y="9097"/>
                  </a:cubicBezTo>
                  <a:cubicBezTo>
                    <a:pt x="1" y="9574"/>
                    <a:pt x="311" y="9955"/>
                    <a:pt x="763" y="10121"/>
                  </a:cubicBezTo>
                  <a:lnTo>
                    <a:pt x="763" y="11479"/>
                  </a:lnTo>
                  <a:lnTo>
                    <a:pt x="1430" y="11479"/>
                  </a:lnTo>
                  <a:lnTo>
                    <a:pt x="1430" y="10121"/>
                  </a:lnTo>
                  <a:cubicBezTo>
                    <a:pt x="1763" y="10002"/>
                    <a:pt x="2001" y="9764"/>
                    <a:pt x="2120" y="9431"/>
                  </a:cubicBezTo>
                  <a:lnTo>
                    <a:pt x="2120" y="8835"/>
                  </a:lnTo>
                  <a:lnTo>
                    <a:pt x="2097" y="8835"/>
                  </a:lnTo>
                  <a:cubicBezTo>
                    <a:pt x="1978" y="8502"/>
                    <a:pt x="1739" y="8264"/>
                    <a:pt x="1406" y="8145"/>
                  </a:cubicBezTo>
                  <a:lnTo>
                    <a:pt x="1406" y="6811"/>
                  </a:lnTo>
                  <a:cubicBezTo>
                    <a:pt x="1739" y="6692"/>
                    <a:pt x="1978" y="6454"/>
                    <a:pt x="2097" y="6120"/>
                  </a:cubicBezTo>
                  <a:lnTo>
                    <a:pt x="2097" y="5430"/>
                  </a:lnTo>
                  <a:cubicBezTo>
                    <a:pt x="1978" y="5120"/>
                    <a:pt x="1739" y="4882"/>
                    <a:pt x="1406" y="4763"/>
                  </a:cubicBezTo>
                  <a:lnTo>
                    <a:pt x="1406" y="3406"/>
                  </a:lnTo>
                  <a:cubicBezTo>
                    <a:pt x="1739" y="3287"/>
                    <a:pt x="1978" y="3048"/>
                    <a:pt x="2097" y="2739"/>
                  </a:cubicBezTo>
                  <a:lnTo>
                    <a:pt x="2097" y="2048"/>
                  </a:lnTo>
                  <a:cubicBezTo>
                    <a:pt x="1978" y="1715"/>
                    <a:pt x="1739" y="1477"/>
                    <a:pt x="1406" y="1358"/>
                  </a:cubicBezTo>
                  <a:lnTo>
                    <a:pt x="1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7"/>
            <p:cNvSpPr/>
            <p:nvPr/>
          </p:nvSpPr>
          <p:spPr>
            <a:xfrm>
              <a:off x="4984386" y="1936952"/>
              <a:ext cx="62893" cy="342516"/>
            </a:xfrm>
            <a:custGeom>
              <a:avLst/>
              <a:gdLst/>
              <a:ahLst/>
              <a:cxnLst/>
              <a:rect l="l" t="t" r="r" b="b"/>
              <a:pathLst>
                <a:path w="2121" h="11551" extrusionOk="0">
                  <a:moveTo>
                    <a:pt x="691" y="1"/>
                  </a:moveTo>
                  <a:lnTo>
                    <a:pt x="691" y="1382"/>
                  </a:lnTo>
                  <a:cubicBezTo>
                    <a:pt x="358" y="1501"/>
                    <a:pt x="120" y="1739"/>
                    <a:pt x="1" y="2049"/>
                  </a:cubicBezTo>
                  <a:lnTo>
                    <a:pt x="1" y="2739"/>
                  </a:lnTo>
                  <a:cubicBezTo>
                    <a:pt x="120" y="3073"/>
                    <a:pt x="358" y="3311"/>
                    <a:pt x="691" y="3430"/>
                  </a:cubicBezTo>
                  <a:lnTo>
                    <a:pt x="691" y="4764"/>
                  </a:lnTo>
                  <a:cubicBezTo>
                    <a:pt x="358" y="4883"/>
                    <a:pt x="120" y="5121"/>
                    <a:pt x="1" y="5454"/>
                  </a:cubicBezTo>
                  <a:lnTo>
                    <a:pt x="1" y="6145"/>
                  </a:lnTo>
                  <a:cubicBezTo>
                    <a:pt x="120" y="6455"/>
                    <a:pt x="358" y="6693"/>
                    <a:pt x="691" y="6812"/>
                  </a:cubicBezTo>
                  <a:lnTo>
                    <a:pt x="691" y="8145"/>
                  </a:lnTo>
                  <a:cubicBezTo>
                    <a:pt x="358" y="8264"/>
                    <a:pt x="120" y="8526"/>
                    <a:pt x="1" y="8836"/>
                  </a:cubicBezTo>
                  <a:lnTo>
                    <a:pt x="1" y="9503"/>
                  </a:lnTo>
                  <a:cubicBezTo>
                    <a:pt x="96" y="9836"/>
                    <a:pt x="358" y="10050"/>
                    <a:pt x="691" y="10170"/>
                  </a:cubicBezTo>
                  <a:lnTo>
                    <a:pt x="691" y="11551"/>
                  </a:lnTo>
                  <a:lnTo>
                    <a:pt x="1382" y="11551"/>
                  </a:lnTo>
                  <a:lnTo>
                    <a:pt x="1382" y="10170"/>
                  </a:lnTo>
                  <a:cubicBezTo>
                    <a:pt x="1787" y="10027"/>
                    <a:pt x="2120" y="9646"/>
                    <a:pt x="2120" y="9169"/>
                  </a:cubicBezTo>
                  <a:cubicBezTo>
                    <a:pt x="2120" y="8693"/>
                    <a:pt x="1834" y="8312"/>
                    <a:pt x="1382" y="8145"/>
                  </a:cubicBezTo>
                  <a:lnTo>
                    <a:pt x="1382" y="6812"/>
                  </a:lnTo>
                  <a:cubicBezTo>
                    <a:pt x="1787" y="6621"/>
                    <a:pt x="2120" y="6216"/>
                    <a:pt x="2120" y="5740"/>
                  </a:cubicBezTo>
                  <a:cubicBezTo>
                    <a:pt x="2120" y="5264"/>
                    <a:pt x="1834" y="4883"/>
                    <a:pt x="1382" y="4740"/>
                  </a:cubicBezTo>
                  <a:lnTo>
                    <a:pt x="1382" y="3406"/>
                  </a:lnTo>
                  <a:cubicBezTo>
                    <a:pt x="1787" y="3240"/>
                    <a:pt x="2120" y="2859"/>
                    <a:pt x="2120" y="2382"/>
                  </a:cubicBezTo>
                  <a:cubicBezTo>
                    <a:pt x="2120" y="1906"/>
                    <a:pt x="1834" y="1525"/>
                    <a:pt x="1382" y="1382"/>
                  </a:cubicBezTo>
                  <a:lnTo>
                    <a:pt x="13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12" name="Google Shape;11612;p77"/>
          <p:cNvSpPr/>
          <p:nvPr/>
        </p:nvSpPr>
        <p:spPr>
          <a:xfrm>
            <a:off x="5513983" y="1778206"/>
            <a:ext cx="340381" cy="341804"/>
          </a:xfrm>
          <a:custGeom>
            <a:avLst/>
            <a:gdLst/>
            <a:ahLst/>
            <a:cxnLst/>
            <a:rect l="l" t="t" r="r" b="b"/>
            <a:pathLst>
              <a:path w="11479" h="11527" extrusionOk="0">
                <a:moveTo>
                  <a:pt x="7049" y="0"/>
                </a:moveTo>
                <a:lnTo>
                  <a:pt x="7049" y="10836"/>
                </a:lnTo>
                <a:lnTo>
                  <a:pt x="6359" y="10836"/>
                </a:lnTo>
                <a:lnTo>
                  <a:pt x="6359" y="3430"/>
                </a:lnTo>
                <a:lnTo>
                  <a:pt x="5120" y="3430"/>
                </a:lnTo>
                <a:lnTo>
                  <a:pt x="5120" y="10836"/>
                </a:lnTo>
                <a:lnTo>
                  <a:pt x="4454" y="10836"/>
                </a:lnTo>
                <a:lnTo>
                  <a:pt x="4454" y="1882"/>
                </a:lnTo>
                <a:lnTo>
                  <a:pt x="3215" y="1882"/>
                </a:lnTo>
                <a:lnTo>
                  <a:pt x="3215" y="10836"/>
                </a:lnTo>
                <a:lnTo>
                  <a:pt x="2525" y="10836"/>
                </a:lnTo>
                <a:lnTo>
                  <a:pt x="2525" y="5002"/>
                </a:lnTo>
                <a:lnTo>
                  <a:pt x="1286" y="5002"/>
                </a:lnTo>
                <a:lnTo>
                  <a:pt x="1286" y="10836"/>
                </a:lnTo>
                <a:lnTo>
                  <a:pt x="0" y="10836"/>
                </a:lnTo>
                <a:lnTo>
                  <a:pt x="0" y="11527"/>
                </a:lnTo>
                <a:lnTo>
                  <a:pt x="11479" y="11527"/>
                </a:lnTo>
                <a:lnTo>
                  <a:pt x="11479" y="10836"/>
                </a:lnTo>
                <a:lnTo>
                  <a:pt x="10241" y="10836"/>
                </a:lnTo>
                <a:lnTo>
                  <a:pt x="10241" y="1882"/>
                </a:lnTo>
                <a:lnTo>
                  <a:pt x="8978" y="1882"/>
                </a:lnTo>
                <a:lnTo>
                  <a:pt x="8978" y="10836"/>
                </a:lnTo>
                <a:lnTo>
                  <a:pt x="8312" y="10836"/>
                </a:lnTo>
                <a:lnTo>
                  <a:pt x="8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3" name="Google Shape;11613;p77"/>
          <p:cNvGrpSpPr/>
          <p:nvPr/>
        </p:nvGrpSpPr>
        <p:grpSpPr>
          <a:xfrm>
            <a:off x="6262241" y="1849928"/>
            <a:ext cx="341809" cy="276840"/>
            <a:chOff x="5881241" y="1992759"/>
            <a:chExt cx="341809" cy="276840"/>
          </a:xfrm>
        </p:grpSpPr>
        <p:sp>
          <p:nvSpPr>
            <p:cNvPr id="11614" name="Google Shape;11614;p77"/>
            <p:cNvSpPr/>
            <p:nvPr/>
          </p:nvSpPr>
          <p:spPr>
            <a:xfrm>
              <a:off x="5881241" y="2032998"/>
              <a:ext cx="240126" cy="63575"/>
            </a:xfrm>
            <a:custGeom>
              <a:avLst/>
              <a:gdLst/>
              <a:ahLst/>
              <a:cxnLst/>
              <a:rect l="l" t="t" r="r" b="b"/>
              <a:pathLst>
                <a:path w="8098" h="2144" extrusionOk="0">
                  <a:moveTo>
                    <a:pt x="0" y="1"/>
                  </a:moveTo>
                  <a:lnTo>
                    <a:pt x="0" y="2144"/>
                  </a:lnTo>
                  <a:lnTo>
                    <a:pt x="7025" y="2144"/>
                  </a:lnTo>
                  <a:lnTo>
                    <a:pt x="8097" y="1072"/>
                  </a:lnTo>
                  <a:lnTo>
                    <a:pt x="702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7"/>
            <p:cNvSpPr/>
            <p:nvPr/>
          </p:nvSpPr>
          <p:spPr>
            <a:xfrm>
              <a:off x="6117784" y="2032998"/>
              <a:ext cx="105266" cy="63575"/>
            </a:xfrm>
            <a:custGeom>
              <a:avLst/>
              <a:gdLst/>
              <a:ahLst/>
              <a:cxnLst/>
              <a:rect l="l" t="t" r="r" b="b"/>
              <a:pathLst>
                <a:path w="3550" h="2144" extrusionOk="0">
                  <a:moveTo>
                    <a:pt x="1" y="1"/>
                  </a:moveTo>
                  <a:lnTo>
                    <a:pt x="1073" y="1072"/>
                  </a:lnTo>
                  <a:lnTo>
                    <a:pt x="1" y="2144"/>
                  </a:lnTo>
                  <a:lnTo>
                    <a:pt x="3549" y="2144"/>
                  </a:lnTo>
                  <a:lnTo>
                    <a:pt x="35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7"/>
            <p:cNvSpPr/>
            <p:nvPr/>
          </p:nvSpPr>
          <p:spPr>
            <a:xfrm>
              <a:off x="5882635" y="2119851"/>
              <a:ext cx="188590" cy="63605"/>
            </a:xfrm>
            <a:custGeom>
              <a:avLst/>
              <a:gdLst/>
              <a:ahLst/>
              <a:cxnLst/>
              <a:rect l="l" t="t" r="r" b="b"/>
              <a:pathLst>
                <a:path w="6360" h="2145" extrusionOk="0">
                  <a:moveTo>
                    <a:pt x="1" y="1"/>
                  </a:moveTo>
                  <a:lnTo>
                    <a:pt x="1" y="2144"/>
                  </a:lnTo>
                  <a:lnTo>
                    <a:pt x="5288" y="2144"/>
                  </a:lnTo>
                  <a:lnTo>
                    <a:pt x="6359" y="1072"/>
                  </a:lnTo>
                  <a:lnTo>
                    <a:pt x="528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7"/>
            <p:cNvSpPr/>
            <p:nvPr/>
          </p:nvSpPr>
          <p:spPr>
            <a:xfrm>
              <a:off x="6067670" y="2119851"/>
              <a:ext cx="155379" cy="63605"/>
            </a:xfrm>
            <a:custGeom>
              <a:avLst/>
              <a:gdLst/>
              <a:ahLst/>
              <a:cxnLst/>
              <a:rect l="l" t="t" r="r" b="b"/>
              <a:pathLst>
                <a:path w="5240" h="2145" extrusionOk="0">
                  <a:moveTo>
                    <a:pt x="0" y="1"/>
                  </a:moveTo>
                  <a:lnTo>
                    <a:pt x="1072" y="1072"/>
                  </a:lnTo>
                  <a:lnTo>
                    <a:pt x="0" y="2144"/>
                  </a:lnTo>
                  <a:lnTo>
                    <a:pt x="5239" y="2144"/>
                  </a:lnTo>
                  <a:lnTo>
                    <a:pt x="52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7"/>
            <p:cNvSpPr/>
            <p:nvPr/>
          </p:nvSpPr>
          <p:spPr>
            <a:xfrm>
              <a:off x="5881923" y="2206023"/>
              <a:ext cx="131390" cy="63575"/>
            </a:xfrm>
            <a:custGeom>
              <a:avLst/>
              <a:gdLst/>
              <a:ahLst/>
              <a:cxnLst/>
              <a:rect l="l" t="t" r="r" b="b"/>
              <a:pathLst>
                <a:path w="4431" h="2144" extrusionOk="0">
                  <a:moveTo>
                    <a:pt x="1" y="0"/>
                  </a:moveTo>
                  <a:lnTo>
                    <a:pt x="1" y="2143"/>
                  </a:lnTo>
                  <a:lnTo>
                    <a:pt x="3359" y="2143"/>
                  </a:lnTo>
                  <a:lnTo>
                    <a:pt x="4430" y="1072"/>
                  </a:lnTo>
                  <a:lnTo>
                    <a:pt x="33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7"/>
            <p:cNvSpPr/>
            <p:nvPr/>
          </p:nvSpPr>
          <p:spPr>
            <a:xfrm>
              <a:off x="6009046" y="2206023"/>
              <a:ext cx="214002" cy="63575"/>
            </a:xfrm>
            <a:custGeom>
              <a:avLst/>
              <a:gdLst/>
              <a:ahLst/>
              <a:cxnLst/>
              <a:rect l="l" t="t" r="r" b="b"/>
              <a:pathLst>
                <a:path w="7217" h="2144" extrusionOk="0">
                  <a:moveTo>
                    <a:pt x="1" y="0"/>
                  </a:moveTo>
                  <a:lnTo>
                    <a:pt x="1072" y="1072"/>
                  </a:lnTo>
                  <a:lnTo>
                    <a:pt x="1" y="2143"/>
                  </a:lnTo>
                  <a:lnTo>
                    <a:pt x="7216" y="2143"/>
                  </a:lnTo>
                  <a:lnTo>
                    <a:pt x="721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7"/>
            <p:cNvSpPr/>
            <p:nvPr/>
          </p:nvSpPr>
          <p:spPr>
            <a:xfrm>
              <a:off x="6162293" y="1992759"/>
              <a:ext cx="60758" cy="20490"/>
            </a:xfrm>
            <a:custGeom>
              <a:avLst/>
              <a:gdLst/>
              <a:ahLst/>
              <a:cxnLst/>
              <a:rect l="l" t="t" r="r" b="b"/>
              <a:pathLst>
                <a:path w="2049" h="691" extrusionOk="0">
                  <a:moveTo>
                    <a:pt x="0" y="0"/>
                  </a:moveTo>
                  <a:lnTo>
                    <a:pt x="0" y="691"/>
                  </a:lnTo>
                  <a:lnTo>
                    <a:pt x="2048" y="691"/>
                  </a:lnTo>
                  <a:lnTo>
                    <a:pt x="204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7"/>
            <p:cNvSpPr/>
            <p:nvPr/>
          </p:nvSpPr>
          <p:spPr>
            <a:xfrm>
              <a:off x="6121342" y="1992759"/>
              <a:ext cx="20490" cy="20490"/>
            </a:xfrm>
            <a:custGeom>
              <a:avLst/>
              <a:gdLst/>
              <a:ahLst/>
              <a:cxnLst/>
              <a:rect l="l" t="t" r="r" b="b"/>
              <a:pathLst>
                <a:path w="691" h="691" extrusionOk="0">
                  <a:moveTo>
                    <a:pt x="0" y="0"/>
                  </a:moveTo>
                  <a:lnTo>
                    <a:pt x="0" y="691"/>
                  </a:lnTo>
                  <a:lnTo>
                    <a:pt x="691" y="691"/>
                  </a:lnTo>
                  <a:lnTo>
                    <a:pt x="6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77"/>
          <p:cNvGrpSpPr/>
          <p:nvPr/>
        </p:nvGrpSpPr>
        <p:grpSpPr>
          <a:xfrm>
            <a:off x="6983425" y="1760156"/>
            <a:ext cx="342521" cy="340416"/>
            <a:chOff x="6459594" y="1922125"/>
            <a:chExt cx="342521" cy="340416"/>
          </a:xfrm>
        </p:grpSpPr>
        <p:sp>
          <p:nvSpPr>
            <p:cNvPr id="11623" name="Google Shape;11623;p77"/>
            <p:cNvSpPr/>
            <p:nvPr/>
          </p:nvSpPr>
          <p:spPr>
            <a:xfrm>
              <a:off x="6730059" y="2207417"/>
              <a:ext cx="71344" cy="55124"/>
            </a:xfrm>
            <a:custGeom>
              <a:avLst/>
              <a:gdLst/>
              <a:ahLst/>
              <a:cxnLst/>
              <a:rect l="l" t="t" r="r" b="b"/>
              <a:pathLst>
                <a:path w="2406" h="1859" extrusionOk="0">
                  <a:moveTo>
                    <a:pt x="0" y="1"/>
                  </a:moveTo>
                  <a:lnTo>
                    <a:pt x="0" y="1858"/>
                  </a:lnTo>
                  <a:lnTo>
                    <a:pt x="2405" y="1858"/>
                  </a:lnTo>
                  <a:lnTo>
                    <a:pt x="240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7"/>
            <p:cNvSpPr/>
            <p:nvPr/>
          </p:nvSpPr>
          <p:spPr>
            <a:xfrm>
              <a:off x="6640359" y="2207417"/>
              <a:ext cx="69239" cy="55124"/>
            </a:xfrm>
            <a:custGeom>
              <a:avLst/>
              <a:gdLst/>
              <a:ahLst/>
              <a:cxnLst/>
              <a:rect l="l" t="t" r="r" b="b"/>
              <a:pathLst>
                <a:path w="2335" h="1859" extrusionOk="0">
                  <a:moveTo>
                    <a:pt x="1" y="1"/>
                  </a:moveTo>
                  <a:lnTo>
                    <a:pt x="1" y="1858"/>
                  </a:lnTo>
                  <a:lnTo>
                    <a:pt x="2334" y="1858"/>
                  </a:lnTo>
                  <a:lnTo>
                    <a:pt x="2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7"/>
            <p:cNvSpPr/>
            <p:nvPr/>
          </p:nvSpPr>
          <p:spPr>
            <a:xfrm>
              <a:off x="6551400" y="2207417"/>
              <a:ext cx="69209" cy="55124"/>
            </a:xfrm>
            <a:custGeom>
              <a:avLst/>
              <a:gdLst/>
              <a:ahLst/>
              <a:cxnLst/>
              <a:rect l="l" t="t" r="r" b="b"/>
              <a:pathLst>
                <a:path w="2334" h="1859" extrusionOk="0">
                  <a:moveTo>
                    <a:pt x="0" y="1"/>
                  </a:moveTo>
                  <a:lnTo>
                    <a:pt x="0" y="1858"/>
                  </a:lnTo>
                  <a:lnTo>
                    <a:pt x="2334" y="1858"/>
                  </a:lnTo>
                  <a:lnTo>
                    <a:pt x="2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7"/>
            <p:cNvSpPr/>
            <p:nvPr/>
          </p:nvSpPr>
          <p:spPr>
            <a:xfrm>
              <a:off x="6460276" y="2207417"/>
              <a:ext cx="72085" cy="55124"/>
            </a:xfrm>
            <a:custGeom>
              <a:avLst/>
              <a:gdLst/>
              <a:ahLst/>
              <a:cxnLst/>
              <a:rect l="l" t="t" r="r" b="b"/>
              <a:pathLst>
                <a:path w="2431" h="1859" extrusionOk="0">
                  <a:moveTo>
                    <a:pt x="1" y="1"/>
                  </a:moveTo>
                  <a:lnTo>
                    <a:pt x="1" y="1858"/>
                  </a:lnTo>
                  <a:lnTo>
                    <a:pt x="2430" y="1858"/>
                  </a:lnTo>
                  <a:lnTo>
                    <a:pt x="24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7"/>
            <p:cNvSpPr/>
            <p:nvPr/>
          </p:nvSpPr>
          <p:spPr>
            <a:xfrm>
              <a:off x="6635407" y="2032286"/>
              <a:ext cx="78431" cy="155379"/>
            </a:xfrm>
            <a:custGeom>
              <a:avLst/>
              <a:gdLst/>
              <a:ahLst/>
              <a:cxnLst/>
              <a:rect l="l" t="t" r="r" b="b"/>
              <a:pathLst>
                <a:path w="2645" h="5240" extrusionOk="0">
                  <a:moveTo>
                    <a:pt x="1316" y="0"/>
                  </a:moveTo>
                  <a:cubicBezTo>
                    <a:pt x="596" y="0"/>
                    <a:pt x="1" y="587"/>
                    <a:pt x="1" y="1311"/>
                  </a:cubicBezTo>
                  <a:cubicBezTo>
                    <a:pt x="25" y="1906"/>
                    <a:pt x="453" y="2406"/>
                    <a:pt x="977" y="2549"/>
                  </a:cubicBezTo>
                  <a:lnTo>
                    <a:pt x="977" y="5240"/>
                  </a:lnTo>
                  <a:lnTo>
                    <a:pt x="1668" y="5240"/>
                  </a:lnTo>
                  <a:lnTo>
                    <a:pt x="1668" y="2549"/>
                  </a:lnTo>
                  <a:cubicBezTo>
                    <a:pt x="2216" y="2406"/>
                    <a:pt x="2644" y="1882"/>
                    <a:pt x="2621" y="1263"/>
                  </a:cubicBezTo>
                  <a:cubicBezTo>
                    <a:pt x="2597" y="596"/>
                    <a:pt x="2049" y="25"/>
                    <a:pt x="1358" y="1"/>
                  </a:cubicBezTo>
                  <a:cubicBezTo>
                    <a:pt x="1344" y="0"/>
                    <a:pt x="1330" y="0"/>
                    <a:pt x="1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7"/>
            <p:cNvSpPr/>
            <p:nvPr/>
          </p:nvSpPr>
          <p:spPr>
            <a:xfrm>
              <a:off x="6547841" y="1922125"/>
              <a:ext cx="78431" cy="265538"/>
            </a:xfrm>
            <a:custGeom>
              <a:avLst/>
              <a:gdLst/>
              <a:ahLst/>
              <a:cxnLst/>
              <a:rect l="l" t="t" r="r" b="b"/>
              <a:pathLst>
                <a:path w="2645" h="8955" extrusionOk="0">
                  <a:moveTo>
                    <a:pt x="1338" y="0"/>
                  </a:moveTo>
                  <a:cubicBezTo>
                    <a:pt x="596" y="0"/>
                    <a:pt x="1" y="587"/>
                    <a:pt x="1" y="1311"/>
                  </a:cubicBezTo>
                  <a:cubicBezTo>
                    <a:pt x="1" y="1906"/>
                    <a:pt x="430" y="2406"/>
                    <a:pt x="977" y="2549"/>
                  </a:cubicBezTo>
                  <a:lnTo>
                    <a:pt x="977" y="8955"/>
                  </a:lnTo>
                  <a:lnTo>
                    <a:pt x="1668" y="8955"/>
                  </a:lnTo>
                  <a:lnTo>
                    <a:pt x="1668" y="2549"/>
                  </a:lnTo>
                  <a:cubicBezTo>
                    <a:pt x="2240" y="2406"/>
                    <a:pt x="2644" y="1858"/>
                    <a:pt x="2621" y="1239"/>
                  </a:cubicBezTo>
                  <a:cubicBezTo>
                    <a:pt x="2597" y="596"/>
                    <a:pt x="2049" y="25"/>
                    <a:pt x="1382" y="1"/>
                  </a:cubicBezTo>
                  <a:cubicBezTo>
                    <a:pt x="1367" y="0"/>
                    <a:pt x="1353" y="0"/>
                    <a:pt x="1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7"/>
            <p:cNvSpPr/>
            <p:nvPr/>
          </p:nvSpPr>
          <p:spPr>
            <a:xfrm>
              <a:off x="6459594" y="2009631"/>
              <a:ext cx="78401" cy="178034"/>
            </a:xfrm>
            <a:custGeom>
              <a:avLst/>
              <a:gdLst/>
              <a:ahLst/>
              <a:cxnLst/>
              <a:rect l="l" t="t" r="r" b="b"/>
              <a:pathLst>
                <a:path w="2644" h="6004" extrusionOk="0">
                  <a:moveTo>
                    <a:pt x="1296" y="0"/>
                  </a:moveTo>
                  <a:cubicBezTo>
                    <a:pt x="574" y="0"/>
                    <a:pt x="0" y="579"/>
                    <a:pt x="0" y="1312"/>
                  </a:cubicBezTo>
                  <a:cubicBezTo>
                    <a:pt x="24" y="1908"/>
                    <a:pt x="429" y="2408"/>
                    <a:pt x="977" y="2551"/>
                  </a:cubicBezTo>
                  <a:lnTo>
                    <a:pt x="977" y="6004"/>
                  </a:lnTo>
                  <a:lnTo>
                    <a:pt x="1667" y="6004"/>
                  </a:lnTo>
                  <a:lnTo>
                    <a:pt x="1667" y="2551"/>
                  </a:lnTo>
                  <a:cubicBezTo>
                    <a:pt x="2239" y="2408"/>
                    <a:pt x="2644" y="1860"/>
                    <a:pt x="2620" y="1241"/>
                  </a:cubicBezTo>
                  <a:cubicBezTo>
                    <a:pt x="2596" y="598"/>
                    <a:pt x="2048" y="27"/>
                    <a:pt x="1381" y="3"/>
                  </a:cubicBezTo>
                  <a:cubicBezTo>
                    <a:pt x="1353" y="1"/>
                    <a:pt x="1324" y="0"/>
                    <a:pt x="1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7"/>
            <p:cNvSpPr/>
            <p:nvPr/>
          </p:nvSpPr>
          <p:spPr>
            <a:xfrm>
              <a:off x="6723684" y="1951066"/>
              <a:ext cx="78431" cy="236597"/>
            </a:xfrm>
            <a:custGeom>
              <a:avLst/>
              <a:gdLst/>
              <a:ahLst/>
              <a:cxnLst/>
              <a:rect l="l" t="t" r="r" b="b"/>
              <a:pathLst>
                <a:path w="2645" h="7979" extrusionOk="0">
                  <a:moveTo>
                    <a:pt x="1315" y="0"/>
                  </a:moveTo>
                  <a:cubicBezTo>
                    <a:pt x="596" y="0"/>
                    <a:pt x="1" y="587"/>
                    <a:pt x="1" y="1311"/>
                  </a:cubicBezTo>
                  <a:cubicBezTo>
                    <a:pt x="25" y="1882"/>
                    <a:pt x="406" y="2406"/>
                    <a:pt x="977" y="2573"/>
                  </a:cubicBezTo>
                  <a:lnTo>
                    <a:pt x="977" y="7979"/>
                  </a:lnTo>
                  <a:lnTo>
                    <a:pt x="1668" y="7979"/>
                  </a:lnTo>
                  <a:lnTo>
                    <a:pt x="1668" y="2573"/>
                  </a:lnTo>
                  <a:cubicBezTo>
                    <a:pt x="2216" y="2406"/>
                    <a:pt x="2644" y="1882"/>
                    <a:pt x="2620" y="1263"/>
                  </a:cubicBezTo>
                  <a:cubicBezTo>
                    <a:pt x="2597" y="596"/>
                    <a:pt x="2049" y="25"/>
                    <a:pt x="1358" y="1"/>
                  </a:cubicBezTo>
                  <a:cubicBezTo>
                    <a:pt x="1344" y="1"/>
                    <a:pt x="1330" y="0"/>
                    <a:pt x="1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1" name="Google Shape;11631;p77"/>
          <p:cNvGrpSpPr/>
          <p:nvPr/>
        </p:nvGrpSpPr>
        <p:grpSpPr>
          <a:xfrm>
            <a:off x="7712377" y="1770060"/>
            <a:ext cx="341093" cy="340384"/>
            <a:chOff x="7045716" y="1932029"/>
            <a:chExt cx="341093" cy="340384"/>
          </a:xfrm>
        </p:grpSpPr>
        <p:sp>
          <p:nvSpPr>
            <p:cNvPr id="11632" name="Google Shape;11632;p77"/>
            <p:cNvSpPr/>
            <p:nvPr/>
          </p:nvSpPr>
          <p:spPr>
            <a:xfrm>
              <a:off x="7157982" y="2043584"/>
              <a:ext cx="116564" cy="116564"/>
            </a:xfrm>
            <a:custGeom>
              <a:avLst/>
              <a:gdLst/>
              <a:ahLst/>
              <a:cxnLst/>
              <a:rect l="l" t="t" r="r" b="b"/>
              <a:pathLst>
                <a:path w="3931" h="3931" extrusionOk="0">
                  <a:moveTo>
                    <a:pt x="2787" y="882"/>
                  </a:moveTo>
                  <a:lnTo>
                    <a:pt x="2787" y="1549"/>
                  </a:lnTo>
                  <a:lnTo>
                    <a:pt x="1096" y="1549"/>
                  </a:lnTo>
                  <a:lnTo>
                    <a:pt x="1096" y="882"/>
                  </a:lnTo>
                  <a:close/>
                  <a:moveTo>
                    <a:pt x="2787" y="2358"/>
                  </a:moveTo>
                  <a:lnTo>
                    <a:pt x="2787" y="3049"/>
                  </a:lnTo>
                  <a:lnTo>
                    <a:pt x="1096" y="3049"/>
                  </a:lnTo>
                  <a:lnTo>
                    <a:pt x="1096" y="2358"/>
                  </a:lnTo>
                  <a:close/>
                  <a:moveTo>
                    <a:pt x="1953" y="1"/>
                  </a:moveTo>
                  <a:cubicBezTo>
                    <a:pt x="882" y="1"/>
                    <a:pt x="1" y="906"/>
                    <a:pt x="1" y="1977"/>
                  </a:cubicBezTo>
                  <a:cubicBezTo>
                    <a:pt x="1" y="3049"/>
                    <a:pt x="882" y="3930"/>
                    <a:pt x="1953" y="3930"/>
                  </a:cubicBezTo>
                  <a:cubicBezTo>
                    <a:pt x="3025" y="3930"/>
                    <a:pt x="3930" y="3049"/>
                    <a:pt x="3930" y="1977"/>
                  </a:cubicBezTo>
                  <a:cubicBezTo>
                    <a:pt x="3930" y="906"/>
                    <a:pt x="3025"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7"/>
            <p:cNvSpPr/>
            <p:nvPr/>
          </p:nvSpPr>
          <p:spPr>
            <a:xfrm>
              <a:off x="7045716" y="1932029"/>
              <a:ext cx="341093" cy="160301"/>
            </a:xfrm>
            <a:custGeom>
              <a:avLst/>
              <a:gdLst/>
              <a:ahLst/>
              <a:cxnLst/>
              <a:rect l="l" t="t" r="r" b="b"/>
              <a:pathLst>
                <a:path w="11503" h="5406" extrusionOk="0">
                  <a:moveTo>
                    <a:pt x="5739" y="0"/>
                  </a:moveTo>
                  <a:cubicBezTo>
                    <a:pt x="4192" y="0"/>
                    <a:pt x="2763" y="595"/>
                    <a:pt x="1667" y="1691"/>
                  </a:cubicBezTo>
                  <a:cubicBezTo>
                    <a:pt x="643" y="2691"/>
                    <a:pt x="48" y="4001"/>
                    <a:pt x="0" y="5406"/>
                  </a:cubicBezTo>
                  <a:lnTo>
                    <a:pt x="1572" y="5406"/>
                  </a:lnTo>
                  <a:cubicBezTo>
                    <a:pt x="1762" y="3263"/>
                    <a:pt x="3549" y="1572"/>
                    <a:pt x="5739" y="1572"/>
                  </a:cubicBezTo>
                  <a:cubicBezTo>
                    <a:pt x="7954" y="1572"/>
                    <a:pt x="9740" y="3263"/>
                    <a:pt x="9907" y="5406"/>
                  </a:cubicBezTo>
                  <a:lnTo>
                    <a:pt x="11503" y="5406"/>
                  </a:lnTo>
                  <a:cubicBezTo>
                    <a:pt x="11407" y="4001"/>
                    <a:pt x="10836" y="2691"/>
                    <a:pt x="9812" y="1691"/>
                  </a:cubicBezTo>
                  <a:cubicBezTo>
                    <a:pt x="8740" y="619"/>
                    <a:pt x="7287"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7"/>
            <p:cNvSpPr/>
            <p:nvPr/>
          </p:nvSpPr>
          <p:spPr>
            <a:xfrm>
              <a:off x="7045716" y="2112082"/>
              <a:ext cx="341093" cy="160331"/>
            </a:xfrm>
            <a:custGeom>
              <a:avLst/>
              <a:gdLst/>
              <a:ahLst/>
              <a:cxnLst/>
              <a:rect l="l" t="t" r="r" b="b"/>
              <a:pathLst>
                <a:path w="11503" h="5407" extrusionOk="0">
                  <a:moveTo>
                    <a:pt x="0" y="1"/>
                  </a:moveTo>
                  <a:cubicBezTo>
                    <a:pt x="95" y="1382"/>
                    <a:pt x="667" y="2692"/>
                    <a:pt x="1667" y="3716"/>
                  </a:cubicBezTo>
                  <a:cubicBezTo>
                    <a:pt x="2739" y="4787"/>
                    <a:pt x="4192" y="5407"/>
                    <a:pt x="5739" y="5407"/>
                  </a:cubicBezTo>
                  <a:cubicBezTo>
                    <a:pt x="7287" y="5407"/>
                    <a:pt x="8716" y="4811"/>
                    <a:pt x="9836" y="3716"/>
                  </a:cubicBezTo>
                  <a:cubicBezTo>
                    <a:pt x="10836" y="2692"/>
                    <a:pt x="11431" y="1382"/>
                    <a:pt x="11503" y="1"/>
                  </a:cubicBezTo>
                  <a:lnTo>
                    <a:pt x="9907" y="1"/>
                  </a:lnTo>
                  <a:cubicBezTo>
                    <a:pt x="9740" y="2144"/>
                    <a:pt x="7954" y="3835"/>
                    <a:pt x="5739" y="3835"/>
                  </a:cubicBezTo>
                  <a:cubicBezTo>
                    <a:pt x="3549" y="3835"/>
                    <a:pt x="1762" y="2144"/>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7"/>
            <p:cNvSpPr/>
            <p:nvPr/>
          </p:nvSpPr>
          <p:spPr>
            <a:xfrm>
              <a:off x="7226481" y="1999104"/>
              <a:ext cx="93939" cy="206233"/>
            </a:xfrm>
            <a:custGeom>
              <a:avLst/>
              <a:gdLst/>
              <a:ahLst/>
              <a:cxnLst/>
              <a:rect l="l" t="t" r="r" b="b"/>
              <a:pathLst>
                <a:path w="3168" h="6955" extrusionOk="0">
                  <a:moveTo>
                    <a:pt x="1" y="0"/>
                  </a:moveTo>
                  <a:lnTo>
                    <a:pt x="1" y="858"/>
                  </a:lnTo>
                  <a:cubicBezTo>
                    <a:pt x="1310" y="1025"/>
                    <a:pt x="2311" y="2144"/>
                    <a:pt x="2311" y="3477"/>
                  </a:cubicBezTo>
                  <a:cubicBezTo>
                    <a:pt x="2311" y="4811"/>
                    <a:pt x="1287" y="5906"/>
                    <a:pt x="1" y="6097"/>
                  </a:cubicBezTo>
                  <a:lnTo>
                    <a:pt x="1" y="6954"/>
                  </a:lnTo>
                  <a:cubicBezTo>
                    <a:pt x="1763" y="6788"/>
                    <a:pt x="3168" y="5287"/>
                    <a:pt x="3168" y="3477"/>
                  </a:cubicBezTo>
                  <a:cubicBezTo>
                    <a:pt x="3168" y="1667"/>
                    <a:pt x="1763" y="167"/>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7"/>
            <p:cNvSpPr/>
            <p:nvPr/>
          </p:nvSpPr>
          <p:spPr>
            <a:xfrm>
              <a:off x="7112079" y="1999104"/>
              <a:ext cx="93257" cy="206233"/>
            </a:xfrm>
            <a:custGeom>
              <a:avLst/>
              <a:gdLst/>
              <a:ahLst/>
              <a:cxnLst/>
              <a:rect l="l" t="t" r="r" b="b"/>
              <a:pathLst>
                <a:path w="3145" h="6955" extrusionOk="0">
                  <a:moveTo>
                    <a:pt x="3144" y="0"/>
                  </a:moveTo>
                  <a:cubicBezTo>
                    <a:pt x="1406" y="167"/>
                    <a:pt x="1" y="1667"/>
                    <a:pt x="1" y="3477"/>
                  </a:cubicBezTo>
                  <a:cubicBezTo>
                    <a:pt x="1" y="5287"/>
                    <a:pt x="1406" y="6788"/>
                    <a:pt x="3144" y="6954"/>
                  </a:cubicBezTo>
                  <a:lnTo>
                    <a:pt x="3144" y="6097"/>
                  </a:lnTo>
                  <a:cubicBezTo>
                    <a:pt x="1834" y="5906"/>
                    <a:pt x="858" y="4811"/>
                    <a:pt x="858" y="3477"/>
                  </a:cubicBezTo>
                  <a:cubicBezTo>
                    <a:pt x="858" y="2144"/>
                    <a:pt x="1882" y="1025"/>
                    <a:pt x="3144" y="858"/>
                  </a:cubicBezTo>
                  <a:lnTo>
                    <a:pt x="314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7" name="Google Shape;11637;p77"/>
          <p:cNvGrpSpPr/>
          <p:nvPr/>
        </p:nvGrpSpPr>
        <p:grpSpPr>
          <a:xfrm>
            <a:off x="7711665" y="2296134"/>
            <a:ext cx="340381" cy="341128"/>
            <a:chOff x="7045004" y="2458103"/>
            <a:chExt cx="340381" cy="341128"/>
          </a:xfrm>
        </p:grpSpPr>
        <p:sp>
          <p:nvSpPr>
            <p:cNvPr id="11638" name="Google Shape;11638;p77"/>
            <p:cNvSpPr/>
            <p:nvPr/>
          </p:nvSpPr>
          <p:spPr>
            <a:xfrm>
              <a:off x="7184106" y="2501901"/>
              <a:ext cx="63605" cy="129967"/>
            </a:xfrm>
            <a:custGeom>
              <a:avLst/>
              <a:gdLst/>
              <a:ahLst/>
              <a:cxnLst/>
              <a:rect l="l" t="t" r="r" b="b"/>
              <a:pathLst>
                <a:path w="2145" h="4383" extrusionOk="0">
                  <a:moveTo>
                    <a:pt x="1" y="0"/>
                  </a:moveTo>
                  <a:lnTo>
                    <a:pt x="1" y="4382"/>
                  </a:lnTo>
                  <a:lnTo>
                    <a:pt x="2144" y="4382"/>
                  </a:lnTo>
                  <a:lnTo>
                    <a:pt x="214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7"/>
            <p:cNvSpPr/>
            <p:nvPr/>
          </p:nvSpPr>
          <p:spPr>
            <a:xfrm>
              <a:off x="7270960" y="2458103"/>
              <a:ext cx="63605" cy="129255"/>
            </a:xfrm>
            <a:custGeom>
              <a:avLst/>
              <a:gdLst/>
              <a:ahLst/>
              <a:cxnLst/>
              <a:rect l="l" t="t" r="r" b="b"/>
              <a:pathLst>
                <a:path w="2145" h="4359" extrusionOk="0">
                  <a:moveTo>
                    <a:pt x="1" y="1"/>
                  </a:moveTo>
                  <a:lnTo>
                    <a:pt x="1" y="4359"/>
                  </a:lnTo>
                  <a:lnTo>
                    <a:pt x="2144" y="4359"/>
                  </a:lnTo>
                  <a:lnTo>
                    <a:pt x="2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7"/>
            <p:cNvSpPr/>
            <p:nvPr/>
          </p:nvSpPr>
          <p:spPr>
            <a:xfrm>
              <a:off x="7097964" y="2544957"/>
              <a:ext cx="63575" cy="129967"/>
            </a:xfrm>
            <a:custGeom>
              <a:avLst/>
              <a:gdLst/>
              <a:ahLst/>
              <a:cxnLst/>
              <a:rect l="l" t="t" r="r" b="b"/>
              <a:pathLst>
                <a:path w="2144" h="4383" extrusionOk="0">
                  <a:moveTo>
                    <a:pt x="0" y="1"/>
                  </a:moveTo>
                  <a:lnTo>
                    <a:pt x="0" y="4383"/>
                  </a:lnTo>
                  <a:lnTo>
                    <a:pt x="2144" y="4383"/>
                  </a:lnTo>
                  <a:lnTo>
                    <a:pt x="2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7"/>
            <p:cNvSpPr/>
            <p:nvPr/>
          </p:nvSpPr>
          <p:spPr>
            <a:xfrm>
              <a:off x="7045004" y="2607822"/>
              <a:ext cx="340381" cy="139130"/>
            </a:xfrm>
            <a:custGeom>
              <a:avLst/>
              <a:gdLst/>
              <a:ahLst/>
              <a:cxnLst/>
              <a:rect l="l" t="t" r="r" b="b"/>
              <a:pathLst>
                <a:path w="11479" h="4692" extrusionOk="0">
                  <a:moveTo>
                    <a:pt x="7621" y="0"/>
                  </a:moveTo>
                  <a:lnTo>
                    <a:pt x="7621" y="4025"/>
                  </a:lnTo>
                  <a:lnTo>
                    <a:pt x="6835" y="4025"/>
                  </a:lnTo>
                  <a:lnTo>
                    <a:pt x="6835" y="1453"/>
                  </a:lnTo>
                  <a:lnTo>
                    <a:pt x="4692" y="1453"/>
                  </a:lnTo>
                  <a:lnTo>
                    <a:pt x="4692" y="4025"/>
                  </a:lnTo>
                  <a:lnTo>
                    <a:pt x="3930" y="4025"/>
                  </a:lnTo>
                  <a:lnTo>
                    <a:pt x="3930" y="2906"/>
                  </a:lnTo>
                  <a:lnTo>
                    <a:pt x="1786" y="2906"/>
                  </a:lnTo>
                  <a:lnTo>
                    <a:pt x="1786" y="4025"/>
                  </a:lnTo>
                  <a:lnTo>
                    <a:pt x="0" y="4025"/>
                  </a:lnTo>
                  <a:lnTo>
                    <a:pt x="0" y="4692"/>
                  </a:lnTo>
                  <a:lnTo>
                    <a:pt x="11479" y="4692"/>
                  </a:lnTo>
                  <a:lnTo>
                    <a:pt x="11479" y="4025"/>
                  </a:lnTo>
                  <a:lnTo>
                    <a:pt x="9764" y="4025"/>
                  </a:lnTo>
                  <a:lnTo>
                    <a:pt x="976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7"/>
            <p:cNvSpPr/>
            <p:nvPr/>
          </p:nvSpPr>
          <p:spPr>
            <a:xfrm>
              <a:off x="7107839" y="2778712"/>
              <a:ext cx="43115" cy="20520"/>
            </a:xfrm>
            <a:custGeom>
              <a:avLst/>
              <a:gdLst/>
              <a:ahLst/>
              <a:cxnLst/>
              <a:rect l="l" t="t" r="r" b="b"/>
              <a:pathLst>
                <a:path w="1454" h="692" extrusionOk="0">
                  <a:moveTo>
                    <a:pt x="1" y="1"/>
                  </a:moveTo>
                  <a:lnTo>
                    <a:pt x="1" y="691"/>
                  </a:lnTo>
                  <a:lnTo>
                    <a:pt x="1454" y="691"/>
                  </a:lnTo>
                  <a:lnTo>
                    <a:pt x="14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7"/>
            <p:cNvSpPr/>
            <p:nvPr/>
          </p:nvSpPr>
          <p:spPr>
            <a:xfrm>
              <a:off x="7194010" y="2778712"/>
              <a:ext cx="43085" cy="20520"/>
            </a:xfrm>
            <a:custGeom>
              <a:avLst/>
              <a:gdLst/>
              <a:ahLst/>
              <a:cxnLst/>
              <a:rect l="l" t="t" r="r" b="b"/>
              <a:pathLst>
                <a:path w="1453" h="692" extrusionOk="0">
                  <a:moveTo>
                    <a:pt x="0" y="1"/>
                  </a:moveTo>
                  <a:lnTo>
                    <a:pt x="0" y="691"/>
                  </a:lnTo>
                  <a:lnTo>
                    <a:pt x="1453" y="691"/>
                  </a:lnTo>
                  <a:lnTo>
                    <a:pt x="14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7"/>
            <p:cNvSpPr/>
            <p:nvPr/>
          </p:nvSpPr>
          <p:spPr>
            <a:xfrm>
              <a:off x="7281576" y="2778712"/>
              <a:ext cx="43085" cy="20520"/>
            </a:xfrm>
            <a:custGeom>
              <a:avLst/>
              <a:gdLst/>
              <a:ahLst/>
              <a:cxnLst/>
              <a:rect l="l" t="t" r="r" b="b"/>
              <a:pathLst>
                <a:path w="1453" h="692" extrusionOk="0">
                  <a:moveTo>
                    <a:pt x="0" y="1"/>
                  </a:moveTo>
                  <a:lnTo>
                    <a:pt x="0" y="691"/>
                  </a:lnTo>
                  <a:lnTo>
                    <a:pt x="1453" y="691"/>
                  </a:lnTo>
                  <a:lnTo>
                    <a:pt x="14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5" name="Google Shape;11645;p77"/>
          <p:cNvGrpSpPr/>
          <p:nvPr/>
        </p:nvGrpSpPr>
        <p:grpSpPr>
          <a:xfrm>
            <a:off x="6983425" y="2277067"/>
            <a:ext cx="342519" cy="341126"/>
            <a:chOff x="6459594" y="2439037"/>
            <a:chExt cx="342519" cy="341126"/>
          </a:xfrm>
        </p:grpSpPr>
        <p:sp>
          <p:nvSpPr>
            <p:cNvPr id="11646" name="Google Shape;11646;p77"/>
            <p:cNvSpPr/>
            <p:nvPr/>
          </p:nvSpPr>
          <p:spPr>
            <a:xfrm>
              <a:off x="6473709" y="2452469"/>
              <a:ext cx="146898" cy="146898"/>
            </a:xfrm>
            <a:custGeom>
              <a:avLst/>
              <a:gdLst/>
              <a:ahLst/>
              <a:cxnLst/>
              <a:rect l="l" t="t" r="r" b="b"/>
              <a:pathLst>
                <a:path w="4954" h="4954" extrusionOk="0">
                  <a:moveTo>
                    <a:pt x="4954" y="0"/>
                  </a:moveTo>
                  <a:cubicBezTo>
                    <a:pt x="2287" y="191"/>
                    <a:pt x="191" y="2286"/>
                    <a:pt x="0" y="4954"/>
                  </a:cubicBezTo>
                  <a:lnTo>
                    <a:pt x="4954" y="4954"/>
                  </a:lnTo>
                  <a:lnTo>
                    <a:pt x="49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7"/>
            <p:cNvSpPr/>
            <p:nvPr/>
          </p:nvSpPr>
          <p:spPr>
            <a:xfrm>
              <a:off x="6641782" y="2439037"/>
              <a:ext cx="160331" cy="161043"/>
            </a:xfrm>
            <a:custGeom>
              <a:avLst/>
              <a:gdLst/>
              <a:ahLst/>
              <a:cxnLst/>
              <a:rect l="l" t="t" r="r" b="b"/>
              <a:pathLst>
                <a:path w="5407" h="5431" extrusionOk="0">
                  <a:moveTo>
                    <a:pt x="2810" y="2120"/>
                  </a:moveTo>
                  <a:lnTo>
                    <a:pt x="2810" y="2811"/>
                  </a:lnTo>
                  <a:lnTo>
                    <a:pt x="977" y="2811"/>
                  </a:lnTo>
                  <a:lnTo>
                    <a:pt x="977" y="2120"/>
                  </a:lnTo>
                  <a:close/>
                  <a:moveTo>
                    <a:pt x="2810" y="3740"/>
                  </a:moveTo>
                  <a:lnTo>
                    <a:pt x="2810" y="4406"/>
                  </a:lnTo>
                  <a:lnTo>
                    <a:pt x="977" y="4406"/>
                  </a:lnTo>
                  <a:lnTo>
                    <a:pt x="977" y="3740"/>
                  </a:lnTo>
                  <a:close/>
                  <a:moveTo>
                    <a:pt x="0" y="1"/>
                  </a:moveTo>
                  <a:lnTo>
                    <a:pt x="0" y="5431"/>
                  </a:lnTo>
                  <a:lnTo>
                    <a:pt x="5406" y="5431"/>
                  </a:lnTo>
                  <a:cubicBezTo>
                    <a:pt x="5239" y="2501"/>
                    <a:pt x="2882" y="144"/>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7"/>
            <p:cNvSpPr/>
            <p:nvPr/>
          </p:nvSpPr>
          <p:spPr>
            <a:xfrm>
              <a:off x="6641782" y="2619119"/>
              <a:ext cx="146187" cy="146898"/>
            </a:xfrm>
            <a:custGeom>
              <a:avLst/>
              <a:gdLst/>
              <a:ahLst/>
              <a:cxnLst/>
              <a:rect l="l" t="t" r="r" b="b"/>
              <a:pathLst>
                <a:path w="4930" h="4954" extrusionOk="0">
                  <a:moveTo>
                    <a:pt x="0" y="0"/>
                  </a:moveTo>
                  <a:lnTo>
                    <a:pt x="0" y="4954"/>
                  </a:lnTo>
                  <a:cubicBezTo>
                    <a:pt x="2644" y="4763"/>
                    <a:pt x="4763" y="2668"/>
                    <a:pt x="4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7"/>
            <p:cNvSpPr/>
            <p:nvPr/>
          </p:nvSpPr>
          <p:spPr>
            <a:xfrm>
              <a:off x="6459594" y="2619119"/>
              <a:ext cx="161013" cy="161043"/>
            </a:xfrm>
            <a:custGeom>
              <a:avLst/>
              <a:gdLst/>
              <a:ahLst/>
              <a:cxnLst/>
              <a:rect l="l" t="t" r="r" b="b"/>
              <a:pathLst>
                <a:path w="5430" h="5431" extrusionOk="0">
                  <a:moveTo>
                    <a:pt x="4430" y="1001"/>
                  </a:moveTo>
                  <a:lnTo>
                    <a:pt x="4430" y="1668"/>
                  </a:lnTo>
                  <a:lnTo>
                    <a:pt x="2596" y="1668"/>
                  </a:lnTo>
                  <a:lnTo>
                    <a:pt x="2596" y="1001"/>
                  </a:lnTo>
                  <a:close/>
                  <a:moveTo>
                    <a:pt x="4430" y="2620"/>
                  </a:moveTo>
                  <a:lnTo>
                    <a:pt x="4430" y="3311"/>
                  </a:lnTo>
                  <a:lnTo>
                    <a:pt x="2596" y="3311"/>
                  </a:lnTo>
                  <a:lnTo>
                    <a:pt x="2596" y="2620"/>
                  </a:lnTo>
                  <a:close/>
                  <a:moveTo>
                    <a:pt x="0" y="0"/>
                  </a:moveTo>
                  <a:cubicBezTo>
                    <a:pt x="191" y="2930"/>
                    <a:pt x="2501" y="5240"/>
                    <a:pt x="5430" y="5430"/>
                  </a:cubicBezTo>
                  <a:lnTo>
                    <a:pt x="54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0" name="Google Shape;11650;p77"/>
          <p:cNvSpPr/>
          <p:nvPr/>
        </p:nvSpPr>
        <p:spPr>
          <a:xfrm>
            <a:off x="6263635" y="2335386"/>
            <a:ext cx="339699" cy="297296"/>
          </a:xfrm>
          <a:custGeom>
            <a:avLst/>
            <a:gdLst/>
            <a:ahLst/>
            <a:cxnLst/>
            <a:rect l="l" t="t" r="r" b="b"/>
            <a:pathLst>
              <a:path w="11456" h="10026" extrusionOk="0">
                <a:moveTo>
                  <a:pt x="5716" y="0"/>
                </a:moveTo>
                <a:cubicBezTo>
                  <a:pt x="5073" y="0"/>
                  <a:pt x="4573" y="500"/>
                  <a:pt x="4573" y="1143"/>
                </a:cubicBezTo>
                <a:lnTo>
                  <a:pt x="4573" y="1286"/>
                </a:lnTo>
                <a:lnTo>
                  <a:pt x="2668" y="3215"/>
                </a:lnTo>
                <a:cubicBezTo>
                  <a:pt x="2567" y="3181"/>
                  <a:pt x="2466" y="3148"/>
                  <a:pt x="2348" y="3148"/>
                </a:cubicBezTo>
                <a:cubicBezTo>
                  <a:pt x="2299" y="3148"/>
                  <a:pt x="2247" y="3153"/>
                  <a:pt x="2192" y="3167"/>
                </a:cubicBezTo>
                <a:cubicBezTo>
                  <a:pt x="1620" y="3191"/>
                  <a:pt x="1191" y="3667"/>
                  <a:pt x="1144" y="4239"/>
                </a:cubicBezTo>
                <a:cubicBezTo>
                  <a:pt x="1120" y="4787"/>
                  <a:pt x="1501" y="5311"/>
                  <a:pt x="2049" y="5430"/>
                </a:cubicBezTo>
                <a:lnTo>
                  <a:pt x="1" y="9978"/>
                </a:lnTo>
                <a:lnTo>
                  <a:pt x="2739" y="9978"/>
                </a:lnTo>
                <a:lnTo>
                  <a:pt x="3454" y="7382"/>
                </a:lnTo>
                <a:lnTo>
                  <a:pt x="2549" y="5406"/>
                </a:lnTo>
                <a:cubicBezTo>
                  <a:pt x="3049" y="5287"/>
                  <a:pt x="3454" y="4858"/>
                  <a:pt x="3454" y="4310"/>
                </a:cubicBezTo>
                <a:cubicBezTo>
                  <a:pt x="3454" y="4072"/>
                  <a:pt x="3359" y="3834"/>
                  <a:pt x="3239" y="3667"/>
                </a:cubicBezTo>
                <a:lnTo>
                  <a:pt x="4907" y="1953"/>
                </a:lnTo>
                <a:cubicBezTo>
                  <a:pt x="5073" y="2143"/>
                  <a:pt x="5311" y="2262"/>
                  <a:pt x="5549" y="2310"/>
                </a:cubicBezTo>
                <a:lnTo>
                  <a:pt x="3406" y="10002"/>
                </a:lnTo>
                <a:lnTo>
                  <a:pt x="8026" y="10002"/>
                </a:lnTo>
                <a:lnTo>
                  <a:pt x="5883" y="2310"/>
                </a:lnTo>
                <a:cubicBezTo>
                  <a:pt x="6192" y="2262"/>
                  <a:pt x="6454" y="2120"/>
                  <a:pt x="6597" y="1881"/>
                </a:cubicBezTo>
                <a:lnTo>
                  <a:pt x="8050" y="2882"/>
                </a:lnTo>
                <a:cubicBezTo>
                  <a:pt x="8026" y="3001"/>
                  <a:pt x="8002" y="3120"/>
                  <a:pt x="8002" y="3239"/>
                </a:cubicBezTo>
                <a:cubicBezTo>
                  <a:pt x="8002" y="3787"/>
                  <a:pt x="8383" y="4263"/>
                  <a:pt x="8931" y="4382"/>
                </a:cubicBezTo>
                <a:lnTo>
                  <a:pt x="7907" y="7121"/>
                </a:lnTo>
                <a:lnTo>
                  <a:pt x="8717" y="10026"/>
                </a:lnTo>
                <a:lnTo>
                  <a:pt x="11455" y="10026"/>
                </a:lnTo>
                <a:lnTo>
                  <a:pt x="9407" y="4287"/>
                </a:lnTo>
                <a:cubicBezTo>
                  <a:pt x="9931" y="4168"/>
                  <a:pt x="10360" y="3691"/>
                  <a:pt x="10289" y="3096"/>
                </a:cubicBezTo>
                <a:cubicBezTo>
                  <a:pt x="10265" y="2524"/>
                  <a:pt x="9788" y="2048"/>
                  <a:pt x="9217" y="2024"/>
                </a:cubicBezTo>
                <a:cubicBezTo>
                  <a:pt x="8955" y="2024"/>
                  <a:pt x="8693" y="2096"/>
                  <a:pt x="8479" y="2262"/>
                </a:cubicBezTo>
                <a:lnTo>
                  <a:pt x="6835" y="1143"/>
                </a:lnTo>
                <a:cubicBezTo>
                  <a:pt x="6835" y="500"/>
                  <a:pt x="6335" y="0"/>
                  <a:pt x="5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1" name="Google Shape;11651;p77"/>
          <p:cNvGrpSpPr/>
          <p:nvPr/>
        </p:nvGrpSpPr>
        <p:grpSpPr>
          <a:xfrm>
            <a:off x="5513983" y="2305703"/>
            <a:ext cx="341809" cy="342550"/>
            <a:chOff x="5290168" y="2458103"/>
            <a:chExt cx="341809" cy="342550"/>
          </a:xfrm>
        </p:grpSpPr>
        <p:sp>
          <p:nvSpPr>
            <p:cNvPr id="11652" name="Google Shape;11652;p77"/>
            <p:cNvSpPr/>
            <p:nvPr/>
          </p:nvSpPr>
          <p:spPr>
            <a:xfrm>
              <a:off x="5290168" y="2625465"/>
              <a:ext cx="89699" cy="64287"/>
            </a:xfrm>
            <a:custGeom>
              <a:avLst/>
              <a:gdLst/>
              <a:ahLst/>
              <a:cxnLst/>
              <a:rect l="l" t="t" r="r" b="b"/>
              <a:pathLst>
                <a:path w="3025" h="2168" extrusionOk="0">
                  <a:moveTo>
                    <a:pt x="1191" y="1"/>
                  </a:moveTo>
                  <a:lnTo>
                    <a:pt x="1191" y="501"/>
                  </a:lnTo>
                  <a:lnTo>
                    <a:pt x="0" y="501"/>
                  </a:lnTo>
                  <a:lnTo>
                    <a:pt x="0" y="2168"/>
                  </a:lnTo>
                  <a:lnTo>
                    <a:pt x="3025" y="2168"/>
                  </a:lnTo>
                  <a:lnTo>
                    <a:pt x="3025" y="501"/>
                  </a:lnTo>
                  <a:lnTo>
                    <a:pt x="1882" y="501"/>
                  </a:lnTo>
                  <a:lnTo>
                    <a:pt x="1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7"/>
            <p:cNvSpPr/>
            <p:nvPr/>
          </p:nvSpPr>
          <p:spPr>
            <a:xfrm>
              <a:off x="5407386" y="2458103"/>
              <a:ext cx="105948" cy="57941"/>
            </a:xfrm>
            <a:custGeom>
              <a:avLst/>
              <a:gdLst/>
              <a:ahLst/>
              <a:cxnLst/>
              <a:rect l="l" t="t" r="r" b="b"/>
              <a:pathLst>
                <a:path w="3573" h="1954" extrusionOk="0">
                  <a:moveTo>
                    <a:pt x="1" y="1"/>
                  </a:moveTo>
                  <a:lnTo>
                    <a:pt x="1" y="1954"/>
                  </a:lnTo>
                  <a:lnTo>
                    <a:pt x="3573" y="1954"/>
                  </a:lnTo>
                  <a:lnTo>
                    <a:pt x="357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7"/>
            <p:cNvSpPr/>
            <p:nvPr/>
          </p:nvSpPr>
          <p:spPr>
            <a:xfrm>
              <a:off x="5290168" y="2535794"/>
              <a:ext cx="341804" cy="68527"/>
            </a:xfrm>
            <a:custGeom>
              <a:avLst/>
              <a:gdLst/>
              <a:ahLst/>
              <a:cxnLst/>
              <a:rect l="l" t="t" r="r" b="b"/>
              <a:pathLst>
                <a:path w="11527" h="2311" extrusionOk="0">
                  <a:moveTo>
                    <a:pt x="5406" y="0"/>
                  </a:moveTo>
                  <a:lnTo>
                    <a:pt x="5406" y="596"/>
                  </a:lnTo>
                  <a:lnTo>
                    <a:pt x="4216" y="596"/>
                  </a:lnTo>
                  <a:lnTo>
                    <a:pt x="4216" y="1120"/>
                  </a:lnTo>
                  <a:lnTo>
                    <a:pt x="3025" y="1120"/>
                  </a:lnTo>
                  <a:lnTo>
                    <a:pt x="3025" y="596"/>
                  </a:lnTo>
                  <a:lnTo>
                    <a:pt x="0" y="596"/>
                  </a:lnTo>
                  <a:lnTo>
                    <a:pt x="0" y="2310"/>
                  </a:lnTo>
                  <a:lnTo>
                    <a:pt x="3025" y="2310"/>
                  </a:lnTo>
                  <a:lnTo>
                    <a:pt x="3025" y="1810"/>
                  </a:lnTo>
                  <a:lnTo>
                    <a:pt x="4216" y="1810"/>
                  </a:lnTo>
                  <a:lnTo>
                    <a:pt x="4216" y="2310"/>
                  </a:lnTo>
                  <a:lnTo>
                    <a:pt x="7264" y="2310"/>
                  </a:lnTo>
                  <a:lnTo>
                    <a:pt x="7264" y="1810"/>
                  </a:lnTo>
                  <a:lnTo>
                    <a:pt x="8478" y="1810"/>
                  </a:lnTo>
                  <a:lnTo>
                    <a:pt x="8478" y="2310"/>
                  </a:lnTo>
                  <a:lnTo>
                    <a:pt x="11527" y="2310"/>
                  </a:lnTo>
                  <a:lnTo>
                    <a:pt x="11527" y="596"/>
                  </a:lnTo>
                  <a:lnTo>
                    <a:pt x="8455" y="596"/>
                  </a:lnTo>
                  <a:lnTo>
                    <a:pt x="8455" y="1120"/>
                  </a:lnTo>
                  <a:lnTo>
                    <a:pt x="7264" y="1120"/>
                  </a:lnTo>
                  <a:lnTo>
                    <a:pt x="7264" y="596"/>
                  </a:lnTo>
                  <a:lnTo>
                    <a:pt x="6097" y="596"/>
                  </a:lnTo>
                  <a:lnTo>
                    <a:pt x="609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7"/>
            <p:cNvSpPr/>
            <p:nvPr/>
          </p:nvSpPr>
          <p:spPr>
            <a:xfrm>
              <a:off x="5541566" y="2625465"/>
              <a:ext cx="90410" cy="64287"/>
            </a:xfrm>
            <a:custGeom>
              <a:avLst/>
              <a:gdLst/>
              <a:ahLst/>
              <a:cxnLst/>
              <a:rect l="l" t="t" r="r" b="b"/>
              <a:pathLst>
                <a:path w="3049" h="2168" extrusionOk="0">
                  <a:moveTo>
                    <a:pt x="1167" y="1"/>
                  </a:moveTo>
                  <a:lnTo>
                    <a:pt x="1167" y="501"/>
                  </a:lnTo>
                  <a:lnTo>
                    <a:pt x="0" y="501"/>
                  </a:lnTo>
                  <a:lnTo>
                    <a:pt x="0" y="2168"/>
                  </a:lnTo>
                  <a:lnTo>
                    <a:pt x="3049" y="2168"/>
                  </a:lnTo>
                  <a:lnTo>
                    <a:pt x="3049" y="501"/>
                  </a:lnTo>
                  <a:lnTo>
                    <a:pt x="1858" y="501"/>
                  </a:lnTo>
                  <a:lnTo>
                    <a:pt x="18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7"/>
            <p:cNvSpPr/>
            <p:nvPr/>
          </p:nvSpPr>
          <p:spPr>
            <a:xfrm>
              <a:off x="5422213" y="2710213"/>
              <a:ext cx="74191" cy="90440"/>
            </a:xfrm>
            <a:custGeom>
              <a:avLst/>
              <a:gdLst/>
              <a:ahLst/>
              <a:cxnLst/>
              <a:rect l="l" t="t" r="r" b="b"/>
              <a:pathLst>
                <a:path w="2502" h="3050" extrusionOk="0">
                  <a:moveTo>
                    <a:pt x="929" y="1"/>
                  </a:moveTo>
                  <a:lnTo>
                    <a:pt x="929" y="620"/>
                  </a:lnTo>
                  <a:cubicBezTo>
                    <a:pt x="406" y="786"/>
                    <a:pt x="1" y="1287"/>
                    <a:pt x="48" y="1882"/>
                  </a:cubicBezTo>
                  <a:cubicBezTo>
                    <a:pt x="72" y="2501"/>
                    <a:pt x="572" y="3001"/>
                    <a:pt x="1191" y="3049"/>
                  </a:cubicBezTo>
                  <a:cubicBezTo>
                    <a:pt x="1205" y="3049"/>
                    <a:pt x="1219" y="3050"/>
                    <a:pt x="1233" y="3050"/>
                  </a:cubicBezTo>
                  <a:cubicBezTo>
                    <a:pt x="1906" y="3050"/>
                    <a:pt x="2477" y="2487"/>
                    <a:pt x="2477" y="1810"/>
                  </a:cubicBezTo>
                  <a:cubicBezTo>
                    <a:pt x="2501" y="1215"/>
                    <a:pt x="2120" y="786"/>
                    <a:pt x="1620" y="620"/>
                  </a:cubicBezTo>
                  <a:lnTo>
                    <a:pt x="162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7"/>
            <p:cNvSpPr/>
            <p:nvPr/>
          </p:nvSpPr>
          <p:spPr>
            <a:xfrm>
              <a:off x="5547912" y="2710213"/>
              <a:ext cx="74191" cy="90440"/>
            </a:xfrm>
            <a:custGeom>
              <a:avLst/>
              <a:gdLst/>
              <a:ahLst/>
              <a:cxnLst/>
              <a:rect l="l" t="t" r="r" b="b"/>
              <a:pathLst>
                <a:path w="2502" h="3050" extrusionOk="0">
                  <a:moveTo>
                    <a:pt x="929" y="1"/>
                  </a:moveTo>
                  <a:lnTo>
                    <a:pt x="929" y="620"/>
                  </a:lnTo>
                  <a:cubicBezTo>
                    <a:pt x="382" y="786"/>
                    <a:pt x="1" y="1287"/>
                    <a:pt x="24" y="1882"/>
                  </a:cubicBezTo>
                  <a:cubicBezTo>
                    <a:pt x="48" y="2501"/>
                    <a:pt x="548" y="3001"/>
                    <a:pt x="1191" y="3049"/>
                  </a:cubicBezTo>
                  <a:cubicBezTo>
                    <a:pt x="1205" y="3049"/>
                    <a:pt x="1218" y="3050"/>
                    <a:pt x="1232" y="3050"/>
                  </a:cubicBezTo>
                  <a:cubicBezTo>
                    <a:pt x="1882" y="3050"/>
                    <a:pt x="2454" y="2487"/>
                    <a:pt x="2454" y="1810"/>
                  </a:cubicBezTo>
                  <a:cubicBezTo>
                    <a:pt x="2501" y="1215"/>
                    <a:pt x="2120" y="786"/>
                    <a:pt x="1596" y="620"/>
                  </a:cubicBezTo>
                  <a:lnTo>
                    <a:pt x="15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7"/>
            <p:cNvSpPr/>
            <p:nvPr/>
          </p:nvSpPr>
          <p:spPr>
            <a:xfrm>
              <a:off x="5415155" y="2625465"/>
              <a:ext cx="90410" cy="64287"/>
            </a:xfrm>
            <a:custGeom>
              <a:avLst/>
              <a:gdLst/>
              <a:ahLst/>
              <a:cxnLst/>
              <a:rect l="l" t="t" r="r" b="b"/>
              <a:pathLst>
                <a:path w="3049" h="2168" extrusionOk="0">
                  <a:moveTo>
                    <a:pt x="1191" y="1"/>
                  </a:moveTo>
                  <a:lnTo>
                    <a:pt x="1191" y="501"/>
                  </a:lnTo>
                  <a:lnTo>
                    <a:pt x="1" y="501"/>
                  </a:lnTo>
                  <a:lnTo>
                    <a:pt x="1" y="2168"/>
                  </a:lnTo>
                  <a:lnTo>
                    <a:pt x="3049" y="2168"/>
                  </a:lnTo>
                  <a:lnTo>
                    <a:pt x="3049" y="501"/>
                  </a:lnTo>
                  <a:lnTo>
                    <a:pt x="1882" y="501"/>
                  </a:lnTo>
                  <a:lnTo>
                    <a:pt x="1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7"/>
            <p:cNvSpPr/>
            <p:nvPr/>
          </p:nvSpPr>
          <p:spPr>
            <a:xfrm>
              <a:off x="5297225" y="2710213"/>
              <a:ext cx="74191" cy="90440"/>
            </a:xfrm>
            <a:custGeom>
              <a:avLst/>
              <a:gdLst/>
              <a:ahLst/>
              <a:cxnLst/>
              <a:rect l="l" t="t" r="r" b="b"/>
              <a:pathLst>
                <a:path w="2502" h="3050" extrusionOk="0">
                  <a:moveTo>
                    <a:pt x="929" y="1"/>
                  </a:moveTo>
                  <a:lnTo>
                    <a:pt x="929" y="620"/>
                  </a:lnTo>
                  <a:cubicBezTo>
                    <a:pt x="382" y="786"/>
                    <a:pt x="1" y="1287"/>
                    <a:pt x="24" y="1882"/>
                  </a:cubicBezTo>
                  <a:cubicBezTo>
                    <a:pt x="48" y="2501"/>
                    <a:pt x="572" y="3001"/>
                    <a:pt x="1191" y="3049"/>
                  </a:cubicBezTo>
                  <a:cubicBezTo>
                    <a:pt x="1205" y="3049"/>
                    <a:pt x="1218" y="3050"/>
                    <a:pt x="1231" y="3050"/>
                  </a:cubicBezTo>
                  <a:cubicBezTo>
                    <a:pt x="1882" y="3050"/>
                    <a:pt x="2453" y="2487"/>
                    <a:pt x="2453" y="1810"/>
                  </a:cubicBezTo>
                  <a:cubicBezTo>
                    <a:pt x="2501" y="1215"/>
                    <a:pt x="2144" y="786"/>
                    <a:pt x="1596" y="620"/>
                  </a:cubicBezTo>
                  <a:lnTo>
                    <a:pt x="15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0" name="Google Shape;11660;p77"/>
          <p:cNvGrpSpPr/>
          <p:nvPr/>
        </p:nvGrpSpPr>
        <p:grpSpPr>
          <a:xfrm>
            <a:off x="4781640" y="2314896"/>
            <a:ext cx="341839" cy="337569"/>
            <a:chOff x="4705440" y="2467296"/>
            <a:chExt cx="341839" cy="337569"/>
          </a:xfrm>
        </p:grpSpPr>
        <p:sp>
          <p:nvSpPr>
            <p:cNvPr id="11661" name="Google Shape;11661;p77"/>
            <p:cNvSpPr/>
            <p:nvPr/>
          </p:nvSpPr>
          <p:spPr>
            <a:xfrm>
              <a:off x="4838226" y="2467296"/>
              <a:ext cx="75584" cy="76296"/>
            </a:xfrm>
            <a:custGeom>
              <a:avLst/>
              <a:gdLst/>
              <a:ahLst/>
              <a:cxnLst/>
              <a:rect l="l" t="t" r="r" b="b"/>
              <a:pathLst>
                <a:path w="2549" h="2573" extrusionOk="0">
                  <a:moveTo>
                    <a:pt x="1262" y="0"/>
                  </a:moveTo>
                  <a:cubicBezTo>
                    <a:pt x="572" y="0"/>
                    <a:pt x="0" y="572"/>
                    <a:pt x="0" y="1286"/>
                  </a:cubicBezTo>
                  <a:cubicBezTo>
                    <a:pt x="0" y="2001"/>
                    <a:pt x="572" y="2572"/>
                    <a:pt x="1262" y="2572"/>
                  </a:cubicBezTo>
                  <a:cubicBezTo>
                    <a:pt x="1977" y="2572"/>
                    <a:pt x="2548" y="2001"/>
                    <a:pt x="2548" y="1286"/>
                  </a:cubicBezTo>
                  <a:cubicBezTo>
                    <a:pt x="2548" y="572"/>
                    <a:pt x="1977"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7"/>
            <p:cNvSpPr/>
            <p:nvPr/>
          </p:nvSpPr>
          <p:spPr>
            <a:xfrm>
              <a:off x="4925791" y="2499084"/>
              <a:ext cx="75584" cy="76266"/>
            </a:xfrm>
            <a:custGeom>
              <a:avLst/>
              <a:gdLst/>
              <a:ahLst/>
              <a:cxnLst/>
              <a:rect l="l" t="t" r="r" b="b"/>
              <a:pathLst>
                <a:path w="2549" h="2572" extrusionOk="0">
                  <a:moveTo>
                    <a:pt x="1262" y="0"/>
                  </a:moveTo>
                  <a:cubicBezTo>
                    <a:pt x="572" y="0"/>
                    <a:pt x="0" y="572"/>
                    <a:pt x="0" y="1286"/>
                  </a:cubicBezTo>
                  <a:cubicBezTo>
                    <a:pt x="0" y="2000"/>
                    <a:pt x="572" y="2572"/>
                    <a:pt x="1262" y="2572"/>
                  </a:cubicBezTo>
                  <a:cubicBezTo>
                    <a:pt x="1977" y="2572"/>
                    <a:pt x="2548" y="2000"/>
                    <a:pt x="2548" y="1286"/>
                  </a:cubicBezTo>
                  <a:cubicBezTo>
                    <a:pt x="2548" y="572"/>
                    <a:pt x="1977"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7"/>
            <p:cNvSpPr/>
            <p:nvPr/>
          </p:nvSpPr>
          <p:spPr>
            <a:xfrm>
              <a:off x="4971694" y="2578880"/>
              <a:ext cx="75584" cy="75584"/>
            </a:xfrm>
            <a:custGeom>
              <a:avLst/>
              <a:gdLst/>
              <a:ahLst/>
              <a:cxnLst/>
              <a:rect l="l" t="t" r="r" b="b"/>
              <a:pathLst>
                <a:path w="2549" h="2549" extrusionOk="0">
                  <a:moveTo>
                    <a:pt x="1262" y="0"/>
                  </a:moveTo>
                  <a:cubicBezTo>
                    <a:pt x="572" y="0"/>
                    <a:pt x="0" y="572"/>
                    <a:pt x="0" y="1286"/>
                  </a:cubicBezTo>
                  <a:cubicBezTo>
                    <a:pt x="0" y="1977"/>
                    <a:pt x="572" y="2548"/>
                    <a:pt x="1262" y="2548"/>
                  </a:cubicBezTo>
                  <a:cubicBezTo>
                    <a:pt x="1977" y="2548"/>
                    <a:pt x="2548" y="1977"/>
                    <a:pt x="2548" y="1286"/>
                  </a:cubicBezTo>
                  <a:cubicBezTo>
                    <a:pt x="2548" y="572"/>
                    <a:pt x="1977"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7"/>
            <p:cNvSpPr/>
            <p:nvPr/>
          </p:nvSpPr>
          <p:spPr>
            <a:xfrm>
              <a:off x="4955444" y="2669974"/>
              <a:ext cx="75584" cy="75584"/>
            </a:xfrm>
            <a:custGeom>
              <a:avLst/>
              <a:gdLst/>
              <a:ahLst/>
              <a:cxnLst/>
              <a:rect l="l" t="t" r="r" b="b"/>
              <a:pathLst>
                <a:path w="2549" h="2549" extrusionOk="0">
                  <a:moveTo>
                    <a:pt x="1286" y="0"/>
                  </a:moveTo>
                  <a:cubicBezTo>
                    <a:pt x="572" y="0"/>
                    <a:pt x="0" y="572"/>
                    <a:pt x="0" y="1262"/>
                  </a:cubicBezTo>
                  <a:cubicBezTo>
                    <a:pt x="0" y="1977"/>
                    <a:pt x="572" y="2548"/>
                    <a:pt x="1286" y="2548"/>
                  </a:cubicBezTo>
                  <a:cubicBezTo>
                    <a:pt x="1977" y="2548"/>
                    <a:pt x="2548" y="1977"/>
                    <a:pt x="2548" y="1262"/>
                  </a:cubicBezTo>
                  <a:cubicBezTo>
                    <a:pt x="2548" y="572"/>
                    <a:pt x="1977"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7"/>
            <p:cNvSpPr/>
            <p:nvPr/>
          </p:nvSpPr>
          <p:spPr>
            <a:xfrm>
              <a:off x="4884811" y="2728569"/>
              <a:ext cx="75584" cy="76296"/>
            </a:xfrm>
            <a:custGeom>
              <a:avLst/>
              <a:gdLst/>
              <a:ahLst/>
              <a:cxnLst/>
              <a:rect l="l" t="t" r="r" b="b"/>
              <a:pathLst>
                <a:path w="2549" h="2573" extrusionOk="0">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7"/>
            <p:cNvSpPr/>
            <p:nvPr/>
          </p:nvSpPr>
          <p:spPr>
            <a:xfrm>
              <a:off x="4792323" y="2728569"/>
              <a:ext cx="75584" cy="76296"/>
            </a:xfrm>
            <a:custGeom>
              <a:avLst/>
              <a:gdLst/>
              <a:ahLst/>
              <a:cxnLst/>
              <a:rect l="l" t="t" r="r" b="b"/>
              <a:pathLst>
                <a:path w="2549" h="2573" extrusionOk="0">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7"/>
            <p:cNvSpPr/>
            <p:nvPr/>
          </p:nvSpPr>
          <p:spPr>
            <a:xfrm>
              <a:off x="4721689" y="2669974"/>
              <a:ext cx="75584" cy="75584"/>
            </a:xfrm>
            <a:custGeom>
              <a:avLst/>
              <a:gdLst/>
              <a:ahLst/>
              <a:cxnLst/>
              <a:rect l="l" t="t" r="r" b="b"/>
              <a:pathLst>
                <a:path w="2549" h="2549" extrusionOk="0">
                  <a:moveTo>
                    <a:pt x="1287" y="0"/>
                  </a:moveTo>
                  <a:cubicBezTo>
                    <a:pt x="572" y="0"/>
                    <a:pt x="1" y="572"/>
                    <a:pt x="1" y="1262"/>
                  </a:cubicBezTo>
                  <a:cubicBezTo>
                    <a:pt x="1" y="1977"/>
                    <a:pt x="572" y="2548"/>
                    <a:pt x="1287" y="2548"/>
                  </a:cubicBezTo>
                  <a:cubicBezTo>
                    <a:pt x="1977" y="2548"/>
                    <a:pt x="2549" y="1977"/>
                    <a:pt x="2549" y="1262"/>
                  </a:cubicBezTo>
                  <a:cubicBezTo>
                    <a:pt x="2549" y="572"/>
                    <a:pt x="1977"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7"/>
            <p:cNvSpPr/>
            <p:nvPr/>
          </p:nvSpPr>
          <p:spPr>
            <a:xfrm>
              <a:off x="4705440" y="2579562"/>
              <a:ext cx="76296" cy="76296"/>
            </a:xfrm>
            <a:custGeom>
              <a:avLst/>
              <a:gdLst/>
              <a:ahLst/>
              <a:cxnLst/>
              <a:rect l="l" t="t" r="r" b="b"/>
              <a:pathLst>
                <a:path w="2573" h="2573" extrusionOk="0">
                  <a:moveTo>
                    <a:pt x="1287" y="1"/>
                  </a:moveTo>
                  <a:cubicBezTo>
                    <a:pt x="573" y="1"/>
                    <a:pt x="1" y="572"/>
                    <a:pt x="1" y="1287"/>
                  </a:cubicBezTo>
                  <a:cubicBezTo>
                    <a:pt x="1" y="1977"/>
                    <a:pt x="573" y="2573"/>
                    <a:pt x="1287" y="2573"/>
                  </a:cubicBezTo>
                  <a:cubicBezTo>
                    <a:pt x="2001" y="2573"/>
                    <a:pt x="2573" y="1977"/>
                    <a:pt x="2573" y="1287"/>
                  </a:cubicBezTo>
                  <a:cubicBezTo>
                    <a:pt x="2573" y="572"/>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7"/>
            <p:cNvSpPr/>
            <p:nvPr/>
          </p:nvSpPr>
          <p:spPr>
            <a:xfrm>
              <a:off x="4751342" y="2499084"/>
              <a:ext cx="76296" cy="76266"/>
            </a:xfrm>
            <a:custGeom>
              <a:avLst/>
              <a:gdLst/>
              <a:ahLst/>
              <a:cxnLst/>
              <a:rect l="l" t="t" r="r" b="b"/>
              <a:pathLst>
                <a:path w="2573" h="2572" extrusionOk="0">
                  <a:moveTo>
                    <a:pt x="1287" y="0"/>
                  </a:moveTo>
                  <a:cubicBezTo>
                    <a:pt x="572" y="0"/>
                    <a:pt x="1" y="572"/>
                    <a:pt x="1" y="1286"/>
                  </a:cubicBezTo>
                  <a:cubicBezTo>
                    <a:pt x="1" y="2000"/>
                    <a:pt x="572" y="2572"/>
                    <a:pt x="1287" y="2572"/>
                  </a:cubicBezTo>
                  <a:cubicBezTo>
                    <a:pt x="2001" y="2572"/>
                    <a:pt x="2573" y="2000"/>
                    <a:pt x="2573" y="1286"/>
                  </a:cubicBezTo>
                  <a:cubicBezTo>
                    <a:pt x="2573" y="572"/>
                    <a:pt x="2001"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7"/>
            <p:cNvSpPr/>
            <p:nvPr/>
          </p:nvSpPr>
          <p:spPr>
            <a:xfrm>
              <a:off x="4866456" y="2645955"/>
              <a:ext cx="62181" cy="20520"/>
            </a:xfrm>
            <a:custGeom>
              <a:avLst/>
              <a:gdLst/>
              <a:ahLst/>
              <a:cxnLst/>
              <a:rect l="l" t="t" r="r" b="b"/>
              <a:pathLst>
                <a:path w="2097" h="692" extrusionOk="0">
                  <a:moveTo>
                    <a:pt x="1" y="0"/>
                  </a:moveTo>
                  <a:lnTo>
                    <a:pt x="1" y="691"/>
                  </a:lnTo>
                  <a:lnTo>
                    <a:pt x="2096" y="691"/>
                  </a:lnTo>
                  <a:lnTo>
                    <a:pt x="209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7"/>
            <p:cNvSpPr/>
            <p:nvPr/>
          </p:nvSpPr>
          <p:spPr>
            <a:xfrm>
              <a:off x="4866456" y="2605005"/>
              <a:ext cx="62181" cy="20490"/>
            </a:xfrm>
            <a:custGeom>
              <a:avLst/>
              <a:gdLst/>
              <a:ahLst/>
              <a:cxnLst/>
              <a:rect l="l" t="t" r="r" b="b"/>
              <a:pathLst>
                <a:path w="2097" h="691" extrusionOk="0">
                  <a:moveTo>
                    <a:pt x="1" y="0"/>
                  </a:moveTo>
                  <a:lnTo>
                    <a:pt x="1" y="691"/>
                  </a:lnTo>
                  <a:lnTo>
                    <a:pt x="2096" y="691"/>
                  </a:lnTo>
                  <a:lnTo>
                    <a:pt x="209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7"/>
            <p:cNvSpPr/>
            <p:nvPr/>
          </p:nvSpPr>
          <p:spPr>
            <a:xfrm>
              <a:off x="4824081" y="2645955"/>
              <a:ext cx="20520" cy="20520"/>
            </a:xfrm>
            <a:custGeom>
              <a:avLst/>
              <a:gdLst/>
              <a:ahLst/>
              <a:cxnLst/>
              <a:rect l="l" t="t" r="r" b="b"/>
              <a:pathLst>
                <a:path w="692" h="692" extrusionOk="0">
                  <a:moveTo>
                    <a:pt x="1" y="0"/>
                  </a:moveTo>
                  <a:lnTo>
                    <a:pt x="1" y="691"/>
                  </a:lnTo>
                  <a:lnTo>
                    <a:pt x="691" y="691"/>
                  </a:lnTo>
                  <a:lnTo>
                    <a:pt x="6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7"/>
            <p:cNvSpPr/>
            <p:nvPr/>
          </p:nvSpPr>
          <p:spPr>
            <a:xfrm>
              <a:off x="4824081" y="2605005"/>
              <a:ext cx="20520" cy="20490"/>
            </a:xfrm>
            <a:custGeom>
              <a:avLst/>
              <a:gdLst/>
              <a:ahLst/>
              <a:cxnLst/>
              <a:rect l="l" t="t" r="r" b="b"/>
              <a:pathLst>
                <a:path w="692" h="691" extrusionOk="0">
                  <a:moveTo>
                    <a:pt x="1" y="0"/>
                  </a:moveTo>
                  <a:lnTo>
                    <a:pt x="1" y="691"/>
                  </a:lnTo>
                  <a:lnTo>
                    <a:pt x="691" y="691"/>
                  </a:lnTo>
                  <a:lnTo>
                    <a:pt x="6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4" name="Google Shape;11674;p77"/>
          <p:cNvGrpSpPr/>
          <p:nvPr/>
        </p:nvGrpSpPr>
        <p:grpSpPr>
          <a:xfrm>
            <a:off x="4039589" y="2334674"/>
            <a:ext cx="347473" cy="320607"/>
            <a:chOff x="4115789" y="2487074"/>
            <a:chExt cx="347473" cy="320607"/>
          </a:xfrm>
        </p:grpSpPr>
        <p:sp>
          <p:nvSpPr>
            <p:cNvPr id="11675" name="Google Shape;11675;p77"/>
            <p:cNvSpPr/>
            <p:nvPr/>
          </p:nvSpPr>
          <p:spPr>
            <a:xfrm>
              <a:off x="4119318" y="2487074"/>
              <a:ext cx="97497" cy="96756"/>
            </a:xfrm>
            <a:custGeom>
              <a:avLst/>
              <a:gdLst/>
              <a:ahLst/>
              <a:cxnLst/>
              <a:rect l="l" t="t" r="r" b="b"/>
              <a:pathLst>
                <a:path w="3288" h="3263" extrusionOk="0">
                  <a:moveTo>
                    <a:pt x="1644" y="0"/>
                  </a:moveTo>
                  <a:cubicBezTo>
                    <a:pt x="739" y="0"/>
                    <a:pt x="1" y="738"/>
                    <a:pt x="1" y="1643"/>
                  </a:cubicBezTo>
                  <a:cubicBezTo>
                    <a:pt x="1" y="2525"/>
                    <a:pt x="739" y="3263"/>
                    <a:pt x="1644" y="3263"/>
                  </a:cubicBezTo>
                  <a:cubicBezTo>
                    <a:pt x="2549" y="3263"/>
                    <a:pt x="3287" y="2525"/>
                    <a:pt x="3287" y="1643"/>
                  </a:cubicBezTo>
                  <a:cubicBezTo>
                    <a:pt x="3287" y="738"/>
                    <a:pt x="2549" y="0"/>
                    <a:pt x="1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7"/>
            <p:cNvSpPr/>
            <p:nvPr/>
          </p:nvSpPr>
          <p:spPr>
            <a:xfrm>
              <a:off x="4230902" y="2508958"/>
              <a:ext cx="156802" cy="52989"/>
            </a:xfrm>
            <a:custGeom>
              <a:avLst/>
              <a:gdLst/>
              <a:ahLst/>
              <a:cxnLst/>
              <a:rect l="l" t="t" r="r" b="b"/>
              <a:pathLst>
                <a:path w="5288" h="1787" extrusionOk="0">
                  <a:moveTo>
                    <a:pt x="1" y="0"/>
                  </a:moveTo>
                  <a:cubicBezTo>
                    <a:pt x="120" y="262"/>
                    <a:pt x="167" y="572"/>
                    <a:pt x="167" y="905"/>
                  </a:cubicBezTo>
                  <a:cubicBezTo>
                    <a:pt x="167" y="1215"/>
                    <a:pt x="120" y="1525"/>
                    <a:pt x="1" y="1787"/>
                  </a:cubicBezTo>
                  <a:lnTo>
                    <a:pt x="5287" y="1787"/>
                  </a:lnTo>
                  <a:lnTo>
                    <a:pt x="52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7"/>
            <p:cNvSpPr/>
            <p:nvPr/>
          </p:nvSpPr>
          <p:spPr>
            <a:xfrm>
              <a:off x="4408168" y="2508958"/>
              <a:ext cx="55094" cy="52989"/>
            </a:xfrm>
            <a:custGeom>
              <a:avLst/>
              <a:gdLst/>
              <a:ahLst/>
              <a:cxnLst/>
              <a:rect l="l" t="t" r="r" b="b"/>
              <a:pathLst>
                <a:path w="1858" h="1787" extrusionOk="0">
                  <a:moveTo>
                    <a:pt x="0" y="0"/>
                  </a:moveTo>
                  <a:lnTo>
                    <a:pt x="0" y="1787"/>
                  </a:lnTo>
                  <a:lnTo>
                    <a:pt x="857" y="1787"/>
                  </a:lnTo>
                  <a:cubicBezTo>
                    <a:pt x="1405" y="1787"/>
                    <a:pt x="1858" y="1310"/>
                    <a:pt x="1739" y="739"/>
                  </a:cubicBezTo>
                  <a:cubicBezTo>
                    <a:pt x="1667" y="334"/>
                    <a:pt x="1262"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7"/>
            <p:cNvSpPr/>
            <p:nvPr/>
          </p:nvSpPr>
          <p:spPr>
            <a:xfrm>
              <a:off x="4191375" y="2621225"/>
              <a:ext cx="157484" cy="53019"/>
            </a:xfrm>
            <a:custGeom>
              <a:avLst/>
              <a:gdLst/>
              <a:ahLst/>
              <a:cxnLst/>
              <a:rect l="l" t="t" r="r" b="b"/>
              <a:pathLst>
                <a:path w="5311" h="1788" extrusionOk="0">
                  <a:moveTo>
                    <a:pt x="0" y="1"/>
                  </a:moveTo>
                  <a:lnTo>
                    <a:pt x="0" y="1787"/>
                  </a:lnTo>
                  <a:lnTo>
                    <a:pt x="5311" y="1787"/>
                  </a:lnTo>
                  <a:cubicBezTo>
                    <a:pt x="5192" y="1525"/>
                    <a:pt x="5144" y="1215"/>
                    <a:pt x="5144" y="882"/>
                  </a:cubicBezTo>
                  <a:cubicBezTo>
                    <a:pt x="5144" y="549"/>
                    <a:pt x="5192" y="263"/>
                    <a:pt x="5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7"/>
            <p:cNvSpPr/>
            <p:nvPr/>
          </p:nvSpPr>
          <p:spPr>
            <a:xfrm>
              <a:off x="4362265" y="2597947"/>
              <a:ext cx="97468" cy="97468"/>
            </a:xfrm>
            <a:custGeom>
              <a:avLst/>
              <a:gdLst/>
              <a:ahLst/>
              <a:cxnLst/>
              <a:rect l="l" t="t" r="r" b="b"/>
              <a:pathLst>
                <a:path w="3287" h="3287" extrusionOk="0">
                  <a:moveTo>
                    <a:pt x="1643" y="0"/>
                  </a:moveTo>
                  <a:cubicBezTo>
                    <a:pt x="738" y="0"/>
                    <a:pt x="0" y="738"/>
                    <a:pt x="0" y="1643"/>
                  </a:cubicBezTo>
                  <a:cubicBezTo>
                    <a:pt x="0" y="2548"/>
                    <a:pt x="738" y="3286"/>
                    <a:pt x="1643" y="3286"/>
                  </a:cubicBezTo>
                  <a:cubicBezTo>
                    <a:pt x="2548" y="3286"/>
                    <a:pt x="3287" y="2548"/>
                    <a:pt x="3287" y="1643"/>
                  </a:cubicBezTo>
                  <a:cubicBezTo>
                    <a:pt x="3287" y="738"/>
                    <a:pt x="2548" y="0"/>
                    <a:pt x="1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7"/>
            <p:cNvSpPr/>
            <p:nvPr/>
          </p:nvSpPr>
          <p:spPr>
            <a:xfrm>
              <a:off x="4115789" y="2619831"/>
              <a:ext cx="55836" cy="52989"/>
            </a:xfrm>
            <a:custGeom>
              <a:avLst/>
              <a:gdLst/>
              <a:ahLst/>
              <a:cxnLst/>
              <a:rect l="l" t="t" r="r" b="b"/>
              <a:pathLst>
                <a:path w="1883" h="1787" extrusionOk="0">
                  <a:moveTo>
                    <a:pt x="1001" y="0"/>
                  </a:moveTo>
                  <a:cubicBezTo>
                    <a:pt x="453" y="0"/>
                    <a:pt x="1" y="500"/>
                    <a:pt x="120" y="1048"/>
                  </a:cubicBezTo>
                  <a:cubicBezTo>
                    <a:pt x="191" y="1477"/>
                    <a:pt x="596" y="1786"/>
                    <a:pt x="1001" y="1786"/>
                  </a:cubicBezTo>
                  <a:lnTo>
                    <a:pt x="1882" y="1786"/>
                  </a:ln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7"/>
            <p:cNvSpPr/>
            <p:nvPr/>
          </p:nvSpPr>
          <p:spPr>
            <a:xfrm>
              <a:off x="4119318" y="2710213"/>
              <a:ext cx="97497" cy="97468"/>
            </a:xfrm>
            <a:custGeom>
              <a:avLst/>
              <a:gdLst/>
              <a:ahLst/>
              <a:cxnLst/>
              <a:rect l="l" t="t" r="r" b="b"/>
              <a:pathLst>
                <a:path w="3288" h="3287" extrusionOk="0">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7"/>
            <p:cNvSpPr/>
            <p:nvPr/>
          </p:nvSpPr>
          <p:spPr>
            <a:xfrm>
              <a:off x="4407456" y="2732097"/>
              <a:ext cx="55806" cy="52989"/>
            </a:xfrm>
            <a:custGeom>
              <a:avLst/>
              <a:gdLst/>
              <a:ahLst/>
              <a:cxnLst/>
              <a:rect l="l" t="t" r="r" b="b"/>
              <a:pathLst>
                <a:path w="1882" h="1787" extrusionOk="0">
                  <a:moveTo>
                    <a:pt x="0" y="1"/>
                  </a:moveTo>
                  <a:lnTo>
                    <a:pt x="0" y="1787"/>
                  </a:lnTo>
                  <a:lnTo>
                    <a:pt x="881" y="1787"/>
                  </a:lnTo>
                  <a:cubicBezTo>
                    <a:pt x="1429" y="1787"/>
                    <a:pt x="1882" y="1311"/>
                    <a:pt x="1763" y="763"/>
                  </a:cubicBezTo>
                  <a:cubicBezTo>
                    <a:pt x="1691" y="334"/>
                    <a:pt x="1310"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7"/>
            <p:cNvSpPr/>
            <p:nvPr/>
          </p:nvSpPr>
          <p:spPr>
            <a:xfrm>
              <a:off x="4228797" y="2732097"/>
              <a:ext cx="158196" cy="52989"/>
            </a:xfrm>
            <a:custGeom>
              <a:avLst/>
              <a:gdLst/>
              <a:ahLst/>
              <a:cxnLst/>
              <a:rect l="l" t="t" r="r" b="b"/>
              <a:pathLst>
                <a:path w="5335" h="1787" extrusionOk="0">
                  <a:moveTo>
                    <a:pt x="0" y="1"/>
                  </a:moveTo>
                  <a:cubicBezTo>
                    <a:pt x="167" y="287"/>
                    <a:pt x="215" y="572"/>
                    <a:pt x="215" y="906"/>
                  </a:cubicBezTo>
                  <a:cubicBezTo>
                    <a:pt x="215" y="1192"/>
                    <a:pt x="167" y="1501"/>
                    <a:pt x="48" y="1787"/>
                  </a:cubicBezTo>
                  <a:lnTo>
                    <a:pt x="5335" y="1787"/>
                  </a:lnTo>
                  <a:lnTo>
                    <a:pt x="533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77"/>
          <p:cNvGrpSpPr/>
          <p:nvPr/>
        </p:nvGrpSpPr>
        <p:grpSpPr>
          <a:xfrm>
            <a:off x="3277622" y="2321953"/>
            <a:ext cx="341809" cy="306493"/>
            <a:chOff x="3501438" y="2474353"/>
            <a:chExt cx="341809" cy="306493"/>
          </a:xfrm>
        </p:grpSpPr>
        <p:sp>
          <p:nvSpPr>
            <p:cNvPr id="11685" name="Google Shape;11685;p77"/>
            <p:cNvSpPr/>
            <p:nvPr/>
          </p:nvSpPr>
          <p:spPr>
            <a:xfrm>
              <a:off x="3501438" y="2484939"/>
              <a:ext cx="104525" cy="132784"/>
            </a:xfrm>
            <a:custGeom>
              <a:avLst/>
              <a:gdLst/>
              <a:ahLst/>
              <a:cxnLst/>
              <a:rect l="l" t="t" r="r" b="b"/>
              <a:pathLst>
                <a:path w="3525" h="4478" extrusionOk="0">
                  <a:moveTo>
                    <a:pt x="2596" y="1"/>
                  </a:moveTo>
                  <a:lnTo>
                    <a:pt x="0" y="4478"/>
                  </a:lnTo>
                  <a:lnTo>
                    <a:pt x="1858" y="4478"/>
                  </a:lnTo>
                  <a:lnTo>
                    <a:pt x="3525" y="1573"/>
                  </a:lnTo>
                  <a:lnTo>
                    <a:pt x="25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7"/>
            <p:cNvSpPr/>
            <p:nvPr/>
          </p:nvSpPr>
          <p:spPr>
            <a:xfrm>
              <a:off x="3595349" y="2474353"/>
              <a:ext cx="154667" cy="48037"/>
            </a:xfrm>
            <a:custGeom>
              <a:avLst/>
              <a:gdLst/>
              <a:ahLst/>
              <a:cxnLst/>
              <a:rect l="l" t="t" r="r" b="b"/>
              <a:pathLst>
                <a:path w="5216" h="1620" extrusionOk="0">
                  <a:moveTo>
                    <a:pt x="1" y="1"/>
                  </a:moveTo>
                  <a:lnTo>
                    <a:pt x="929" y="1620"/>
                  </a:lnTo>
                  <a:lnTo>
                    <a:pt x="4287" y="1620"/>
                  </a:lnTo>
                  <a:lnTo>
                    <a:pt x="521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7"/>
            <p:cNvSpPr/>
            <p:nvPr/>
          </p:nvSpPr>
          <p:spPr>
            <a:xfrm>
              <a:off x="3574177" y="2541428"/>
              <a:ext cx="197753" cy="171629"/>
            </a:xfrm>
            <a:custGeom>
              <a:avLst/>
              <a:gdLst/>
              <a:ahLst/>
              <a:cxnLst/>
              <a:rect l="l" t="t" r="r" b="b"/>
              <a:pathLst>
                <a:path w="6669" h="5788" extrusionOk="0">
                  <a:moveTo>
                    <a:pt x="2072" y="1787"/>
                  </a:moveTo>
                  <a:lnTo>
                    <a:pt x="2072" y="2478"/>
                  </a:lnTo>
                  <a:lnTo>
                    <a:pt x="1358" y="2478"/>
                  </a:lnTo>
                  <a:lnTo>
                    <a:pt x="1358" y="1787"/>
                  </a:lnTo>
                  <a:close/>
                  <a:moveTo>
                    <a:pt x="5263" y="1787"/>
                  </a:moveTo>
                  <a:lnTo>
                    <a:pt x="5263" y="2478"/>
                  </a:lnTo>
                  <a:lnTo>
                    <a:pt x="2882" y="2478"/>
                  </a:lnTo>
                  <a:lnTo>
                    <a:pt x="2882" y="1787"/>
                  </a:lnTo>
                  <a:close/>
                  <a:moveTo>
                    <a:pt x="2072" y="3335"/>
                  </a:moveTo>
                  <a:lnTo>
                    <a:pt x="2072" y="4026"/>
                  </a:lnTo>
                  <a:lnTo>
                    <a:pt x="1358" y="4026"/>
                  </a:lnTo>
                  <a:lnTo>
                    <a:pt x="1358" y="3335"/>
                  </a:lnTo>
                  <a:close/>
                  <a:moveTo>
                    <a:pt x="5263" y="3335"/>
                  </a:moveTo>
                  <a:lnTo>
                    <a:pt x="5263" y="4026"/>
                  </a:lnTo>
                  <a:lnTo>
                    <a:pt x="2882" y="4026"/>
                  </a:lnTo>
                  <a:lnTo>
                    <a:pt x="2882" y="3335"/>
                  </a:lnTo>
                  <a:close/>
                  <a:moveTo>
                    <a:pt x="1667" y="1"/>
                  </a:moveTo>
                  <a:lnTo>
                    <a:pt x="0" y="2906"/>
                  </a:lnTo>
                  <a:lnTo>
                    <a:pt x="1667" y="5788"/>
                  </a:lnTo>
                  <a:lnTo>
                    <a:pt x="5001" y="5788"/>
                  </a:lnTo>
                  <a:lnTo>
                    <a:pt x="6668" y="2906"/>
                  </a:lnTo>
                  <a:lnTo>
                    <a:pt x="50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7"/>
            <p:cNvSpPr/>
            <p:nvPr/>
          </p:nvSpPr>
          <p:spPr>
            <a:xfrm>
              <a:off x="3502149" y="2636763"/>
              <a:ext cx="103813" cy="132784"/>
            </a:xfrm>
            <a:custGeom>
              <a:avLst/>
              <a:gdLst/>
              <a:ahLst/>
              <a:cxnLst/>
              <a:rect l="l" t="t" r="r" b="b"/>
              <a:pathLst>
                <a:path w="3501" h="4478" extrusionOk="0">
                  <a:moveTo>
                    <a:pt x="0" y="1"/>
                  </a:moveTo>
                  <a:lnTo>
                    <a:pt x="2596" y="4478"/>
                  </a:lnTo>
                  <a:lnTo>
                    <a:pt x="3501" y="2906"/>
                  </a:lnTo>
                  <a:lnTo>
                    <a:pt x="18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7"/>
            <p:cNvSpPr/>
            <p:nvPr/>
          </p:nvSpPr>
          <p:spPr>
            <a:xfrm>
              <a:off x="3739403" y="2484939"/>
              <a:ext cx="103131" cy="132784"/>
            </a:xfrm>
            <a:custGeom>
              <a:avLst/>
              <a:gdLst/>
              <a:ahLst/>
              <a:cxnLst/>
              <a:rect l="l" t="t" r="r" b="b"/>
              <a:pathLst>
                <a:path w="3478" h="4478" extrusionOk="0">
                  <a:moveTo>
                    <a:pt x="882" y="1"/>
                  </a:moveTo>
                  <a:lnTo>
                    <a:pt x="1" y="1573"/>
                  </a:lnTo>
                  <a:lnTo>
                    <a:pt x="1668" y="4478"/>
                  </a:lnTo>
                  <a:lnTo>
                    <a:pt x="3478" y="4478"/>
                  </a:lnTo>
                  <a:lnTo>
                    <a:pt x="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7"/>
            <p:cNvSpPr/>
            <p:nvPr/>
          </p:nvSpPr>
          <p:spPr>
            <a:xfrm>
              <a:off x="3739403" y="2636763"/>
              <a:ext cx="103843" cy="132784"/>
            </a:xfrm>
            <a:custGeom>
              <a:avLst/>
              <a:gdLst/>
              <a:ahLst/>
              <a:cxnLst/>
              <a:rect l="l" t="t" r="r" b="b"/>
              <a:pathLst>
                <a:path w="3502" h="4478" extrusionOk="0">
                  <a:moveTo>
                    <a:pt x="1668" y="1"/>
                  </a:moveTo>
                  <a:lnTo>
                    <a:pt x="1" y="2906"/>
                  </a:lnTo>
                  <a:lnTo>
                    <a:pt x="906" y="4478"/>
                  </a:lnTo>
                  <a:lnTo>
                    <a:pt x="35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7"/>
            <p:cNvSpPr/>
            <p:nvPr/>
          </p:nvSpPr>
          <p:spPr>
            <a:xfrm>
              <a:off x="3595349" y="2733521"/>
              <a:ext cx="154667" cy="47325"/>
            </a:xfrm>
            <a:custGeom>
              <a:avLst/>
              <a:gdLst/>
              <a:ahLst/>
              <a:cxnLst/>
              <a:rect l="l" t="t" r="r" b="b"/>
              <a:pathLst>
                <a:path w="5216" h="1596" extrusionOk="0">
                  <a:moveTo>
                    <a:pt x="929" y="0"/>
                  </a:moveTo>
                  <a:lnTo>
                    <a:pt x="1" y="1596"/>
                  </a:lnTo>
                  <a:lnTo>
                    <a:pt x="5216" y="1596"/>
                  </a:lnTo>
                  <a:lnTo>
                    <a:pt x="42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77"/>
          <p:cNvGrpSpPr/>
          <p:nvPr/>
        </p:nvGrpSpPr>
        <p:grpSpPr>
          <a:xfrm>
            <a:off x="2579172" y="2384106"/>
            <a:ext cx="341122" cy="194906"/>
            <a:chOff x="2950603" y="2536506"/>
            <a:chExt cx="341122" cy="194906"/>
          </a:xfrm>
        </p:grpSpPr>
        <p:sp>
          <p:nvSpPr>
            <p:cNvPr id="11693" name="Google Shape;11693;p77"/>
            <p:cNvSpPr/>
            <p:nvPr/>
          </p:nvSpPr>
          <p:spPr>
            <a:xfrm>
              <a:off x="3036063" y="2657253"/>
              <a:ext cx="20520" cy="20520"/>
            </a:xfrm>
            <a:custGeom>
              <a:avLst/>
              <a:gdLst/>
              <a:ahLst/>
              <a:cxnLst/>
              <a:rect l="l" t="t" r="r" b="b"/>
              <a:pathLst>
                <a:path w="692" h="692" extrusionOk="0">
                  <a:moveTo>
                    <a:pt x="1" y="0"/>
                  </a:moveTo>
                  <a:lnTo>
                    <a:pt x="1" y="691"/>
                  </a:lnTo>
                  <a:lnTo>
                    <a:pt x="691" y="691"/>
                  </a:lnTo>
                  <a:lnTo>
                    <a:pt x="6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7"/>
            <p:cNvSpPr/>
            <p:nvPr/>
          </p:nvSpPr>
          <p:spPr>
            <a:xfrm>
              <a:off x="3036063" y="2691858"/>
              <a:ext cx="20520" cy="19808"/>
            </a:xfrm>
            <a:custGeom>
              <a:avLst/>
              <a:gdLst/>
              <a:ahLst/>
              <a:cxnLst/>
              <a:rect l="l" t="t" r="r" b="b"/>
              <a:pathLst>
                <a:path w="692" h="668" extrusionOk="0">
                  <a:moveTo>
                    <a:pt x="1" y="0"/>
                  </a:moveTo>
                  <a:lnTo>
                    <a:pt x="1" y="667"/>
                  </a:lnTo>
                  <a:lnTo>
                    <a:pt x="691" y="667"/>
                  </a:lnTo>
                  <a:lnTo>
                    <a:pt x="6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7"/>
            <p:cNvSpPr/>
            <p:nvPr/>
          </p:nvSpPr>
          <p:spPr>
            <a:xfrm>
              <a:off x="3187175" y="2556967"/>
              <a:ext cx="20520" cy="19808"/>
            </a:xfrm>
            <a:custGeom>
              <a:avLst/>
              <a:gdLst/>
              <a:ahLst/>
              <a:cxnLst/>
              <a:rect l="l" t="t" r="r" b="b"/>
              <a:pathLst>
                <a:path w="692" h="668" extrusionOk="0">
                  <a:moveTo>
                    <a:pt x="1" y="1"/>
                  </a:moveTo>
                  <a:lnTo>
                    <a:pt x="1" y="668"/>
                  </a:lnTo>
                  <a:lnTo>
                    <a:pt x="691" y="668"/>
                  </a:lnTo>
                  <a:lnTo>
                    <a:pt x="6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7"/>
            <p:cNvSpPr/>
            <p:nvPr/>
          </p:nvSpPr>
          <p:spPr>
            <a:xfrm>
              <a:off x="3187175" y="2590178"/>
              <a:ext cx="20520" cy="20490"/>
            </a:xfrm>
            <a:custGeom>
              <a:avLst/>
              <a:gdLst/>
              <a:ahLst/>
              <a:cxnLst/>
              <a:rect l="l" t="t" r="r" b="b"/>
              <a:pathLst>
                <a:path w="692" h="691" extrusionOk="0">
                  <a:moveTo>
                    <a:pt x="1" y="0"/>
                  </a:moveTo>
                  <a:lnTo>
                    <a:pt x="1" y="691"/>
                  </a:lnTo>
                  <a:lnTo>
                    <a:pt x="691" y="691"/>
                  </a:lnTo>
                  <a:lnTo>
                    <a:pt x="6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7"/>
            <p:cNvSpPr/>
            <p:nvPr/>
          </p:nvSpPr>
          <p:spPr>
            <a:xfrm>
              <a:off x="2950603" y="2536506"/>
              <a:ext cx="341122" cy="194906"/>
            </a:xfrm>
            <a:custGeom>
              <a:avLst/>
              <a:gdLst/>
              <a:ahLst/>
              <a:cxnLst/>
              <a:rect l="l" t="t" r="r" b="b"/>
              <a:pathLst>
                <a:path w="11504" h="6573" extrusionOk="0">
                  <a:moveTo>
                    <a:pt x="2859" y="0"/>
                  </a:moveTo>
                  <a:cubicBezTo>
                    <a:pt x="2120" y="119"/>
                    <a:pt x="1501" y="572"/>
                    <a:pt x="1192" y="1286"/>
                  </a:cubicBezTo>
                  <a:lnTo>
                    <a:pt x="453" y="2953"/>
                  </a:lnTo>
                  <a:lnTo>
                    <a:pt x="1" y="2953"/>
                  </a:lnTo>
                  <a:lnTo>
                    <a:pt x="1" y="3620"/>
                  </a:lnTo>
                  <a:lnTo>
                    <a:pt x="5550" y="3620"/>
                  </a:lnTo>
                  <a:lnTo>
                    <a:pt x="6288" y="5287"/>
                  </a:lnTo>
                  <a:cubicBezTo>
                    <a:pt x="6621" y="5978"/>
                    <a:pt x="7217" y="6454"/>
                    <a:pt x="7955" y="6573"/>
                  </a:cubicBezTo>
                  <a:lnTo>
                    <a:pt x="7955" y="3620"/>
                  </a:lnTo>
                  <a:lnTo>
                    <a:pt x="8646" y="3620"/>
                  </a:lnTo>
                  <a:lnTo>
                    <a:pt x="8646" y="6573"/>
                  </a:lnTo>
                  <a:cubicBezTo>
                    <a:pt x="9384" y="6454"/>
                    <a:pt x="10003" y="6001"/>
                    <a:pt x="10313" y="5287"/>
                  </a:cubicBezTo>
                  <a:lnTo>
                    <a:pt x="11075" y="3620"/>
                  </a:lnTo>
                  <a:lnTo>
                    <a:pt x="11503" y="3620"/>
                  </a:lnTo>
                  <a:lnTo>
                    <a:pt x="11503" y="2953"/>
                  </a:lnTo>
                  <a:lnTo>
                    <a:pt x="5955" y="2953"/>
                  </a:lnTo>
                  <a:lnTo>
                    <a:pt x="5216" y="1286"/>
                  </a:lnTo>
                  <a:cubicBezTo>
                    <a:pt x="4883" y="596"/>
                    <a:pt x="4264" y="119"/>
                    <a:pt x="3549" y="0"/>
                  </a:cubicBezTo>
                  <a:lnTo>
                    <a:pt x="3549" y="2953"/>
                  </a:lnTo>
                  <a:lnTo>
                    <a:pt x="2859" y="2953"/>
                  </a:lnTo>
                  <a:lnTo>
                    <a:pt x="28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8" name="Google Shape;11698;p77"/>
          <p:cNvGrpSpPr/>
          <p:nvPr/>
        </p:nvGrpSpPr>
        <p:grpSpPr>
          <a:xfrm>
            <a:off x="1831321" y="2288437"/>
            <a:ext cx="341127" cy="341835"/>
            <a:chOff x="2350367" y="2431267"/>
            <a:chExt cx="341127" cy="341835"/>
          </a:xfrm>
        </p:grpSpPr>
        <p:sp>
          <p:nvSpPr>
            <p:cNvPr id="11699" name="Google Shape;11699;p77"/>
            <p:cNvSpPr/>
            <p:nvPr/>
          </p:nvSpPr>
          <p:spPr>
            <a:xfrm>
              <a:off x="2500085" y="2431267"/>
              <a:ext cx="42403" cy="42403"/>
            </a:xfrm>
            <a:custGeom>
              <a:avLst/>
              <a:gdLst/>
              <a:ahLst/>
              <a:cxnLst/>
              <a:rect l="l" t="t" r="r" b="b"/>
              <a:pathLst>
                <a:path w="1430" h="1430" extrusionOk="0">
                  <a:moveTo>
                    <a:pt x="715" y="1"/>
                  </a:moveTo>
                  <a:cubicBezTo>
                    <a:pt x="310" y="1"/>
                    <a:pt x="0" y="334"/>
                    <a:pt x="0" y="715"/>
                  </a:cubicBezTo>
                  <a:cubicBezTo>
                    <a:pt x="0" y="1096"/>
                    <a:pt x="310" y="1430"/>
                    <a:pt x="715" y="1430"/>
                  </a:cubicBezTo>
                  <a:cubicBezTo>
                    <a:pt x="1096" y="1430"/>
                    <a:pt x="1429" y="1096"/>
                    <a:pt x="1429" y="715"/>
                  </a:cubicBezTo>
                  <a:cubicBezTo>
                    <a:pt x="1429" y="334"/>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7"/>
            <p:cNvSpPr/>
            <p:nvPr/>
          </p:nvSpPr>
          <p:spPr>
            <a:xfrm>
              <a:off x="2470432" y="2474353"/>
              <a:ext cx="100996" cy="298749"/>
            </a:xfrm>
            <a:custGeom>
              <a:avLst/>
              <a:gdLst/>
              <a:ahLst/>
              <a:cxnLst/>
              <a:rect l="l" t="t" r="r" b="b"/>
              <a:pathLst>
                <a:path w="3406" h="10075" extrusionOk="0">
                  <a:moveTo>
                    <a:pt x="2501" y="1525"/>
                  </a:moveTo>
                  <a:lnTo>
                    <a:pt x="2501" y="2215"/>
                  </a:lnTo>
                  <a:lnTo>
                    <a:pt x="881" y="2215"/>
                  </a:lnTo>
                  <a:lnTo>
                    <a:pt x="881" y="1525"/>
                  </a:lnTo>
                  <a:close/>
                  <a:moveTo>
                    <a:pt x="2501" y="3168"/>
                  </a:moveTo>
                  <a:lnTo>
                    <a:pt x="2501" y="3835"/>
                  </a:lnTo>
                  <a:lnTo>
                    <a:pt x="881" y="3835"/>
                  </a:lnTo>
                  <a:lnTo>
                    <a:pt x="881" y="3168"/>
                  </a:lnTo>
                  <a:close/>
                  <a:moveTo>
                    <a:pt x="2501" y="4811"/>
                  </a:moveTo>
                  <a:lnTo>
                    <a:pt x="2501" y="5478"/>
                  </a:lnTo>
                  <a:lnTo>
                    <a:pt x="881" y="5478"/>
                  </a:lnTo>
                  <a:lnTo>
                    <a:pt x="881" y="4811"/>
                  </a:lnTo>
                  <a:close/>
                  <a:moveTo>
                    <a:pt x="2501" y="6430"/>
                  </a:moveTo>
                  <a:lnTo>
                    <a:pt x="2501" y="7121"/>
                  </a:lnTo>
                  <a:lnTo>
                    <a:pt x="881" y="7121"/>
                  </a:lnTo>
                  <a:lnTo>
                    <a:pt x="881" y="6430"/>
                  </a:lnTo>
                  <a:close/>
                  <a:moveTo>
                    <a:pt x="0" y="1"/>
                  </a:moveTo>
                  <a:lnTo>
                    <a:pt x="0" y="10074"/>
                  </a:lnTo>
                  <a:lnTo>
                    <a:pt x="3406" y="10074"/>
                  </a:lnTo>
                  <a:lnTo>
                    <a:pt x="3406" y="1"/>
                  </a:lnTo>
                  <a:lnTo>
                    <a:pt x="2858" y="1"/>
                  </a:lnTo>
                  <a:cubicBezTo>
                    <a:pt x="2620" y="405"/>
                    <a:pt x="2191" y="667"/>
                    <a:pt x="1715" y="667"/>
                  </a:cubicBezTo>
                  <a:cubicBezTo>
                    <a:pt x="1191" y="667"/>
                    <a:pt x="786" y="405"/>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7"/>
            <p:cNvSpPr/>
            <p:nvPr/>
          </p:nvSpPr>
          <p:spPr>
            <a:xfrm>
              <a:off x="2620120" y="2431267"/>
              <a:ext cx="42403" cy="42403"/>
            </a:xfrm>
            <a:custGeom>
              <a:avLst/>
              <a:gdLst/>
              <a:ahLst/>
              <a:cxnLst/>
              <a:rect l="l" t="t" r="r" b="b"/>
              <a:pathLst>
                <a:path w="1430" h="1430" extrusionOk="0">
                  <a:moveTo>
                    <a:pt x="715" y="1"/>
                  </a:moveTo>
                  <a:cubicBezTo>
                    <a:pt x="310" y="1"/>
                    <a:pt x="1" y="334"/>
                    <a:pt x="1" y="715"/>
                  </a:cubicBezTo>
                  <a:cubicBezTo>
                    <a:pt x="25" y="1096"/>
                    <a:pt x="310" y="1430"/>
                    <a:pt x="715" y="1430"/>
                  </a:cubicBezTo>
                  <a:cubicBezTo>
                    <a:pt x="1096" y="1430"/>
                    <a:pt x="1430" y="1096"/>
                    <a:pt x="1430" y="715"/>
                  </a:cubicBezTo>
                  <a:cubicBezTo>
                    <a:pt x="1430" y="334"/>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7"/>
            <p:cNvSpPr/>
            <p:nvPr/>
          </p:nvSpPr>
          <p:spPr>
            <a:xfrm>
              <a:off x="2350367" y="2474353"/>
              <a:ext cx="101026" cy="298749"/>
            </a:xfrm>
            <a:custGeom>
              <a:avLst/>
              <a:gdLst/>
              <a:ahLst/>
              <a:cxnLst/>
              <a:rect l="l" t="t" r="r" b="b"/>
              <a:pathLst>
                <a:path w="3407" h="10075" extrusionOk="0">
                  <a:moveTo>
                    <a:pt x="2501" y="1525"/>
                  </a:moveTo>
                  <a:lnTo>
                    <a:pt x="2501" y="2215"/>
                  </a:lnTo>
                  <a:lnTo>
                    <a:pt x="882" y="2215"/>
                  </a:lnTo>
                  <a:lnTo>
                    <a:pt x="882" y="1525"/>
                  </a:lnTo>
                  <a:close/>
                  <a:moveTo>
                    <a:pt x="2501" y="3168"/>
                  </a:moveTo>
                  <a:lnTo>
                    <a:pt x="2501" y="3858"/>
                  </a:lnTo>
                  <a:lnTo>
                    <a:pt x="882" y="3858"/>
                  </a:lnTo>
                  <a:lnTo>
                    <a:pt x="882" y="3168"/>
                  </a:lnTo>
                  <a:close/>
                  <a:moveTo>
                    <a:pt x="2501" y="4811"/>
                  </a:moveTo>
                  <a:lnTo>
                    <a:pt x="2501" y="5478"/>
                  </a:lnTo>
                  <a:lnTo>
                    <a:pt x="882" y="5478"/>
                  </a:lnTo>
                  <a:lnTo>
                    <a:pt x="882" y="4811"/>
                  </a:lnTo>
                  <a:close/>
                  <a:moveTo>
                    <a:pt x="2501" y="6430"/>
                  </a:moveTo>
                  <a:lnTo>
                    <a:pt x="2501" y="7121"/>
                  </a:lnTo>
                  <a:lnTo>
                    <a:pt x="882" y="7121"/>
                  </a:lnTo>
                  <a:lnTo>
                    <a:pt x="882" y="6430"/>
                  </a:lnTo>
                  <a:close/>
                  <a:moveTo>
                    <a:pt x="1" y="1"/>
                  </a:moveTo>
                  <a:lnTo>
                    <a:pt x="1" y="10074"/>
                  </a:lnTo>
                  <a:lnTo>
                    <a:pt x="3406" y="10074"/>
                  </a:lnTo>
                  <a:lnTo>
                    <a:pt x="3406" y="1"/>
                  </a:lnTo>
                  <a:lnTo>
                    <a:pt x="2858" y="1"/>
                  </a:lnTo>
                  <a:cubicBezTo>
                    <a:pt x="2620" y="382"/>
                    <a:pt x="2168" y="667"/>
                    <a:pt x="1691" y="667"/>
                  </a:cubicBezTo>
                  <a:cubicBezTo>
                    <a:pt x="1239" y="667"/>
                    <a:pt x="787" y="405"/>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7"/>
            <p:cNvSpPr/>
            <p:nvPr/>
          </p:nvSpPr>
          <p:spPr>
            <a:xfrm>
              <a:off x="2590467" y="2474353"/>
              <a:ext cx="101026" cy="298749"/>
            </a:xfrm>
            <a:custGeom>
              <a:avLst/>
              <a:gdLst/>
              <a:ahLst/>
              <a:cxnLst/>
              <a:rect l="l" t="t" r="r" b="b"/>
              <a:pathLst>
                <a:path w="3407" h="10075" extrusionOk="0">
                  <a:moveTo>
                    <a:pt x="2525" y="1525"/>
                  </a:moveTo>
                  <a:lnTo>
                    <a:pt x="2525" y="2215"/>
                  </a:lnTo>
                  <a:lnTo>
                    <a:pt x="906" y="2215"/>
                  </a:lnTo>
                  <a:lnTo>
                    <a:pt x="906" y="1525"/>
                  </a:lnTo>
                  <a:close/>
                  <a:moveTo>
                    <a:pt x="2525" y="3168"/>
                  </a:moveTo>
                  <a:lnTo>
                    <a:pt x="2525" y="3835"/>
                  </a:lnTo>
                  <a:lnTo>
                    <a:pt x="906" y="3835"/>
                  </a:lnTo>
                  <a:lnTo>
                    <a:pt x="906" y="3168"/>
                  </a:lnTo>
                  <a:close/>
                  <a:moveTo>
                    <a:pt x="2525" y="4811"/>
                  </a:moveTo>
                  <a:lnTo>
                    <a:pt x="2525" y="5478"/>
                  </a:lnTo>
                  <a:lnTo>
                    <a:pt x="906" y="5478"/>
                  </a:lnTo>
                  <a:lnTo>
                    <a:pt x="906" y="4811"/>
                  </a:lnTo>
                  <a:close/>
                  <a:moveTo>
                    <a:pt x="2525" y="6430"/>
                  </a:moveTo>
                  <a:lnTo>
                    <a:pt x="2525" y="7121"/>
                  </a:lnTo>
                  <a:lnTo>
                    <a:pt x="906" y="7121"/>
                  </a:lnTo>
                  <a:lnTo>
                    <a:pt x="906" y="6430"/>
                  </a:lnTo>
                  <a:close/>
                  <a:moveTo>
                    <a:pt x="1" y="1"/>
                  </a:moveTo>
                  <a:lnTo>
                    <a:pt x="1" y="10074"/>
                  </a:lnTo>
                  <a:lnTo>
                    <a:pt x="3406" y="10074"/>
                  </a:lnTo>
                  <a:lnTo>
                    <a:pt x="3406" y="1"/>
                  </a:lnTo>
                  <a:lnTo>
                    <a:pt x="2858" y="1"/>
                  </a:lnTo>
                  <a:cubicBezTo>
                    <a:pt x="2620" y="405"/>
                    <a:pt x="2192" y="667"/>
                    <a:pt x="1715" y="667"/>
                  </a:cubicBezTo>
                  <a:cubicBezTo>
                    <a:pt x="1239" y="667"/>
                    <a:pt x="786" y="405"/>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7"/>
            <p:cNvSpPr/>
            <p:nvPr/>
          </p:nvSpPr>
          <p:spPr>
            <a:xfrm>
              <a:off x="2380020" y="2431267"/>
              <a:ext cx="42403" cy="42403"/>
            </a:xfrm>
            <a:custGeom>
              <a:avLst/>
              <a:gdLst/>
              <a:ahLst/>
              <a:cxnLst/>
              <a:rect l="l" t="t" r="r" b="b"/>
              <a:pathLst>
                <a:path w="1430" h="1430" extrusionOk="0">
                  <a:moveTo>
                    <a:pt x="715" y="1"/>
                  </a:moveTo>
                  <a:cubicBezTo>
                    <a:pt x="310" y="1"/>
                    <a:pt x="1" y="334"/>
                    <a:pt x="1" y="715"/>
                  </a:cubicBezTo>
                  <a:cubicBezTo>
                    <a:pt x="1" y="1096"/>
                    <a:pt x="310" y="1430"/>
                    <a:pt x="715" y="1430"/>
                  </a:cubicBezTo>
                  <a:cubicBezTo>
                    <a:pt x="1096" y="1430"/>
                    <a:pt x="1430" y="1096"/>
                    <a:pt x="1430" y="715"/>
                  </a:cubicBezTo>
                  <a:cubicBezTo>
                    <a:pt x="1430" y="334"/>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77"/>
          <p:cNvGrpSpPr/>
          <p:nvPr/>
        </p:nvGrpSpPr>
        <p:grpSpPr>
          <a:xfrm>
            <a:off x="1092631" y="2370912"/>
            <a:ext cx="340415" cy="237312"/>
            <a:chOff x="1759293" y="2508958"/>
            <a:chExt cx="340415" cy="237312"/>
          </a:xfrm>
        </p:grpSpPr>
        <p:sp>
          <p:nvSpPr>
            <p:cNvPr id="11706" name="Google Shape;11706;p77"/>
            <p:cNvSpPr/>
            <p:nvPr/>
          </p:nvSpPr>
          <p:spPr>
            <a:xfrm>
              <a:off x="1759293" y="2508958"/>
              <a:ext cx="94680" cy="74161"/>
            </a:xfrm>
            <a:custGeom>
              <a:avLst/>
              <a:gdLst/>
              <a:ahLst/>
              <a:cxnLst/>
              <a:rect l="l" t="t" r="r" b="b"/>
              <a:pathLst>
                <a:path w="3193" h="2501" extrusionOk="0">
                  <a:moveTo>
                    <a:pt x="1" y="0"/>
                  </a:moveTo>
                  <a:lnTo>
                    <a:pt x="1" y="1501"/>
                  </a:lnTo>
                  <a:lnTo>
                    <a:pt x="1597" y="2501"/>
                  </a:lnTo>
                  <a:lnTo>
                    <a:pt x="3192" y="1572"/>
                  </a:lnTo>
                  <a:lnTo>
                    <a:pt x="31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7"/>
            <p:cNvSpPr/>
            <p:nvPr/>
          </p:nvSpPr>
          <p:spPr>
            <a:xfrm>
              <a:off x="1759293" y="2576745"/>
              <a:ext cx="93969" cy="169523"/>
            </a:xfrm>
            <a:custGeom>
              <a:avLst/>
              <a:gdLst/>
              <a:ahLst/>
              <a:cxnLst/>
              <a:rect l="l" t="t" r="r" b="b"/>
              <a:pathLst>
                <a:path w="3169" h="5717" extrusionOk="0">
                  <a:moveTo>
                    <a:pt x="1" y="1"/>
                  </a:moveTo>
                  <a:lnTo>
                    <a:pt x="1" y="5716"/>
                  </a:lnTo>
                  <a:lnTo>
                    <a:pt x="3168" y="5716"/>
                  </a:lnTo>
                  <a:lnTo>
                    <a:pt x="3168" y="96"/>
                  </a:lnTo>
                  <a:lnTo>
                    <a:pt x="1573" y="1048"/>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7"/>
            <p:cNvSpPr/>
            <p:nvPr/>
          </p:nvSpPr>
          <p:spPr>
            <a:xfrm>
              <a:off x="2005769" y="2509670"/>
              <a:ext cx="93939" cy="74161"/>
            </a:xfrm>
            <a:custGeom>
              <a:avLst/>
              <a:gdLst/>
              <a:ahLst/>
              <a:cxnLst/>
              <a:rect l="l" t="t" r="r" b="b"/>
              <a:pathLst>
                <a:path w="3168" h="2501" extrusionOk="0">
                  <a:moveTo>
                    <a:pt x="0" y="0"/>
                  </a:moveTo>
                  <a:lnTo>
                    <a:pt x="0" y="1572"/>
                  </a:lnTo>
                  <a:lnTo>
                    <a:pt x="1596" y="2501"/>
                  </a:lnTo>
                  <a:lnTo>
                    <a:pt x="3168" y="1572"/>
                  </a:lnTo>
                  <a:lnTo>
                    <a:pt x="316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7"/>
            <p:cNvSpPr/>
            <p:nvPr/>
          </p:nvSpPr>
          <p:spPr>
            <a:xfrm>
              <a:off x="2005769" y="2579562"/>
              <a:ext cx="93939" cy="166706"/>
            </a:xfrm>
            <a:custGeom>
              <a:avLst/>
              <a:gdLst/>
              <a:ahLst/>
              <a:cxnLst/>
              <a:rect l="l" t="t" r="r" b="b"/>
              <a:pathLst>
                <a:path w="3168" h="5622" extrusionOk="0">
                  <a:moveTo>
                    <a:pt x="0" y="1"/>
                  </a:moveTo>
                  <a:lnTo>
                    <a:pt x="0" y="5621"/>
                  </a:lnTo>
                  <a:lnTo>
                    <a:pt x="3168" y="5621"/>
                  </a:lnTo>
                  <a:lnTo>
                    <a:pt x="3168" y="1"/>
                  </a:lnTo>
                  <a:lnTo>
                    <a:pt x="1596" y="930"/>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7"/>
            <p:cNvSpPr/>
            <p:nvPr/>
          </p:nvSpPr>
          <p:spPr>
            <a:xfrm>
              <a:off x="1882175" y="2509670"/>
              <a:ext cx="93939" cy="167388"/>
            </a:xfrm>
            <a:custGeom>
              <a:avLst/>
              <a:gdLst/>
              <a:ahLst/>
              <a:cxnLst/>
              <a:rect l="l" t="t" r="r" b="b"/>
              <a:pathLst>
                <a:path w="3168" h="5645" extrusionOk="0">
                  <a:moveTo>
                    <a:pt x="1" y="0"/>
                  </a:moveTo>
                  <a:lnTo>
                    <a:pt x="1" y="5644"/>
                  </a:lnTo>
                  <a:lnTo>
                    <a:pt x="1596" y="4716"/>
                  </a:lnTo>
                  <a:lnTo>
                    <a:pt x="3168" y="5644"/>
                  </a:lnTo>
                  <a:lnTo>
                    <a:pt x="316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7"/>
            <p:cNvSpPr/>
            <p:nvPr/>
          </p:nvSpPr>
          <p:spPr>
            <a:xfrm>
              <a:off x="1882175" y="2672080"/>
              <a:ext cx="93939" cy="74191"/>
            </a:xfrm>
            <a:custGeom>
              <a:avLst/>
              <a:gdLst/>
              <a:ahLst/>
              <a:cxnLst/>
              <a:rect l="l" t="t" r="r" b="b"/>
              <a:pathLst>
                <a:path w="3168" h="2502" extrusionOk="0">
                  <a:moveTo>
                    <a:pt x="1596" y="1"/>
                  </a:moveTo>
                  <a:lnTo>
                    <a:pt x="1" y="929"/>
                  </a:lnTo>
                  <a:lnTo>
                    <a:pt x="1" y="2501"/>
                  </a:lnTo>
                  <a:lnTo>
                    <a:pt x="3168" y="2501"/>
                  </a:lnTo>
                  <a:lnTo>
                    <a:pt x="3168" y="929"/>
                  </a:lnTo>
                  <a:lnTo>
                    <a:pt x="15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2" name="Google Shape;11712;p77"/>
          <p:cNvGrpSpPr/>
          <p:nvPr/>
        </p:nvGrpSpPr>
        <p:grpSpPr>
          <a:xfrm>
            <a:off x="1091949" y="2853386"/>
            <a:ext cx="340384" cy="341097"/>
            <a:chOff x="1758611" y="2996217"/>
            <a:chExt cx="340384" cy="341097"/>
          </a:xfrm>
        </p:grpSpPr>
        <p:sp>
          <p:nvSpPr>
            <p:cNvPr id="11713" name="Google Shape;11713;p77"/>
            <p:cNvSpPr/>
            <p:nvPr/>
          </p:nvSpPr>
          <p:spPr>
            <a:xfrm>
              <a:off x="1823581" y="3060475"/>
              <a:ext cx="211867" cy="211867"/>
            </a:xfrm>
            <a:custGeom>
              <a:avLst/>
              <a:gdLst/>
              <a:ahLst/>
              <a:cxnLst/>
              <a:rect l="l" t="t" r="r" b="b"/>
              <a:pathLst>
                <a:path w="7145" h="7145" extrusionOk="0">
                  <a:moveTo>
                    <a:pt x="3572" y="0"/>
                  </a:moveTo>
                  <a:cubicBezTo>
                    <a:pt x="1596" y="0"/>
                    <a:pt x="0" y="1596"/>
                    <a:pt x="0" y="3573"/>
                  </a:cubicBezTo>
                  <a:cubicBezTo>
                    <a:pt x="0" y="5549"/>
                    <a:pt x="1596" y="7145"/>
                    <a:pt x="3572" y="7145"/>
                  </a:cubicBezTo>
                  <a:cubicBezTo>
                    <a:pt x="5549" y="7145"/>
                    <a:pt x="7144" y="5549"/>
                    <a:pt x="7144" y="3573"/>
                  </a:cubicBezTo>
                  <a:cubicBezTo>
                    <a:pt x="7144" y="1596"/>
                    <a:pt x="5549" y="0"/>
                    <a:pt x="3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7"/>
            <p:cNvSpPr/>
            <p:nvPr/>
          </p:nvSpPr>
          <p:spPr>
            <a:xfrm>
              <a:off x="1937270" y="2996217"/>
              <a:ext cx="161725" cy="278259"/>
            </a:xfrm>
            <a:custGeom>
              <a:avLst/>
              <a:gdLst/>
              <a:ahLst/>
              <a:cxnLst/>
              <a:rect l="l" t="t" r="r" b="b"/>
              <a:pathLst>
                <a:path w="5454" h="9384" extrusionOk="0">
                  <a:moveTo>
                    <a:pt x="0" y="0"/>
                  </a:moveTo>
                  <a:lnTo>
                    <a:pt x="72" y="1524"/>
                  </a:lnTo>
                  <a:cubicBezTo>
                    <a:pt x="2239" y="1691"/>
                    <a:pt x="3977" y="3525"/>
                    <a:pt x="3977" y="5740"/>
                  </a:cubicBezTo>
                  <a:cubicBezTo>
                    <a:pt x="3977" y="6740"/>
                    <a:pt x="3644" y="7621"/>
                    <a:pt x="3072" y="8335"/>
                  </a:cubicBezTo>
                  <a:lnTo>
                    <a:pt x="4168" y="9383"/>
                  </a:lnTo>
                  <a:cubicBezTo>
                    <a:pt x="5001" y="8359"/>
                    <a:pt x="5454" y="7097"/>
                    <a:pt x="5454" y="5740"/>
                  </a:cubicBezTo>
                  <a:cubicBezTo>
                    <a:pt x="5454" y="4192"/>
                    <a:pt x="4858" y="2763"/>
                    <a:pt x="3763" y="1667"/>
                  </a:cubicBezTo>
                  <a:cubicBezTo>
                    <a:pt x="2739" y="667"/>
                    <a:pt x="1429" y="72"/>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7"/>
            <p:cNvSpPr/>
            <p:nvPr/>
          </p:nvSpPr>
          <p:spPr>
            <a:xfrm>
              <a:off x="1938664" y="3258201"/>
              <a:ext cx="109507" cy="79113"/>
            </a:xfrm>
            <a:custGeom>
              <a:avLst/>
              <a:gdLst/>
              <a:ahLst/>
              <a:cxnLst/>
              <a:rect l="l" t="t" r="r" b="b"/>
              <a:pathLst>
                <a:path w="3693" h="2668" extrusionOk="0">
                  <a:moveTo>
                    <a:pt x="2573" y="0"/>
                  </a:moveTo>
                  <a:cubicBezTo>
                    <a:pt x="1882" y="667"/>
                    <a:pt x="1001" y="1072"/>
                    <a:pt x="1" y="1144"/>
                  </a:cubicBezTo>
                  <a:lnTo>
                    <a:pt x="1" y="2668"/>
                  </a:lnTo>
                  <a:cubicBezTo>
                    <a:pt x="1382" y="2572"/>
                    <a:pt x="2668" y="2001"/>
                    <a:pt x="3692" y="1048"/>
                  </a:cubicBezTo>
                  <a:lnTo>
                    <a:pt x="257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7"/>
            <p:cNvSpPr/>
            <p:nvPr/>
          </p:nvSpPr>
          <p:spPr>
            <a:xfrm>
              <a:off x="1758611" y="2996217"/>
              <a:ext cx="160331" cy="341093"/>
            </a:xfrm>
            <a:custGeom>
              <a:avLst/>
              <a:gdLst/>
              <a:ahLst/>
              <a:cxnLst/>
              <a:rect l="l" t="t" r="r" b="b"/>
              <a:pathLst>
                <a:path w="5407" h="11503" extrusionOk="0">
                  <a:moveTo>
                    <a:pt x="5406" y="0"/>
                  </a:moveTo>
                  <a:cubicBezTo>
                    <a:pt x="4001" y="96"/>
                    <a:pt x="2691" y="691"/>
                    <a:pt x="1691" y="1667"/>
                  </a:cubicBezTo>
                  <a:cubicBezTo>
                    <a:pt x="619" y="2739"/>
                    <a:pt x="0" y="4192"/>
                    <a:pt x="0" y="5740"/>
                  </a:cubicBezTo>
                  <a:cubicBezTo>
                    <a:pt x="0" y="7288"/>
                    <a:pt x="595" y="8716"/>
                    <a:pt x="1691" y="9836"/>
                  </a:cubicBezTo>
                  <a:cubicBezTo>
                    <a:pt x="2691" y="10836"/>
                    <a:pt x="4001" y="11407"/>
                    <a:pt x="5406" y="11503"/>
                  </a:cubicBezTo>
                  <a:lnTo>
                    <a:pt x="5406" y="9979"/>
                  </a:lnTo>
                  <a:cubicBezTo>
                    <a:pt x="3239" y="9788"/>
                    <a:pt x="1500" y="7978"/>
                    <a:pt x="1500" y="5740"/>
                  </a:cubicBezTo>
                  <a:cubicBezTo>
                    <a:pt x="1500" y="3501"/>
                    <a:pt x="3239" y="1691"/>
                    <a:pt x="5406" y="1524"/>
                  </a:cubicBezTo>
                  <a:lnTo>
                    <a:pt x="5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7" name="Google Shape;11717;p77"/>
          <p:cNvGrpSpPr/>
          <p:nvPr/>
        </p:nvGrpSpPr>
        <p:grpSpPr>
          <a:xfrm>
            <a:off x="1830609" y="2836425"/>
            <a:ext cx="341836" cy="341127"/>
            <a:chOff x="2349655" y="2979255"/>
            <a:chExt cx="341836" cy="341127"/>
          </a:xfrm>
        </p:grpSpPr>
        <p:sp>
          <p:nvSpPr>
            <p:cNvPr id="11718" name="Google Shape;11718;p77"/>
            <p:cNvSpPr/>
            <p:nvPr/>
          </p:nvSpPr>
          <p:spPr>
            <a:xfrm>
              <a:off x="2349655" y="3094368"/>
              <a:ext cx="110900" cy="110900"/>
            </a:xfrm>
            <a:custGeom>
              <a:avLst/>
              <a:gdLst/>
              <a:ahLst/>
              <a:cxnLst/>
              <a:rect l="l" t="t" r="r" b="b"/>
              <a:pathLst>
                <a:path w="3740" h="3740" extrusionOk="0">
                  <a:moveTo>
                    <a:pt x="1882" y="1"/>
                  </a:moveTo>
                  <a:cubicBezTo>
                    <a:pt x="834" y="1"/>
                    <a:pt x="1" y="834"/>
                    <a:pt x="1" y="1858"/>
                  </a:cubicBezTo>
                  <a:cubicBezTo>
                    <a:pt x="1" y="2906"/>
                    <a:pt x="834" y="3739"/>
                    <a:pt x="1882" y="3739"/>
                  </a:cubicBezTo>
                  <a:cubicBezTo>
                    <a:pt x="2906" y="3739"/>
                    <a:pt x="3740" y="2906"/>
                    <a:pt x="3740" y="1858"/>
                  </a:cubicBezTo>
                  <a:cubicBezTo>
                    <a:pt x="3740" y="834"/>
                    <a:pt x="2906"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7"/>
            <p:cNvSpPr/>
            <p:nvPr/>
          </p:nvSpPr>
          <p:spPr>
            <a:xfrm>
              <a:off x="2411808" y="2979255"/>
              <a:ext cx="247895" cy="99603"/>
            </a:xfrm>
            <a:custGeom>
              <a:avLst/>
              <a:gdLst/>
              <a:ahLst/>
              <a:cxnLst/>
              <a:rect l="l" t="t" r="r" b="b"/>
              <a:pathLst>
                <a:path w="8360" h="3359" extrusionOk="0">
                  <a:moveTo>
                    <a:pt x="3287" y="1"/>
                  </a:moveTo>
                  <a:cubicBezTo>
                    <a:pt x="2811" y="1"/>
                    <a:pt x="2430" y="310"/>
                    <a:pt x="2287" y="739"/>
                  </a:cubicBezTo>
                  <a:lnTo>
                    <a:pt x="953" y="739"/>
                  </a:lnTo>
                  <a:lnTo>
                    <a:pt x="1" y="3216"/>
                  </a:lnTo>
                  <a:cubicBezTo>
                    <a:pt x="191" y="3263"/>
                    <a:pt x="429" y="3287"/>
                    <a:pt x="644" y="3359"/>
                  </a:cubicBezTo>
                  <a:lnTo>
                    <a:pt x="1382" y="1406"/>
                  </a:lnTo>
                  <a:lnTo>
                    <a:pt x="2287" y="1406"/>
                  </a:lnTo>
                  <a:cubicBezTo>
                    <a:pt x="2430" y="1811"/>
                    <a:pt x="2811" y="2144"/>
                    <a:pt x="3287" y="2144"/>
                  </a:cubicBezTo>
                  <a:lnTo>
                    <a:pt x="8359" y="2144"/>
                  </a:lnTo>
                  <a:lnTo>
                    <a:pt x="83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7"/>
            <p:cNvSpPr/>
            <p:nvPr/>
          </p:nvSpPr>
          <p:spPr>
            <a:xfrm>
              <a:off x="2464768" y="3164972"/>
              <a:ext cx="226723" cy="63605"/>
            </a:xfrm>
            <a:custGeom>
              <a:avLst/>
              <a:gdLst/>
              <a:ahLst/>
              <a:cxnLst/>
              <a:rect l="l" t="t" r="r" b="b"/>
              <a:pathLst>
                <a:path w="7646" h="2145" extrusionOk="0">
                  <a:moveTo>
                    <a:pt x="2573" y="1"/>
                  </a:moveTo>
                  <a:cubicBezTo>
                    <a:pt x="2096" y="1"/>
                    <a:pt x="1715" y="287"/>
                    <a:pt x="1572" y="739"/>
                  </a:cubicBezTo>
                  <a:lnTo>
                    <a:pt x="786" y="739"/>
                  </a:lnTo>
                  <a:lnTo>
                    <a:pt x="358" y="525"/>
                  </a:lnTo>
                  <a:cubicBezTo>
                    <a:pt x="263" y="739"/>
                    <a:pt x="143" y="906"/>
                    <a:pt x="1" y="1096"/>
                  </a:cubicBezTo>
                  <a:lnTo>
                    <a:pt x="644" y="1382"/>
                  </a:lnTo>
                  <a:lnTo>
                    <a:pt x="1572" y="1382"/>
                  </a:lnTo>
                  <a:cubicBezTo>
                    <a:pt x="1715" y="1811"/>
                    <a:pt x="2096" y="2144"/>
                    <a:pt x="2573" y="2144"/>
                  </a:cubicBezTo>
                  <a:lnTo>
                    <a:pt x="7645" y="2144"/>
                  </a:lnTo>
                  <a:lnTo>
                    <a:pt x="764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7"/>
            <p:cNvSpPr/>
            <p:nvPr/>
          </p:nvSpPr>
          <p:spPr>
            <a:xfrm>
              <a:off x="2411808" y="3220068"/>
              <a:ext cx="247895" cy="100314"/>
            </a:xfrm>
            <a:custGeom>
              <a:avLst/>
              <a:gdLst/>
              <a:ahLst/>
              <a:cxnLst/>
              <a:rect l="l" t="t" r="r" b="b"/>
              <a:pathLst>
                <a:path w="8360" h="3383" extrusionOk="0">
                  <a:moveTo>
                    <a:pt x="644" y="1"/>
                  </a:moveTo>
                  <a:cubicBezTo>
                    <a:pt x="429" y="96"/>
                    <a:pt x="191" y="120"/>
                    <a:pt x="1" y="167"/>
                  </a:cubicBezTo>
                  <a:lnTo>
                    <a:pt x="953" y="2620"/>
                  </a:lnTo>
                  <a:lnTo>
                    <a:pt x="2287" y="2620"/>
                  </a:lnTo>
                  <a:cubicBezTo>
                    <a:pt x="2430" y="3049"/>
                    <a:pt x="2811" y="3382"/>
                    <a:pt x="3287" y="3382"/>
                  </a:cubicBezTo>
                  <a:lnTo>
                    <a:pt x="8359" y="3382"/>
                  </a:lnTo>
                  <a:lnTo>
                    <a:pt x="8359" y="1263"/>
                  </a:lnTo>
                  <a:lnTo>
                    <a:pt x="3287" y="1263"/>
                  </a:lnTo>
                  <a:cubicBezTo>
                    <a:pt x="2811" y="1263"/>
                    <a:pt x="2430" y="1572"/>
                    <a:pt x="2287" y="1977"/>
                  </a:cubicBezTo>
                  <a:lnTo>
                    <a:pt x="1382" y="1977"/>
                  </a:lnTo>
                  <a:lnTo>
                    <a:pt x="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7"/>
            <p:cNvSpPr/>
            <p:nvPr/>
          </p:nvSpPr>
          <p:spPr>
            <a:xfrm>
              <a:off x="2464768" y="3072484"/>
              <a:ext cx="226723" cy="62863"/>
            </a:xfrm>
            <a:custGeom>
              <a:avLst/>
              <a:gdLst/>
              <a:ahLst/>
              <a:cxnLst/>
              <a:rect l="l" t="t" r="r" b="b"/>
              <a:pathLst>
                <a:path w="7646" h="2120" extrusionOk="0">
                  <a:moveTo>
                    <a:pt x="2573" y="0"/>
                  </a:moveTo>
                  <a:cubicBezTo>
                    <a:pt x="2096" y="0"/>
                    <a:pt x="1715" y="286"/>
                    <a:pt x="1572" y="739"/>
                  </a:cubicBezTo>
                  <a:lnTo>
                    <a:pt x="644" y="739"/>
                  </a:lnTo>
                  <a:lnTo>
                    <a:pt x="1" y="1024"/>
                  </a:lnTo>
                  <a:cubicBezTo>
                    <a:pt x="143" y="1215"/>
                    <a:pt x="263" y="1382"/>
                    <a:pt x="358" y="1596"/>
                  </a:cubicBezTo>
                  <a:lnTo>
                    <a:pt x="786" y="1382"/>
                  </a:lnTo>
                  <a:lnTo>
                    <a:pt x="1572" y="1382"/>
                  </a:lnTo>
                  <a:cubicBezTo>
                    <a:pt x="1715" y="1810"/>
                    <a:pt x="2096" y="2120"/>
                    <a:pt x="2573" y="2120"/>
                  </a:cubicBezTo>
                  <a:lnTo>
                    <a:pt x="7645" y="2120"/>
                  </a:lnTo>
                  <a:lnTo>
                    <a:pt x="764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3" name="Google Shape;11723;p77"/>
          <p:cNvSpPr/>
          <p:nvPr/>
        </p:nvSpPr>
        <p:spPr>
          <a:xfrm>
            <a:off x="2578490" y="2848057"/>
            <a:ext cx="340381" cy="341093"/>
          </a:xfrm>
          <a:custGeom>
            <a:avLst/>
            <a:gdLst/>
            <a:ahLst/>
            <a:cxnLst/>
            <a:rect l="l" t="t" r="r" b="b"/>
            <a:pathLst>
              <a:path w="11479" h="11503" extrusionOk="0">
                <a:moveTo>
                  <a:pt x="10193" y="0"/>
                </a:moveTo>
                <a:cubicBezTo>
                  <a:pt x="9788" y="429"/>
                  <a:pt x="9407" y="810"/>
                  <a:pt x="8954" y="1167"/>
                </a:cubicBezTo>
                <a:lnTo>
                  <a:pt x="8954" y="10836"/>
                </a:lnTo>
                <a:lnTo>
                  <a:pt x="8264" y="10836"/>
                </a:lnTo>
                <a:lnTo>
                  <a:pt x="8264" y="1667"/>
                </a:lnTo>
                <a:cubicBezTo>
                  <a:pt x="7883" y="1953"/>
                  <a:pt x="7478" y="2215"/>
                  <a:pt x="7049" y="2429"/>
                </a:cubicBezTo>
                <a:lnTo>
                  <a:pt x="7049" y="10836"/>
                </a:lnTo>
                <a:lnTo>
                  <a:pt x="6382" y="10836"/>
                </a:lnTo>
                <a:lnTo>
                  <a:pt x="6382" y="2763"/>
                </a:lnTo>
                <a:cubicBezTo>
                  <a:pt x="5978" y="2953"/>
                  <a:pt x="5573" y="3144"/>
                  <a:pt x="5144" y="3239"/>
                </a:cubicBezTo>
                <a:lnTo>
                  <a:pt x="5144" y="10836"/>
                </a:lnTo>
                <a:lnTo>
                  <a:pt x="4453" y="10836"/>
                </a:lnTo>
                <a:lnTo>
                  <a:pt x="4453" y="3453"/>
                </a:lnTo>
                <a:cubicBezTo>
                  <a:pt x="4072" y="3572"/>
                  <a:pt x="3668" y="3668"/>
                  <a:pt x="3239" y="3739"/>
                </a:cubicBezTo>
                <a:lnTo>
                  <a:pt x="3239" y="10812"/>
                </a:lnTo>
                <a:lnTo>
                  <a:pt x="2548" y="10812"/>
                </a:lnTo>
                <a:lnTo>
                  <a:pt x="2548" y="3811"/>
                </a:lnTo>
                <a:cubicBezTo>
                  <a:pt x="2167" y="3882"/>
                  <a:pt x="1762" y="3906"/>
                  <a:pt x="1334" y="3906"/>
                </a:cubicBezTo>
                <a:lnTo>
                  <a:pt x="1334" y="10812"/>
                </a:lnTo>
                <a:lnTo>
                  <a:pt x="0" y="10812"/>
                </a:lnTo>
                <a:lnTo>
                  <a:pt x="0" y="11503"/>
                </a:lnTo>
                <a:lnTo>
                  <a:pt x="11479" y="11503"/>
                </a:lnTo>
                <a:lnTo>
                  <a:pt x="11479" y="10812"/>
                </a:lnTo>
                <a:lnTo>
                  <a:pt x="10193" y="10812"/>
                </a:lnTo>
                <a:lnTo>
                  <a:pt x="1019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4" name="Google Shape;11724;p77"/>
          <p:cNvGrpSpPr/>
          <p:nvPr/>
        </p:nvGrpSpPr>
        <p:grpSpPr>
          <a:xfrm>
            <a:off x="3269142" y="2827328"/>
            <a:ext cx="357346" cy="330540"/>
            <a:chOff x="3492957" y="2994082"/>
            <a:chExt cx="357346" cy="330540"/>
          </a:xfrm>
        </p:grpSpPr>
        <p:sp>
          <p:nvSpPr>
            <p:cNvPr id="11725" name="Google Shape;11725;p77"/>
            <p:cNvSpPr/>
            <p:nvPr/>
          </p:nvSpPr>
          <p:spPr>
            <a:xfrm>
              <a:off x="3624290" y="3120493"/>
              <a:ext cx="97497" cy="97497"/>
            </a:xfrm>
            <a:custGeom>
              <a:avLst/>
              <a:gdLst/>
              <a:ahLst/>
              <a:cxnLst/>
              <a:rect l="l" t="t" r="r" b="b"/>
              <a:pathLst>
                <a:path w="3288" h="3288" extrusionOk="0">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7"/>
            <p:cNvSpPr/>
            <p:nvPr/>
          </p:nvSpPr>
          <p:spPr>
            <a:xfrm>
              <a:off x="3684338" y="3184039"/>
              <a:ext cx="129967" cy="140405"/>
            </a:xfrm>
            <a:custGeom>
              <a:avLst/>
              <a:gdLst/>
              <a:ahLst/>
              <a:cxnLst/>
              <a:rect l="l" t="t" r="r" b="b"/>
              <a:pathLst>
                <a:path w="4383" h="4735" extrusionOk="0">
                  <a:moveTo>
                    <a:pt x="1858" y="1"/>
                  </a:moveTo>
                  <a:cubicBezTo>
                    <a:pt x="1667" y="763"/>
                    <a:pt x="1143" y="1382"/>
                    <a:pt x="453" y="1644"/>
                  </a:cubicBezTo>
                  <a:cubicBezTo>
                    <a:pt x="667" y="2454"/>
                    <a:pt x="500" y="3335"/>
                    <a:pt x="0" y="4049"/>
                  </a:cubicBezTo>
                  <a:cubicBezTo>
                    <a:pt x="449" y="4498"/>
                    <a:pt x="1052" y="4735"/>
                    <a:pt x="1658" y="4735"/>
                  </a:cubicBezTo>
                  <a:cubicBezTo>
                    <a:pt x="2145" y="4735"/>
                    <a:pt x="2635" y="4582"/>
                    <a:pt x="3048" y="4264"/>
                  </a:cubicBezTo>
                  <a:cubicBezTo>
                    <a:pt x="4144" y="3549"/>
                    <a:pt x="4382" y="2073"/>
                    <a:pt x="3596" y="1001"/>
                  </a:cubicBezTo>
                  <a:cubicBezTo>
                    <a:pt x="3191" y="406"/>
                    <a:pt x="2525" y="72"/>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7"/>
            <p:cNvSpPr/>
            <p:nvPr/>
          </p:nvSpPr>
          <p:spPr>
            <a:xfrm>
              <a:off x="3603118" y="2994082"/>
              <a:ext cx="138448" cy="108795"/>
            </a:xfrm>
            <a:custGeom>
              <a:avLst/>
              <a:gdLst/>
              <a:ahLst/>
              <a:cxnLst/>
              <a:rect l="l" t="t" r="r" b="b"/>
              <a:pathLst>
                <a:path w="4669" h="3669" extrusionOk="0">
                  <a:moveTo>
                    <a:pt x="2334" y="1"/>
                  </a:moveTo>
                  <a:cubicBezTo>
                    <a:pt x="1691" y="1"/>
                    <a:pt x="1096" y="239"/>
                    <a:pt x="667" y="692"/>
                  </a:cubicBezTo>
                  <a:cubicBezTo>
                    <a:pt x="310" y="1049"/>
                    <a:pt x="96" y="1477"/>
                    <a:pt x="1" y="1954"/>
                  </a:cubicBezTo>
                  <a:cubicBezTo>
                    <a:pt x="834" y="2239"/>
                    <a:pt x="1453" y="2906"/>
                    <a:pt x="1787" y="3668"/>
                  </a:cubicBezTo>
                  <a:cubicBezTo>
                    <a:pt x="1965" y="3621"/>
                    <a:pt x="2150" y="3597"/>
                    <a:pt x="2334" y="3597"/>
                  </a:cubicBezTo>
                  <a:cubicBezTo>
                    <a:pt x="2519" y="3597"/>
                    <a:pt x="2704" y="3621"/>
                    <a:pt x="2882" y="3668"/>
                  </a:cubicBezTo>
                  <a:cubicBezTo>
                    <a:pt x="3216" y="2906"/>
                    <a:pt x="3882" y="2239"/>
                    <a:pt x="4668" y="1978"/>
                  </a:cubicBezTo>
                  <a:cubicBezTo>
                    <a:pt x="4501" y="882"/>
                    <a:pt x="3525"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7"/>
            <p:cNvSpPr/>
            <p:nvPr/>
          </p:nvSpPr>
          <p:spPr>
            <a:xfrm>
              <a:off x="3492957" y="3066465"/>
              <a:ext cx="144793" cy="140760"/>
            </a:xfrm>
            <a:custGeom>
              <a:avLst/>
              <a:gdLst/>
              <a:ahLst/>
              <a:cxnLst/>
              <a:rect l="l" t="t" r="r" b="b"/>
              <a:pathLst>
                <a:path w="4883" h="4747" extrusionOk="0">
                  <a:moveTo>
                    <a:pt x="2722" y="0"/>
                  </a:moveTo>
                  <a:cubicBezTo>
                    <a:pt x="2337" y="0"/>
                    <a:pt x="1948" y="90"/>
                    <a:pt x="1596" y="251"/>
                  </a:cubicBezTo>
                  <a:cubicBezTo>
                    <a:pt x="1048" y="561"/>
                    <a:pt x="620" y="1037"/>
                    <a:pt x="405" y="1632"/>
                  </a:cubicBezTo>
                  <a:cubicBezTo>
                    <a:pt x="1" y="2871"/>
                    <a:pt x="691" y="4204"/>
                    <a:pt x="1929" y="4633"/>
                  </a:cubicBezTo>
                  <a:cubicBezTo>
                    <a:pt x="2167" y="4709"/>
                    <a:pt x="2413" y="4746"/>
                    <a:pt x="2659" y="4746"/>
                  </a:cubicBezTo>
                  <a:cubicBezTo>
                    <a:pt x="3104" y="4746"/>
                    <a:pt x="3546" y="4625"/>
                    <a:pt x="3930" y="4395"/>
                  </a:cubicBezTo>
                  <a:cubicBezTo>
                    <a:pt x="3811" y="4133"/>
                    <a:pt x="3739" y="3799"/>
                    <a:pt x="3739" y="3466"/>
                  </a:cubicBezTo>
                  <a:cubicBezTo>
                    <a:pt x="3739" y="2632"/>
                    <a:pt x="4192" y="1894"/>
                    <a:pt x="4882" y="1465"/>
                  </a:cubicBezTo>
                  <a:cubicBezTo>
                    <a:pt x="4621" y="846"/>
                    <a:pt x="4097" y="346"/>
                    <a:pt x="3430" y="108"/>
                  </a:cubicBezTo>
                  <a:cubicBezTo>
                    <a:pt x="3201" y="35"/>
                    <a:pt x="2962" y="0"/>
                    <a:pt x="2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7"/>
            <p:cNvSpPr/>
            <p:nvPr/>
          </p:nvSpPr>
          <p:spPr>
            <a:xfrm>
              <a:off x="3707645" y="3066821"/>
              <a:ext cx="142658" cy="133496"/>
            </a:xfrm>
            <a:custGeom>
              <a:avLst/>
              <a:gdLst/>
              <a:ahLst/>
              <a:cxnLst/>
              <a:rect l="l" t="t" r="r" b="b"/>
              <a:pathLst>
                <a:path w="4811" h="4502" extrusionOk="0">
                  <a:moveTo>
                    <a:pt x="2191" y="1"/>
                  </a:moveTo>
                  <a:cubicBezTo>
                    <a:pt x="1238" y="1"/>
                    <a:pt x="357" y="596"/>
                    <a:pt x="0" y="1501"/>
                  </a:cubicBezTo>
                  <a:cubicBezTo>
                    <a:pt x="619" y="1882"/>
                    <a:pt x="1072" y="2525"/>
                    <a:pt x="1119" y="3335"/>
                  </a:cubicBezTo>
                  <a:cubicBezTo>
                    <a:pt x="1953" y="3406"/>
                    <a:pt x="2763" y="3811"/>
                    <a:pt x="3287" y="4502"/>
                  </a:cubicBezTo>
                  <a:cubicBezTo>
                    <a:pt x="4311" y="3930"/>
                    <a:pt x="4811" y="2739"/>
                    <a:pt x="4453" y="1644"/>
                  </a:cubicBezTo>
                  <a:cubicBezTo>
                    <a:pt x="4120" y="620"/>
                    <a:pt x="3215"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7"/>
            <p:cNvSpPr/>
            <p:nvPr/>
          </p:nvSpPr>
          <p:spPr>
            <a:xfrm>
              <a:off x="3532514" y="3212299"/>
              <a:ext cx="150427" cy="112324"/>
            </a:xfrm>
            <a:custGeom>
              <a:avLst/>
              <a:gdLst/>
              <a:ahLst/>
              <a:cxnLst/>
              <a:rect l="l" t="t" r="r" b="b"/>
              <a:pathLst>
                <a:path w="5073" h="3788" extrusionOk="0">
                  <a:moveTo>
                    <a:pt x="2929" y="1"/>
                  </a:moveTo>
                  <a:cubicBezTo>
                    <a:pt x="2456" y="300"/>
                    <a:pt x="1888" y="454"/>
                    <a:pt x="1323" y="454"/>
                  </a:cubicBezTo>
                  <a:cubicBezTo>
                    <a:pt x="1036" y="454"/>
                    <a:pt x="749" y="414"/>
                    <a:pt x="476" y="334"/>
                  </a:cubicBezTo>
                  <a:lnTo>
                    <a:pt x="476" y="334"/>
                  </a:lnTo>
                  <a:cubicBezTo>
                    <a:pt x="0" y="1406"/>
                    <a:pt x="310" y="2644"/>
                    <a:pt x="1215" y="3335"/>
                  </a:cubicBezTo>
                  <a:cubicBezTo>
                    <a:pt x="1643" y="3644"/>
                    <a:pt x="2143" y="3787"/>
                    <a:pt x="2620" y="3787"/>
                  </a:cubicBezTo>
                  <a:cubicBezTo>
                    <a:pt x="3358" y="3787"/>
                    <a:pt x="4072" y="3454"/>
                    <a:pt x="4525" y="2811"/>
                  </a:cubicBezTo>
                  <a:cubicBezTo>
                    <a:pt x="4930" y="2215"/>
                    <a:pt x="5073" y="1501"/>
                    <a:pt x="4906" y="834"/>
                  </a:cubicBezTo>
                  <a:lnTo>
                    <a:pt x="4906" y="834"/>
                  </a:lnTo>
                  <a:cubicBezTo>
                    <a:pt x="4836" y="841"/>
                    <a:pt x="4765" y="844"/>
                    <a:pt x="4695" y="844"/>
                  </a:cubicBezTo>
                  <a:cubicBezTo>
                    <a:pt x="4022" y="844"/>
                    <a:pt x="3339" y="539"/>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77"/>
          <p:cNvGrpSpPr/>
          <p:nvPr/>
        </p:nvGrpSpPr>
        <p:grpSpPr>
          <a:xfrm>
            <a:off x="4043118" y="2862172"/>
            <a:ext cx="341126" cy="305806"/>
            <a:chOff x="4119318" y="3014572"/>
            <a:chExt cx="341126" cy="305806"/>
          </a:xfrm>
        </p:grpSpPr>
        <p:sp>
          <p:nvSpPr>
            <p:cNvPr id="11732" name="Google Shape;11732;p77"/>
            <p:cNvSpPr/>
            <p:nvPr/>
          </p:nvSpPr>
          <p:spPr>
            <a:xfrm>
              <a:off x="4119318" y="3014572"/>
              <a:ext cx="127150" cy="305806"/>
            </a:xfrm>
            <a:custGeom>
              <a:avLst/>
              <a:gdLst/>
              <a:ahLst/>
              <a:cxnLst/>
              <a:rect l="l" t="t" r="r" b="b"/>
              <a:pathLst>
                <a:path w="4288" h="10313" extrusionOk="0">
                  <a:moveTo>
                    <a:pt x="2240" y="715"/>
                  </a:moveTo>
                  <a:lnTo>
                    <a:pt x="2240" y="1406"/>
                  </a:lnTo>
                  <a:lnTo>
                    <a:pt x="715" y="1406"/>
                  </a:lnTo>
                  <a:lnTo>
                    <a:pt x="715" y="715"/>
                  </a:lnTo>
                  <a:close/>
                  <a:moveTo>
                    <a:pt x="2240" y="2430"/>
                  </a:moveTo>
                  <a:lnTo>
                    <a:pt x="2240" y="3096"/>
                  </a:lnTo>
                  <a:lnTo>
                    <a:pt x="715" y="3096"/>
                  </a:lnTo>
                  <a:lnTo>
                    <a:pt x="715" y="2430"/>
                  </a:lnTo>
                  <a:close/>
                  <a:moveTo>
                    <a:pt x="1" y="1"/>
                  </a:moveTo>
                  <a:lnTo>
                    <a:pt x="1" y="10312"/>
                  </a:lnTo>
                  <a:lnTo>
                    <a:pt x="2930" y="10312"/>
                  </a:lnTo>
                  <a:lnTo>
                    <a:pt x="2930" y="6740"/>
                  </a:lnTo>
                  <a:lnTo>
                    <a:pt x="4288" y="5168"/>
                  </a:lnTo>
                  <a:lnTo>
                    <a:pt x="2930" y="3573"/>
                  </a:lnTo>
                  <a:lnTo>
                    <a:pt x="29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7"/>
            <p:cNvSpPr/>
            <p:nvPr/>
          </p:nvSpPr>
          <p:spPr>
            <a:xfrm>
              <a:off x="4225268" y="3014572"/>
              <a:ext cx="127120" cy="305806"/>
            </a:xfrm>
            <a:custGeom>
              <a:avLst/>
              <a:gdLst/>
              <a:ahLst/>
              <a:cxnLst/>
              <a:rect l="l" t="t" r="r" b="b"/>
              <a:pathLst>
                <a:path w="4287" h="10313" extrusionOk="0">
                  <a:moveTo>
                    <a:pt x="2263" y="7192"/>
                  </a:moveTo>
                  <a:lnTo>
                    <a:pt x="2263" y="7859"/>
                  </a:lnTo>
                  <a:lnTo>
                    <a:pt x="762" y="7859"/>
                  </a:lnTo>
                  <a:lnTo>
                    <a:pt x="762" y="7192"/>
                  </a:lnTo>
                  <a:close/>
                  <a:moveTo>
                    <a:pt x="2263" y="8859"/>
                  </a:moveTo>
                  <a:lnTo>
                    <a:pt x="2263" y="9526"/>
                  </a:lnTo>
                  <a:lnTo>
                    <a:pt x="762" y="9526"/>
                  </a:lnTo>
                  <a:lnTo>
                    <a:pt x="762" y="8859"/>
                  </a:lnTo>
                  <a:close/>
                  <a:moveTo>
                    <a:pt x="0" y="1"/>
                  </a:moveTo>
                  <a:lnTo>
                    <a:pt x="0" y="3335"/>
                  </a:lnTo>
                  <a:lnTo>
                    <a:pt x="1596" y="5168"/>
                  </a:lnTo>
                  <a:lnTo>
                    <a:pt x="0" y="6978"/>
                  </a:lnTo>
                  <a:lnTo>
                    <a:pt x="0" y="10312"/>
                  </a:lnTo>
                  <a:lnTo>
                    <a:pt x="2929" y="10312"/>
                  </a:lnTo>
                  <a:lnTo>
                    <a:pt x="2929" y="6740"/>
                  </a:lnTo>
                  <a:lnTo>
                    <a:pt x="4287" y="5168"/>
                  </a:lnTo>
                  <a:lnTo>
                    <a:pt x="2929" y="3573"/>
                  </a:lnTo>
                  <a:lnTo>
                    <a:pt x="292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7"/>
            <p:cNvSpPr/>
            <p:nvPr/>
          </p:nvSpPr>
          <p:spPr>
            <a:xfrm>
              <a:off x="4333294" y="3014572"/>
              <a:ext cx="127150" cy="305806"/>
            </a:xfrm>
            <a:custGeom>
              <a:avLst/>
              <a:gdLst/>
              <a:ahLst/>
              <a:cxnLst/>
              <a:rect l="l" t="t" r="r" b="b"/>
              <a:pathLst>
                <a:path w="4288" h="10313" extrusionOk="0">
                  <a:moveTo>
                    <a:pt x="2192" y="715"/>
                  </a:moveTo>
                  <a:lnTo>
                    <a:pt x="2192" y="1406"/>
                  </a:lnTo>
                  <a:lnTo>
                    <a:pt x="691" y="1406"/>
                  </a:lnTo>
                  <a:lnTo>
                    <a:pt x="691" y="715"/>
                  </a:lnTo>
                  <a:close/>
                  <a:moveTo>
                    <a:pt x="2192" y="2430"/>
                  </a:moveTo>
                  <a:lnTo>
                    <a:pt x="2192" y="3096"/>
                  </a:lnTo>
                  <a:lnTo>
                    <a:pt x="691" y="3096"/>
                  </a:lnTo>
                  <a:lnTo>
                    <a:pt x="691" y="2430"/>
                  </a:lnTo>
                  <a:close/>
                  <a:moveTo>
                    <a:pt x="1" y="1"/>
                  </a:moveTo>
                  <a:lnTo>
                    <a:pt x="1" y="3335"/>
                  </a:lnTo>
                  <a:lnTo>
                    <a:pt x="1572" y="5168"/>
                  </a:lnTo>
                  <a:lnTo>
                    <a:pt x="1" y="6978"/>
                  </a:lnTo>
                  <a:lnTo>
                    <a:pt x="1" y="10312"/>
                  </a:lnTo>
                  <a:lnTo>
                    <a:pt x="2906" y="10312"/>
                  </a:lnTo>
                  <a:lnTo>
                    <a:pt x="2906" y="6740"/>
                  </a:lnTo>
                  <a:lnTo>
                    <a:pt x="4287" y="5168"/>
                  </a:lnTo>
                  <a:lnTo>
                    <a:pt x="2906" y="3573"/>
                  </a:lnTo>
                  <a:lnTo>
                    <a:pt x="290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5" name="Google Shape;11735;p77"/>
          <p:cNvGrpSpPr/>
          <p:nvPr/>
        </p:nvGrpSpPr>
        <p:grpSpPr>
          <a:xfrm>
            <a:off x="4801418" y="2851586"/>
            <a:ext cx="302992" cy="341093"/>
            <a:chOff x="4725218" y="3003986"/>
            <a:chExt cx="302992" cy="341093"/>
          </a:xfrm>
        </p:grpSpPr>
        <p:sp>
          <p:nvSpPr>
            <p:cNvPr id="11736" name="Google Shape;11736;p77"/>
            <p:cNvSpPr/>
            <p:nvPr/>
          </p:nvSpPr>
          <p:spPr>
            <a:xfrm>
              <a:off x="4906013" y="3112012"/>
              <a:ext cx="53701" cy="125045"/>
            </a:xfrm>
            <a:custGeom>
              <a:avLst/>
              <a:gdLst/>
              <a:ahLst/>
              <a:cxnLst/>
              <a:rect l="l" t="t" r="r" b="b"/>
              <a:pathLst>
                <a:path w="1811" h="4217" extrusionOk="0">
                  <a:moveTo>
                    <a:pt x="0" y="1"/>
                  </a:moveTo>
                  <a:lnTo>
                    <a:pt x="0" y="4216"/>
                  </a:lnTo>
                  <a:cubicBezTo>
                    <a:pt x="1048" y="4073"/>
                    <a:pt x="1810" y="3192"/>
                    <a:pt x="1810" y="2120"/>
                  </a:cubicBezTo>
                  <a:cubicBezTo>
                    <a:pt x="1810" y="1049"/>
                    <a:pt x="1048" y="144"/>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7"/>
            <p:cNvSpPr/>
            <p:nvPr/>
          </p:nvSpPr>
          <p:spPr>
            <a:xfrm>
              <a:off x="4906013" y="3042831"/>
              <a:ext cx="122198" cy="261298"/>
            </a:xfrm>
            <a:custGeom>
              <a:avLst/>
              <a:gdLst/>
              <a:ahLst/>
              <a:cxnLst/>
              <a:rect l="l" t="t" r="r" b="b"/>
              <a:pathLst>
                <a:path w="4121" h="8812" extrusionOk="0">
                  <a:moveTo>
                    <a:pt x="0" y="0"/>
                  </a:moveTo>
                  <a:lnTo>
                    <a:pt x="0" y="1619"/>
                  </a:lnTo>
                  <a:cubicBezTo>
                    <a:pt x="1405" y="1786"/>
                    <a:pt x="2477" y="2977"/>
                    <a:pt x="2477" y="4406"/>
                  </a:cubicBezTo>
                  <a:cubicBezTo>
                    <a:pt x="2477" y="5835"/>
                    <a:pt x="1358" y="7025"/>
                    <a:pt x="0" y="7216"/>
                  </a:cubicBezTo>
                  <a:lnTo>
                    <a:pt x="0" y="8811"/>
                  </a:lnTo>
                  <a:cubicBezTo>
                    <a:pt x="2286" y="8645"/>
                    <a:pt x="4120" y="6740"/>
                    <a:pt x="4120" y="4382"/>
                  </a:cubicBezTo>
                  <a:cubicBezTo>
                    <a:pt x="4120" y="2096"/>
                    <a:pt x="2286" y="191"/>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7"/>
            <p:cNvSpPr/>
            <p:nvPr/>
          </p:nvSpPr>
          <p:spPr>
            <a:xfrm>
              <a:off x="4725218" y="3003986"/>
              <a:ext cx="161754" cy="341093"/>
            </a:xfrm>
            <a:custGeom>
              <a:avLst/>
              <a:gdLst/>
              <a:ahLst/>
              <a:cxnLst/>
              <a:rect l="l" t="t" r="r" b="b"/>
              <a:pathLst>
                <a:path w="5455" h="11503" extrusionOk="0">
                  <a:moveTo>
                    <a:pt x="3787" y="4692"/>
                  </a:moveTo>
                  <a:lnTo>
                    <a:pt x="3787" y="5359"/>
                  </a:lnTo>
                  <a:lnTo>
                    <a:pt x="2311" y="5359"/>
                  </a:lnTo>
                  <a:lnTo>
                    <a:pt x="2311" y="5335"/>
                  </a:lnTo>
                  <a:lnTo>
                    <a:pt x="2311" y="4692"/>
                  </a:lnTo>
                  <a:close/>
                  <a:moveTo>
                    <a:pt x="3787" y="6121"/>
                  </a:moveTo>
                  <a:lnTo>
                    <a:pt x="3787" y="6787"/>
                  </a:lnTo>
                  <a:lnTo>
                    <a:pt x="2311" y="6787"/>
                  </a:lnTo>
                  <a:lnTo>
                    <a:pt x="2311" y="6121"/>
                  </a:lnTo>
                  <a:close/>
                  <a:moveTo>
                    <a:pt x="5454" y="0"/>
                  </a:moveTo>
                  <a:cubicBezTo>
                    <a:pt x="4049" y="96"/>
                    <a:pt x="2716" y="667"/>
                    <a:pt x="1692" y="1667"/>
                  </a:cubicBezTo>
                  <a:cubicBezTo>
                    <a:pt x="596" y="2787"/>
                    <a:pt x="1" y="4215"/>
                    <a:pt x="1" y="5763"/>
                  </a:cubicBezTo>
                  <a:cubicBezTo>
                    <a:pt x="1" y="7311"/>
                    <a:pt x="596" y="8740"/>
                    <a:pt x="1692" y="9836"/>
                  </a:cubicBezTo>
                  <a:cubicBezTo>
                    <a:pt x="2692" y="10836"/>
                    <a:pt x="4025" y="11431"/>
                    <a:pt x="5454" y="11503"/>
                  </a:cubicBezTo>
                  <a:lnTo>
                    <a:pt x="54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77"/>
          <p:cNvGrpSpPr/>
          <p:nvPr/>
        </p:nvGrpSpPr>
        <p:grpSpPr>
          <a:xfrm>
            <a:off x="5513983" y="2840593"/>
            <a:ext cx="340386" cy="341809"/>
            <a:chOff x="5290168" y="3002563"/>
            <a:chExt cx="340386" cy="341809"/>
          </a:xfrm>
        </p:grpSpPr>
        <p:sp>
          <p:nvSpPr>
            <p:cNvPr id="11740" name="Google Shape;11740;p77"/>
            <p:cNvSpPr/>
            <p:nvPr/>
          </p:nvSpPr>
          <p:spPr>
            <a:xfrm>
              <a:off x="5470250" y="3183357"/>
              <a:ext cx="139130" cy="139841"/>
            </a:xfrm>
            <a:custGeom>
              <a:avLst/>
              <a:gdLst/>
              <a:ahLst/>
              <a:cxnLst/>
              <a:rect l="l" t="t" r="r" b="b"/>
              <a:pathLst>
                <a:path w="4692" h="4716" extrusionOk="0">
                  <a:moveTo>
                    <a:pt x="2643" y="0"/>
                  </a:moveTo>
                  <a:cubicBezTo>
                    <a:pt x="1191" y="0"/>
                    <a:pt x="0" y="1191"/>
                    <a:pt x="0" y="2644"/>
                  </a:cubicBezTo>
                  <a:lnTo>
                    <a:pt x="0" y="4715"/>
                  </a:lnTo>
                  <a:lnTo>
                    <a:pt x="2429" y="4715"/>
                  </a:lnTo>
                  <a:lnTo>
                    <a:pt x="2429" y="2405"/>
                  </a:lnTo>
                  <a:lnTo>
                    <a:pt x="4692" y="2405"/>
                  </a:lnTo>
                  <a:lnTo>
                    <a:pt x="46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7"/>
            <p:cNvSpPr/>
            <p:nvPr/>
          </p:nvSpPr>
          <p:spPr>
            <a:xfrm>
              <a:off x="5290168" y="3002563"/>
              <a:ext cx="68527" cy="68527"/>
            </a:xfrm>
            <a:custGeom>
              <a:avLst/>
              <a:gdLst/>
              <a:ahLst/>
              <a:cxnLst/>
              <a:rect l="l" t="t" r="r" b="b"/>
              <a:pathLst>
                <a:path w="2311" h="2311" extrusionOk="0">
                  <a:moveTo>
                    <a:pt x="977" y="1"/>
                  </a:moveTo>
                  <a:cubicBezTo>
                    <a:pt x="453" y="1"/>
                    <a:pt x="0" y="453"/>
                    <a:pt x="0" y="977"/>
                  </a:cubicBezTo>
                  <a:lnTo>
                    <a:pt x="0" y="2311"/>
                  </a:lnTo>
                  <a:lnTo>
                    <a:pt x="2310" y="2311"/>
                  </a:lnTo>
                  <a:lnTo>
                    <a:pt x="23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7"/>
            <p:cNvSpPr/>
            <p:nvPr/>
          </p:nvSpPr>
          <p:spPr>
            <a:xfrm>
              <a:off x="5311340" y="3023765"/>
              <a:ext cx="139159" cy="139130"/>
            </a:xfrm>
            <a:custGeom>
              <a:avLst/>
              <a:gdLst/>
              <a:ahLst/>
              <a:cxnLst/>
              <a:rect l="l" t="t" r="r" b="b"/>
              <a:pathLst>
                <a:path w="4693" h="4692" extrusionOk="0">
                  <a:moveTo>
                    <a:pt x="2263" y="0"/>
                  </a:moveTo>
                  <a:lnTo>
                    <a:pt x="2263" y="2286"/>
                  </a:lnTo>
                  <a:lnTo>
                    <a:pt x="1" y="2286"/>
                  </a:lnTo>
                  <a:lnTo>
                    <a:pt x="1" y="4692"/>
                  </a:lnTo>
                  <a:lnTo>
                    <a:pt x="2049" y="4692"/>
                  </a:lnTo>
                  <a:cubicBezTo>
                    <a:pt x="3502" y="4692"/>
                    <a:pt x="4692" y="3501"/>
                    <a:pt x="4692" y="2048"/>
                  </a:cubicBezTo>
                  <a:lnTo>
                    <a:pt x="46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7"/>
            <p:cNvSpPr/>
            <p:nvPr/>
          </p:nvSpPr>
          <p:spPr>
            <a:xfrm>
              <a:off x="5562027" y="3275163"/>
              <a:ext cx="68527" cy="69209"/>
            </a:xfrm>
            <a:custGeom>
              <a:avLst/>
              <a:gdLst/>
              <a:ahLst/>
              <a:cxnLst/>
              <a:rect l="l" t="t" r="r" b="b"/>
              <a:pathLst>
                <a:path w="2311" h="2334" extrusionOk="0">
                  <a:moveTo>
                    <a:pt x="1" y="0"/>
                  </a:moveTo>
                  <a:lnTo>
                    <a:pt x="1" y="2334"/>
                  </a:lnTo>
                  <a:lnTo>
                    <a:pt x="1335" y="2334"/>
                  </a:lnTo>
                  <a:cubicBezTo>
                    <a:pt x="1858" y="2334"/>
                    <a:pt x="2311" y="1881"/>
                    <a:pt x="2311" y="1334"/>
                  </a:cubicBezTo>
                  <a:lnTo>
                    <a:pt x="23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7"/>
            <p:cNvSpPr/>
            <p:nvPr/>
          </p:nvSpPr>
          <p:spPr>
            <a:xfrm>
              <a:off x="5290168" y="3275163"/>
              <a:ext cx="68527" cy="67815"/>
            </a:xfrm>
            <a:custGeom>
              <a:avLst/>
              <a:gdLst/>
              <a:ahLst/>
              <a:cxnLst/>
              <a:rect l="l" t="t" r="r" b="b"/>
              <a:pathLst>
                <a:path w="2311" h="2287" extrusionOk="0">
                  <a:moveTo>
                    <a:pt x="0" y="0"/>
                  </a:moveTo>
                  <a:lnTo>
                    <a:pt x="0" y="1334"/>
                  </a:lnTo>
                  <a:cubicBezTo>
                    <a:pt x="0" y="1858"/>
                    <a:pt x="453" y="2286"/>
                    <a:pt x="977" y="2286"/>
                  </a:cubicBezTo>
                  <a:lnTo>
                    <a:pt x="2310" y="2286"/>
                  </a:lnTo>
                  <a:lnTo>
                    <a:pt x="23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7"/>
            <p:cNvSpPr/>
            <p:nvPr/>
          </p:nvSpPr>
          <p:spPr>
            <a:xfrm>
              <a:off x="5311340" y="3183357"/>
              <a:ext cx="139159" cy="139841"/>
            </a:xfrm>
            <a:custGeom>
              <a:avLst/>
              <a:gdLst/>
              <a:ahLst/>
              <a:cxnLst/>
              <a:rect l="l" t="t" r="r" b="b"/>
              <a:pathLst>
                <a:path w="4693" h="4716" extrusionOk="0">
                  <a:moveTo>
                    <a:pt x="1" y="0"/>
                  </a:moveTo>
                  <a:lnTo>
                    <a:pt x="1" y="2405"/>
                  </a:lnTo>
                  <a:lnTo>
                    <a:pt x="2263" y="2405"/>
                  </a:lnTo>
                  <a:lnTo>
                    <a:pt x="2263" y="4715"/>
                  </a:lnTo>
                  <a:lnTo>
                    <a:pt x="4692" y="4715"/>
                  </a:lnTo>
                  <a:lnTo>
                    <a:pt x="4692" y="2644"/>
                  </a:lnTo>
                  <a:cubicBezTo>
                    <a:pt x="4692" y="1191"/>
                    <a:pt x="3502" y="0"/>
                    <a:pt x="2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7"/>
            <p:cNvSpPr/>
            <p:nvPr/>
          </p:nvSpPr>
          <p:spPr>
            <a:xfrm>
              <a:off x="5562027" y="3002563"/>
              <a:ext cx="68527" cy="68527"/>
            </a:xfrm>
            <a:custGeom>
              <a:avLst/>
              <a:gdLst/>
              <a:ahLst/>
              <a:cxnLst/>
              <a:rect l="l" t="t" r="r" b="b"/>
              <a:pathLst>
                <a:path w="2311" h="2311" extrusionOk="0">
                  <a:moveTo>
                    <a:pt x="1" y="1"/>
                  </a:moveTo>
                  <a:lnTo>
                    <a:pt x="1" y="2311"/>
                  </a:lnTo>
                  <a:lnTo>
                    <a:pt x="2311" y="2311"/>
                  </a:lnTo>
                  <a:lnTo>
                    <a:pt x="2311" y="977"/>
                  </a:lnTo>
                  <a:cubicBezTo>
                    <a:pt x="2311" y="453"/>
                    <a:pt x="1858" y="1"/>
                    <a:pt x="1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7"/>
            <p:cNvSpPr/>
            <p:nvPr/>
          </p:nvSpPr>
          <p:spPr>
            <a:xfrm>
              <a:off x="5470250" y="3023765"/>
              <a:ext cx="139130" cy="139130"/>
            </a:xfrm>
            <a:custGeom>
              <a:avLst/>
              <a:gdLst/>
              <a:ahLst/>
              <a:cxnLst/>
              <a:rect l="l" t="t" r="r" b="b"/>
              <a:pathLst>
                <a:path w="4692" h="4692" extrusionOk="0">
                  <a:moveTo>
                    <a:pt x="0" y="0"/>
                  </a:moveTo>
                  <a:lnTo>
                    <a:pt x="0" y="2048"/>
                  </a:lnTo>
                  <a:cubicBezTo>
                    <a:pt x="0" y="3501"/>
                    <a:pt x="1191" y="4692"/>
                    <a:pt x="2643" y="4692"/>
                  </a:cubicBezTo>
                  <a:lnTo>
                    <a:pt x="4692" y="4692"/>
                  </a:lnTo>
                  <a:lnTo>
                    <a:pt x="4692" y="2262"/>
                  </a:lnTo>
                  <a:lnTo>
                    <a:pt x="2429" y="2262"/>
                  </a:lnTo>
                  <a:lnTo>
                    <a:pt x="242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8" name="Google Shape;11748;p77"/>
          <p:cNvGrpSpPr/>
          <p:nvPr/>
        </p:nvGrpSpPr>
        <p:grpSpPr>
          <a:xfrm>
            <a:off x="6247887" y="2935623"/>
            <a:ext cx="342521" cy="174447"/>
            <a:chOff x="5881241" y="3088023"/>
            <a:chExt cx="342521" cy="174447"/>
          </a:xfrm>
        </p:grpSpPr>
        <p:sp>
          <p:nvSpPr>
            <p:cNvPr id="11749" name="Google Shape;11749;p77"/>
            <p:cNvSpPr/>
            <p:nvPr/>
          </p:nvSpPr>
          <p:spPr>
            <a:xfrm>
              <a:off x="5965960" y="3184751"/>
              <a:ext cx="89728" cy="77719"/>
            </a:xfrm>
            <a:custGeom>
              <a:avLst/>
              <a:gdLst/>
              <a:ahLst/>
              <a:cxnLst/>
              <a:rect l="l" t="t" r="r" b="b"/>
              <a:pathLst>
                <a:path w="3026" h="2621" extrusionOk="0">
                  <a:moveTo>
                    <a:pt x="739" y="1"/>
                  </a:moveTo>
                  <a:lnTo>
                    <a:pt x="1" y="1311"/>
                  </a:lnTo>
                  <a:lnTo>
                    <a:pt x="739" y="2620"/>
                  </a:lnTo>
                  <a:lnTo>
                    <a:pt x="2263" y="2620"/>
                  </a:lnTo>
                  <a:lnTo>
                    <a:pt x="3025" y="1311"/>
                  </a:lnTo>
                  <a:lnTo>
                    <a:pt x="22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7"/>
            <p:cNvSpPr/>
            <p:nvPr/>
          </p:nvSpPr>
          <p:spPr>
            <a:xfrm>
              <a:off x="6134033" y="3184751"/>
              <a:ext cx="89017" cy="77719"/>
            </a:xfrm>
            <a:custGeom>
              <a:avLst/>
              <a:gdLst/>
              <a:ahLst/>
              <a:cxnLst/>
              <a:rect l="l" t="t" r="r" b="b"/>
              <a:pathLst>
                <a:path w="3002" h="2621" extrusionOk="0">
                  <a:moveTo>
                    <a:pt x="739" y="1"/>
                  </a:moveTo>
                  <a:lnTo>
                    <a:pt x="1" y="1311"/>
                  </a:lnTo>
                  <a:lnTo>
                    <a:pt x="739" y="2620"/>
                  </a:lnTo>
                  <a:lnTo>
                    <a:pt x="2263" y="2620"/>
                  </a:lnTo>
                  <a:lnTo>
                    <a:pt x="3001" y="1311"/>
                  </a:lnTo>
                  <a:lnTo>
                    <a:pt x="22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7"/>
            <p:cNvSpPr/>
            <p:nvPr/>
          </p:nvSpPr>
          <p:spPr>
            <a:xfrm>
              <a:off x="5881241" y="3137454"/>
              <a:ext cx="88987" cy="77690"/>
            </a:xfrm>
            <a:custGeom>
              <a:avLst/>
              <a:gdLst/>
              <a:ahLst/>
              <a:cxnLst/>
              <a:rect l="l" t="t" r="r" b="b"/>
              <a:pathLst>
                <a:path w="3001" h="2620" extrusionOk="0">
                  <a:moveTo>
                    <a:pt x="738" y="0"/>
                  </a:moveTo>
                  <a:lnTo>
                    <a:pt x="0" y="1310"/>
                  </a:lnTo>
                  <a:lnTo>
                    <a:pt x="738" y="2620"/>
                  </a:lnTo>
                  <a:lnTo>
                    <a:pt x="2262" y="2620"/>
                  </a:lnTo>
                  <a:lnTo>
                    <a:pt x="3001" y="1310"/>
                  </a:lnTo>
                  <a:lnTo>
                    <a:pt x="226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7"/>
            <p:cNvSpPr/>
            <p:nvPr/>
          </p:nvSpPr>
          <p:spPr>
            <a:xfrm>
              <a:off x="6049997" y="3137454"/>
              <a:ext cx="89017" cy="77690"/>
            </a:xfrm>
            <a:custGeom>
              <a:avLst/>
              <a:gdLst/>
              <a:ahLst/>
              <a:cxnLst/>
              <a:rect l="l" t="t" r="r" b="b"/>
              <a:pathLst>
                <a:path w="3002" h="2620" extrusionOk="0">
                  <a:moveTo>
                    <a:pt x="739" y="0"/>
                  </a:moveTo>
                  <a:lnTo>
                    <a:pt x="1" y="1310"/>
                  </a:lnTo>
                  <a:lnTo>
                    <a:pt x="739" y="2620"/>
                  </a:lnTo>
                  <a:lnTo>
                    <a:pt x="2263" y="2620"/>
                  </a:lnTo>
                  <a:lnTo>
                    <a:pt x="3001" y="1310"/>
                  </a:lnTo>
                  <a:lnTo>
                    <a:pt x="22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7"/>
            <p:cNvSpPr/>
            <p:nvPr/>
          </p:nvSpPr>
          <p:spPr>
            <a:xfrm>
              <a:off x="5965960" y="3088023"/>
              <a:ext cx="89728" cy="77690"/>
            </a:xfrm>
            <a:custGeom>
              <a:avLst/>
              <a:gdLst/>
              <a:ahLst/>
              <a:cxnLst/>
              <a:rect l="l" t="t" r="r" b="b"/>
              <a:pathLst>
                <a:path w="3026" h="2620" extrusionOk="0">
                  <a:moveTo>
                    <a:pt x="739" y="0"/>
                  </a:moveTo>
                  <a:lnTo>
                    <a:pt x="1" y="1310"/>
                  </a:lnTo>
                  <a:lnTo>
                    <a:pt x="739" y="2620"/>
                  </a:lnTo>
                  <a:lnTo>
                    <a:pt x="2263" y="2620"/>
                  </a:lnTo>
                  <a:lnTo>
                    <a:pt x="3025" y="1310"/>
                  </a:lnTo>
                  <a:lnTo>
                    <a:pt x="22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7"/>
            <p:cNvSpPr/>
            <p:nvPr/>
          </p:nvSpPr>
          <p:spPr>
            <a:xfrm>
              <a:off x="6134745" y="3088023"/>
              <a:ext cx="89017" cy="77690"/>
            </a:xfrm>
            <a:custGeom>
              <a:avLst/>
              <a:gdLst/>
              <a:ahLst/>
              <a:cxnLst/>
              <a:rect l="l" t="t" r="r" b="b"/>
              <a:pathLst>
                <a:path w="3002" h="2620" extrusionOk="0">
                  <a:moveTo>
                    <a:pt x="739" y="0"/>
                  </a:moveTo>
                  <a:lnTo>
                    <a:pt x="0" y="1310"/>
                  </a:lnTo>
                  <a:lnTo>
                    <a:pt x="739" y="2620"/>
                  </a:lnTo>
                  <a:lnTo>
                    <a:pt x="2263" y="2620"/>
                  </a:lnTo>
                  <a:lnTo>
                    <a:pt x="3001" y="1310"/>
                  </a:lnTo>
                  <a:lnTo>
                    <a:pt x="22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55" name="Google Shape;11755;p77"/>
          <p:cNvSpPr/>
          <p:nvPr/>
        </p:nvSpPr>
        <p:spPr>
          <a:xfrm>
            <a:off x="6981290" y="2820815"/>
            <a:ext cx="341122" cy="341122"/>
          </a:xfrm>
          <a:custGeom>
            <a:avLst/>
            <a:gdLst/>
            <a:ahLst/>
            <a:cxnLst/>
            <a:rect l="l" t="t" r="r" b="b"/>
            <a:pathLst>
              <a:path w="11504" h="11504" extrusionOk="0">
                <a:moveTo>
                  <a:pt x="1" y="1"/>
                </a:moveTo>
                <a:lnTo>
                  <a:pt x="1" y="11503"/>
                </a:lnTo>
                <a:lnTo>
                  <a:pt x="11503" y="11503"/>
                </a:lnTo>
                <a:lnTo>
                  <a:pt x="11503" y="10241"/>
                </a:lnTo>
                <a:lnTo>
                  <a:pt x="10908" y="10241"/>
                </a:lnTo>
                <a:lnTo>
                  <a:pt x="10908" y="10789"/>
                </a:lnTo>
                <a:lnTo>
                  <a:pt x="10146" y="10789"/>
                </a:lnTo>
                <a:lnTo>
                  <a:pt x="10146" y="5026"/>
                </a:lnTo>
                <a:lnTo>
                  <a:pt x="8288" y="6383"/>
                </a:lnTo>
                <a:lnTo>
                  <a:pt x="7312" y="5931"/>
                </a:lnTo>
                <a:lnTo>
                  <a:pt x="5883" y="7574"/>
                </a:lnTo>
                <a:lnTo>
                  <a:pt x="4740" y="7002"/>
                </a:lnTo>
                <a:lnTo>
                  <a:pt x="3192" y="8907"/>
                </a:lnTo>
                <a:lnTo>
                  <a:pt x="2168" y="8526"/>
                </a:lnTo>
                <a:lnTo>
                  <a:pt x="763" y="10003"/>
                </a:lnTo>
                <a:lnTo>
                  <a:pt x="763" y="9027"/>
                </a:lnTo>
                <a:lnTo>
                  <a:pt x="1977" y="7717"/>
                </a:lnTo>
                <a:lnTo>
                  <a:pt x="3001" y="8098"/>
                </a:lnTo>
                <a:lnTo>
                  <a:pt x="4573" y="6169"/>
                </a:lnTo>
                <a:lnTo>
                  <a:pt x="5692" y="6740"/>
                </a:lnTo>
                <a:lnTo>
                  <a:pt x="7097" y="5097"/>
                </a:lnTo>
                <a:lnTo>
                  <a:pt x="8169" y="5597"/>
                </a:lnTo>
                <a:lnTo>
                  <a:pt x="10098" y="4240"/>
                </a:lnTo>
                <a:lnTo>
                  <a:pt x="10098" y="2192"/>
                </a:lnTo>
                <a:lnTo>
                  <a:pt x="8884" y="2954"/>
                </a:lnTo>
                <a:lnTo>
                  <a:pt x="7669" y="2716"/>
                </a:lnTo>
                <a:lnTo>
                  <a:pt x="5526" y="4811"/>
                </a:lnTo>
                <a:lnTo>
                  <a:pt x="4549" y="4478"/>
                </a:lnTo>
                <a:lnTo>
                  <a:pt x="2668" y="6502"/>
                </a:lnTo>
                <a:lnTo>
                  <a:pt x="1811" y="5954"/>
                </a:lnTo>
                <a:lnTo>
                  <a:pt x="739" y="7193"/>
                </a:lnTo>
                <a:lnTo>
                  <a:pt x="739" y="692"/>
                </a:lnTo>
                <a:lnTo>
                  <a:pt x="1263" y="692"/>
                </a:lnTo>
                <a:lnTo>
                  <a:pt x="12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56" name="Google Shape;11756;p77"/>
          <p:cNvGrpSpPr/>
          <p:nvPr/>
        </p:nvGrpSpPr>
        <p:grpSpPr>
          <a:xfrm>
            <a:off x="7758280" y="2840326"/>
            <a:ext cx="244340" cy="340681"/>
            <a:chOff x="7091619" y="3002296"/>
            <a:chExt cx="244340" cy="340681"/>
          </a:xfrm>
        </p:grpSpPr>
        <p:sp>
          <p:nvSpPr>
            <p:cNvPr id="11757" name="Google Shape;11757;p77"/>
            <p:cNvSpPr/>
            <p:nvPr/>
          </p:nvSpPr>
          <p:spPr>
            <a:xfrm>
              <a:off x="7268855" y="3184454"/>
              <a:ext cx="67104" cy="158522"/>
            </a:xfrm>
            <a:custGeom>
              <a:avLst/>
              <a:gdLst/>
              <a:ahLst/>
              <a:cxnLst/>
              <a:rect l="l" t="t" r="r" b="b"/>
              <a:pathLst>
                <a:path w="2263" h="5346" extrusionOk="0">
                  <a:moveTo>
                    <a:pt x="1232" y="0"/>
                  </a:moveTo>
                  <a:cubicBezTo>
                    <a:pt x="1119" y="0"/>
                    <a:pt x="1001" y="19"/>
                    <a:pt x="882" y="58"/>
                  </a:cubicBezTo>
                  <a:cubicBezTo>
                    <a:pt x="548" y="130"/>
                    <a:pt x="286"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7"/>
            <p:cNvSpPr/>
            <p:nvPr/>
          </p:nvSpPr>
          <p:spPr>
            <a:xfrm>
              <a:off x="7180578" y="3184454"/>
              <a:ext cx="67133" cy="158522"/>
            </a:xfrm>
            <a:custGeom>
              <a:avLst/>
              <a:gdLst/>
              <a:ahLst/>
              <a:cxnLst/>
              <a:rect l="l" t="t" r="r" b="b"/>
              <a:pathLst>
                <a:path w="2264" h="5346" extrusionOk="0">
                  <a:moveTo>
                    <a:pt x="1232" y="0"/>
                  </a:moveTo>
                  <a:cubicBezTo>
                    <a:pt x="1119" y="0"/>
                    <a:pt x="1001" y="19"/>
                    <a:pt x="882" y="58"/>
                  </a:cubicBezTo>
                  <a:cubicBezTo>
                    <a:pt x="548" y="130"/>
                    <a:pt x="287"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7"/>
            <p:cNvSpPr/>
            <p:nvPr/>
          </p:nvSpPr>
          <p:spPr>
            <a:xfrm>
              <a:off x="7092301" y="3184454"/>
              <a:ext cx="67133" cy="158522"/>
            </a:xfrm>
            <a:custGeom>
              <a:avLst/>
              <a:gdLst/>
              <a:ahLst/>
              <a:cxnLst/>
              <a:rect l="l" t="t" r="r" b="b"/>
              <a:pathLst>
                <a:path w="2264" h="5346" extrusionOk="0">
                  <a:moveTo>
                    <a:pt x="1232" y="0"/>
                  </a:moveTo>
                  <a:cubicBezTo>
                    <a:pt x="1119" y="0"/>
                    <a:pt x="1001" y="19"/>
                    <a:pt x="882" y="58"/>
                  </a:cubicBezTo>
                  <a:cubicBezTo>
                    <a:pt x="549" y="130"/>
                    <a:pt x="287" y="416"/>
                    <a:pt x="191" y="725"/>
                  </a:cubicBezTo>
                  <a:cubicBezTo>
                    <a:pt x="1" y="1297"/>
                    <a:pt x="311" y="1845"/>
                    <a:pt x="763" y="2035"/>
                  </a:cubicBezTo>
                  <a:cubicBezTo>
                    <a:pt x="477" y="2154"/>
                    <a:pt x="311" y="2392"/>
                    <a:pt x="311" y="2702"/>
                  </a:cubicBezTo>
                  <a:lnTo>
                    <a:pt x="311" y="5345"/>
                  </a:lnTo>
                  <a:lnTo>
                    <a:pt x="2097" y="5345"/>
                  </a:lnTo>
                  <a:lnTo>
                    <a:pt x="2097" y="2702"/>
                  </a:lnTo>
                  <a:cubicBezTo>
                    <a:pt x="2097" y="2392"/>
                    <a:pt x="1906" y="2130"/>
                    <a:pt x="1644" y="2035"/>
                  </a:cubicBezTo>
                  <a:cubicBezTo>
                    <a:pt x="2001" y="1868"/>
                    <a:pt x="2263" y="1511"/>
                    <a:pt x="2263" y="1059"/>
                  </a:cubicBezTo>
                  <a:cubicBezTo>
                    <a:pt x="2263" y="463"/>
                    <a:pt x="1800" y="0"/>
                    <a:pt x="1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7"/>
            <p:cNvSpPr/>
            <p:nvPr/>
          </p:nvSpPr>
          <p:spPr>
            <a:xfrm>
              <a:off x="7268855" y="3002296"/>
              <a:ext cx="66422" cy="159175"/>
            </a:xfrm>
            <a:custGeom>
              <a:avLst/>
              <a:gdLst/>
              <a:ahLst/>
              <a:cxnLst/>
              <a:rect l="l" t="t" r="r" b="b"/>
              <a:pathLst>
                <a:path w="2240" h="5368" extrusionOk="0">
                  <a:moveTo>
                    <a:pt x="1176" y="1"/>
                  </a:moveTo>
                  <a:cubicBezTo>
                    <a:pt x="1065" y="1"/>
                    <a:pt x="950" y="19"/>
                    <a:pt x="834" y="57"/>
                  </a:cubicBezTo>
                  <a:cubicBezTo>
                    <a:pt x="501" y="153"/>
                    <a:pt x="239" y="415"/>
                    <a:pt x="167" y="748"/>
                  </a:cubicBezTo>
                  <a:cubicBezTo>
                    <a:pt x="1" y="1319"/>
                    <a:pt x="286" y="1843"/>
                    <a:pt x="715" y="2058"/>
                  </a:cubicBezTo>
                  <a:cubicBezTo>
                    <a:pt x="453" y="2177"/>
                    <a:pt x="286" y="2415"/>
                    <a:pt x="286" y="2725"/>
                  </a:cubicBezTo>
                  <a:lnTo>
                    <a:pt x="286" y="5368"/>
                  </a:lnTo>
                  <a:lnTo>
                    <a:pt x="2072" y="5368"/>
                  </a:lnTo>
                  <a:lnTo>
                    <a:pt x="2072" y="2725"/>
                  </a:lnTo>
                  <a:cubicBezTo>
                    <a:pt x="2072" y="2415"/>
                    <a:pt x="1882" y="2153"/>
                    <a:pt x="1620" y="2058"/>
                  </a:cubicBezTo>
                  <a:cubicBezTo>
                    <a:pt x="1977" y="1891"/>
                    <a:pt x="2239" y="1534"/>
                    <a:pt x="2239" y="1081"/>
                  </a:cubicBezTo>
                  <a:cubicBezTo>
                    <a:pt x="2239" y="483"/>
                    <a:pt x="1754"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7"/>
            <p:cNvSpPr/>
            <p:nvPr/>
          </p:nvSpPr>
          <p:spPr>
            <a:xfrm>
              <a:off x="7184106" y="3002563"/>
              <a:ext cx="63605" cy="158908"/>
            </a:xfrm>
            <a:custGeom>
              <a:avLst/>
              <a:gdLst/>
              <a:ahLst/>
              <a:cxnLst/>
              <a:rect l="l" t="t" r="r" b="b"/>
              <a:pathLst>
                <a:path w="2145" h="5359" extrusionOk="0">
                  <a:moveTo>
                    <a:pt x="1072" y="1"/>
                  </a:moveTo>
                  <a:cubicBezTo>
                    <a:pt x="477" y="1"/>
                    <a:pt x="1" y="477"/>
                    <a:pt x="1" y="1072"/>
                  </a:cubicBezTo>
                  <a:cubicBezTo>
                    <a:pt x="1" y="1477"/>
                    <a:pt x="239" y="1882"/>
                    <a:pt x="644" y="2049"/>
                  </a:cubicBezTo>
                  <a:cubicBezTo>
                    <a:pt x="358" y="2168"/>
                    <a:pt x="191" y="2406"/>
                    <a:pt x="191" y="2716"/>
                  </a:cubicBezTo>
                  <a:lnTo>
                    <a:pt x="191" y="5359"/>
                  </a:lnTo>
                  <a:lnTo>
                    <a:pt x="1977" y="5359"/>
                  </a:lnTo>
                  <a:lnTo>
                    <a:pt x="1977" y="2716"/>
                  </a:lnTo>
                  <a:cubicBezTo>
                    <a:pt x="1977" y="2406"/>
                    <a:pt x="1787" y="2144"/>
                    <a:pt x="1525" y="2049"/>
                  </a:cubicBezTo>
                  <a:cubicBezTo>
                    <a:pt x="1882" y="1882"/>
                    <a:pt x="2144" y="1525"/>
                    <a:pt x="2144" y="1072"/>
                  </a:cubicBezTo>
                  <a:cubicBezTo>
                    <a:pt x="2144" y="477"/>
                    <a:pt x="1668"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7"/>
            <p:cNvSpPr/>
            <p:nvPr/>
          </p:nvSpPr>
          <p:spPr>
            <a:xfrm>
              <a:off x="7091619" y="3002296"/>
              <a:ext cx="67104" cy="159175"/>
            </a:xfrm>
            <a:custGeom>
              <a:avLst/>
              <a:gdLst/>
              <a:ahLst/>
              <a:cxnLst/>
              <a:rect l="l" t="t" r="r" b="b"/>
              <a:pathLst>
                <a:path w="2263" h="5368" extrusionOk="0">
                  <a:moveTo>
                    <a:pt x="1200" y="1"/>
                  </a:moveTo>
                  <a:cubicBezTo>
                    <a:pt x="1088" y="1"/>
                    <a:pt x="973" y="19"/>
                    <a:pt x="857" y="57"/>
                  </a:cubicBezTo>
                  <a:cubicBezTo>
                    <a:pt x="548" y="153"/>
                    <a:pt x="310" y="415"/>
                    <a:pt x="191" y="748"/>
                  </a:cubicBezTo>
                  <a:cubicBezTo>
                    <a:pt x="0" y="1319"/>
                    <a:pt x="310" y="1843"/>
                    <a:pt x="738" y="2058"/>
                  </a:cubicBezTo>
                  <a:cubicBezTo>
                    <a:pt x="476" y="2177"/>
                    <a:pt x="310" y="2415"/>
                    <a:pt x="310" y="2725"/>
                  </a:cubicBezTo>
                  <a:lnTo>
                    <a:pt x="310" y="5368"/>
                  </a:lnTo>
                  <a:lnTo>
                    <a:pt x="2096" y="5368"/>
                  </a:lnTo>
                  <a:lnTo>
                    <a:pt x="2096" y="2725"/>
                  </a:lnTo>
                  <a:cubicBezTo>
                    <a:pt x="2096" y="2415"/>
                    <a:pt x="1905" y="2153"/>
                    <a:pt x="1643" y="2058"/>
                  </a:cubicBezTo>
                  <a:cubicBezTo>
                    <a:pt x="2001" y="1891"/>
                    <a:pt x="2262" y="1534"/>
                    <a:pt x="2262" y="1081"/>
                  </a:cubicBezTo>
                  <a:cubicBezTo>
                    <a:pt x="2262" y="483"/>
                    <a:pt x="1777" y="1"/>
                    <a:pt x="1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3" name="Google Shape;11763;p77"/>
          <p:cNvGrpSpPr/>
          <p:nvPr/>
        </p:nvGrpSpPr>
        <p:grpSpPr>
          <a:xfrm>
            <a:off x="7711665" y="3402014"/>
            <a:ext cx="341809" cy="342521"/>
            <a:chOff x="7045004" y="3563983"/>
            <a:chExt cx="341809" cy="342521"/>
          </a:xfrm>
        </p:grpSpPr>
        <p:sp>
          <p:nvSpPr>
            <p:cNvPr id="11764" name="Google Shape;11764;p77"/>
            <p:cNvSpPr/>
            <p:nvPr/>
          </p:nvSpPr>
          <p:spPr>
            <a:xfrm>
              <a:off x="7132569" y="3563983"/>
              <a:ext cx="150427" cy="86170"/>
            </a:xfrm>
            <a:custGeom>
              <a:avLst/>
              <a:gdLst/>
              <a:ahLst/>
              <a:cxnLst/>
              <a:rect l="l" t="t" r="r" b="b"/>
              <a:pathLst>
                <a:path w="5073" h="2906" extrusionOk="0">
                  <a:moveTo>
                    <a:pt x="2858" y="0"/>
                  </a:moveTo>
                  <a:cubicBezTo>
                    <a:pt x="1810" y="0"/>
                    <a:pt x="858" y="262"/>
                    <a:pt x="0" y="738"/>
                  </a:cubicBezTo>
                  <a:lnTo>
                    <a:pt x="1215" y="1524"/>
                  </a:lnTo>
                  <a:lnTo>
                    <a:pt x="1239" y="2905"/>
                  </a:lnTo>
                  <a:cubicBezTo>
                    <a:pt x="1715" y="2644"/>
                    <a:pt x="2263" y="2501"/>
                    <a:pt x="2810" y="2501"/>
                  </a:cubicBezTo>
                  <a:cubicBezTo>
                    <a:pt x="3144" y="2501"/>
                    <a:pt x="3453" y="2548"/>
                    <a:pt x="3739" y="2620"/>
                  </a:cubicBezTo>
                  <a:lnTo>
                    <a:pt x="5049" y="1834"/>
                  </a:lnTo>
                  <a:lnTo>
                    <a:pt x="5073" y="453"/>
                  </a:lnTo>
                  <a:cubicBezTo>
                    <a:pt x="4406" y="143"/>
                    <a:pt x="3644"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7"/>
            <p:cNvSpPr/>
            <p:nvPr/>
          </p:nvSpPr>
          <p:spPr>
            <a:xfrm>
              <a:off x="7264614" y="3587973"/>
              <a:ext cx="119381" cy="146216"/>
            </a:xfrm>
            <a:custGeom>
              <a:avLst/>
              <a:gdLst/>
              <a:ahLst/>
              <a:cxnLst/>
              <a:rect l="l" t="t" r="r" b="b"/>
              <a:pathLst>
                <a:path w="4026" h="4931" extrusionOk="0">
                  <a:moveTo>
                    <a:pt x="1215" y="1"/>
                  </a:moveTo>
                  <a:lnTo>
                    <a:pt x="1215" y="1453"/>
                  </a:lnTo>
                  <a:lnTo>
                    <a:pt x="1" y="2168"/>
                  </a:lnTo>
                  <a:cubicBezTo>
                    <a:pt x="739" y="2620"/>
                    <a:pt x="1287" y="3311"/>
                    <a:pt x="1501" y="4192"/>
                  </a:cubicBezTo>
                  <a:lnTo>
                    <a:pt x="2811" y="4930"/>
                  </a:lnTo>
                  <a:lnTo>
                    <a:pt x="4025" y="4240"/>
                  </a:lnTo>
                  <a:cubicBezTo>
                    <a:pt x="3787" y="2430"/>
                    <a:pt x="2716" y="882"/>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7"/>
            <p:cNvSpPr/>
            <p:nvPr/>
          </p:nvSpPr>
          <p:spPr>
            <a:xfrm>
              <a:off x="7045004" y="3599270"/>
              <a:ext cx="103843" cy="134919"/>
            </a:xfrm>
            <a:custGeom>
              <a:avLst/>
              <a:gdLst/>
              <a:ahLst/>
              <a:cxnLst/>
              <a:rect l="l" t="t" r="r" b="b"/>
              <a:pathLst>
                <a:path w="3502" h="4550" extrusionOk="0">
                  <a:moveTo>
                    <a:pt x="2263" y="1"/>
                  </a:moveTo>
                  <a:cubicBezTo>
                    <a:pt x="881" y="1049"/>
                    <a:pt x="0" y="2716"/>
                    <a:pt x="0" y="4549"/>
                  </a:cubicBezTo>
                  <a:lnTo>
                    <a:pt x="1286" y="3835"/>
                  </a:lnTo>
                  <a:lnTo>
                    <a:pt x="2501" y="4526"/>
                  </a:lnTo>
                  <a:cubicBezTo>
                    <a:pt x="2525" y="3621"/>
                    <a:pt x="2882" y="2787"/>
                    <a:pt x="3501" y="2239"/>
                  </a:cubicBezTo>
                  <a:lnTo>
                    <a:pt x="3477" y="715"/>
                  </a:lnTo>
                  <a:lnTo>
                    <a:pt x="22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7"/>
            <p:cNvSpPr/>
            <p:nvPr/>
          </p:nvSpPr>
          <p:spPr>
            <a:xfrm>
              <a:off x="7148108" y="3819592"/>
              <a:ext cx="151139" cy="86911"/>
            </a:xfrm>
            <a:custGeom>
              <a:avLst/>
              <a:gdLst/>
              <a:ahLst/>
              <a:cxnLst/>
              <a:rect l="l" t="t" r="r" b="b"/>
              <a:pathLst>
                <a:path w="5097" h="2931" extrusionOk="0">
                  <a:moveTo>
                    <a:pt x="3834" y="1"/>
                  </a:moveTo>
                  <a:cubicBezTo>
                    <a:pt x="3358" y="263"/>
                    <a:pt x="2834" y="430"/>
                    <a:pt x="2263" y="430"/>
                  </a:cubicBezTo>
                  <a:cubicBezTo>
                    <a:pt x="1929" y="430"/>
                    <a:pt x="1643" y="358"/>
                    <a:pt x="1334" y="310"/>
                  </a:cubicBezTo>
                  <a:lnTo>
                    <a:pt x="24" y="1073"/>
                  </a:lnTo>
                  <a:lnTo>
                    <a:pt x="0" y="2478"/>
                  </a:lnTo>
                  <a:cubicBezTo>
                    <a:pt x="691" y="2787"/>
                    <a:pt x="1429" y="2930"/>
                    <a:pt x="2239" y="2930"/>
                  </a:cubicBezTo>
                  <a:cubicBezTo>
                    <a:pt x="3287" y="2930"/>
                    <a:pt x="4239" y="2668"/>
                    <a:pt x="5097" y="2192"/>
                  </a:cubicBezTo>
                  <a:lnTo>
                    <a:pt x="3882" y="1406"/>
                  </a:lnTo>
                  <a:lnTo>
                    <a:pt x="38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7"/>
            <p:cNvSpPr/>
            <p:nvPr/>
          </p:nvSpPr>
          <p:spPr>
            <a:xfrm>
              <a:off x="7047821" y="3736267"/>
              <a:ext cx="118669" cy="146216"/>
            </a:xfrm>
            <a:custGeom>
              <a:avLst/>
              <a:gdLst/>
              <a:ahLst/>
              <a:cxnLst/>
              <a:rect l="l" t="t" r="r" b="b"/>
              <a:pathLst>
                <a:path w="4002" h="4931" extrusionOk="0">
                  <a:moveTo>
                    <a:pt x="1215" y="1"/>
                  </a:moveTo>
                  <a:lnTo>
                    <a:pt x="1" y="668"/>
                  </a:lnTo>
                  <a:cubicBezTo>
                    <a:pt x="239" y="2501"/>
                    <a:pt x="1310" y="4049"/>
                    <a:pt x="2787" y="4930"/>
                  </a:cubicBezTo>
                  <a:lnTo>
                    <a:pt x="2787" y="3478"/>
                  </a:lnTo>
                  <a:lnTo>
                    <a:pt x="4001" y="2763"/>
                  </a:lnTo>
                  <a:cubicBezTo>
                    <a:pt x="3263" y="2311"/>
                    <a:pt x="2739" y="1596"/>
                    <a:pt x="2525" y="739"/>
                  </a:cubicBezTo>
                  <a:lnTo>
                    <a:pt x="12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7"/>
            <p:cNvSpPr/>
            <p:nvPr/>
          </p:nvSpPr>
          <p:spPr>
            <a:xfrm>
              <a:off x="7282288" y="3736267"/>
              <a:ext cx="104525" cy="134919"/>
            </a:xfrm>
            <a:custGeom>
              <a:avLst/>
              <a:gdLst/>
              <a:ahLst/>
              <a:cxnLst/>
              <a:rect l="l" t="t" r="r" b="b"/>
              <a:pathLst>
                <a:path w="3525" h="4550" extrusionOk="0">
                  <a:moveTo>
                    <a:pt x="3525" y="1"/>
                  </a:moveTo>
                  <a:lnTo>
                    <a:pt x="2239" y="715"/>
                  </a:lnTo>
                  <a:lnTo>
                    <a:pt x="1024" y="25"/>
                  </a:lnTo>
                  <a:cubicBezTo>
                    <a:pt x="976" y="906"/>
                    <a:pt x="619" y="1739"/>
                    <a:pt x="0" y="2311"/>
                  </a:cubicBezTo>
                  <a:lnTo>
                    <a:pt x="24" y="3835"/>
                  </a:lnTo>
                  <a:lnTo>
                    <a:pt x="1262" y="4549"/>
                  </a:lnTo>
                  <a:cubicBezTo>
                    <a:pt x="2620" y="3502"/>
                    <a:pt x="3525" y="1835"/>
                    <a:pt x="3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70" name="Google Shape;11770;p77"/>
          <p:cNvSpPr/>
          <p:nvPr/>
        </p:nvSpPr>
        <p:spPr>
          <a:xfrm>
            <a:off x="6982713" y="3399167"/>
            <a:ext cx="343228" cy="344651"/>
          </a:xfrm>
          <a:custGeom>
            <a:avLst/>
            <a:gdLst/>
            <a:ahLst/>
            <a:cxnLst/>
            <a:rect l="l" t="t" r="r" b="b"/>
            <a:pathLst>
              <a:path w="11575" h="11623" extrusionOk="0">
                <a:moveTo>
                  <a:pt x="5454" y="1"/>
                </a:moveTo>
                <a:lnTo>
                  <a:pt x="5454" y="1382"/>
                </a:lnTo>
                <a:cubicBezTo>
                  <a:pt x="5120" y="1501"/>
                  <a:pt x="4882" y="1739"/>
                  <a:pt x="4763" y="2049"/>
                </a:cubicBezTo>
                <a:lnTo>
                  <a:pt x="3906" y="2049"/>
                </a:lnTo>
                <a:lnTo>
                  <a:pt x="3096" y="930"/>
                </a:lnTo>
                <a:lnTo>
                  <a:pt x="0" y="930"/>
                </a:lnTo>
                <a:lnTo>
                  <a:pt x="0" y="3906"/>
                </a:lnTo>
                <a:lnTo>
                  <a:pt x="3096" y="3906"/>
                </a:lnTo>
                <a:lnTo>
                  <a:pt x="3906" y="2763"/>
                </a:lnTo>
                <a:lnTo>
                  <a:pt x="4763" y="2763"/>
                </a:lnTo>
                <a:cubicBezTo>
                  <a:pt x="4882" y="3097"/>
                  <a:pt x="5120" y="3335"/>
                  <a:pt x="5454" y="3454"/>
                </a:cubicBezTo>
                <a:lnTo>
                  <a:pt x="5454" y="4788"/>
                </a:lnTo>
                <a:cubicBezTo>
                  <a:pt x="5025" y="4954"/>
                  <a:pt x="4692" y="5335"/>
                  <a:pt x="4692" y="5812"/>
                </a:cubicBezTo>
                <a:cubicBezTo>
                  <a:pt x="4692" y="6288"/>
                  <a:pt x="5001" y="6669"/>
                  <a:pt x="5454" y="6812"/>
                </a:cubicBezTo>
                <a:lnTo>
                  <a:pt x="5454" y="8169"/>
                </a:lnTo>
                <a:cubicBezTo>
                  <a:pt x="5120" y="8288"/>
                  <a:pt x="4882" y="8526"/>
                  <a:pt x="4763" y="8836"/>
                </a:cubicBezTo>
                <a:lnTo>
                  <a:pt x="3906" y="8836"/>
                </a:lnTo>
                <a:lnTo>
                  <a:pt x="3096" y="7717"/>
                </a:lnTo>
                <a:lnTo>
                  <a:pt x="0" y="7717"/>
                </a:lnTo>
                <a:lnTo>
                  <a:pt x="0" y="10694"/>
                </a:lnTo>
                <a:lnTo>
                  <a:pt x="3096" y="10694"/>
                </a:lnTo>
                <a:lnTo>
                  <a:pt x="3906" y="9550"/>
                </a:lnTo>
                <a:lnTo>
                  <a:pt x="4763" y="9550"/>
                </a:lnTo>
                <a:cubicBezTo>
                  <a:pt x="4882" y="9884"/>
                  <a:pt x="5120" y="10122"/>
                  <a:pt x="5454" y="10241"/>
                </a:cubicBezTo>
                <a:lnTo>
                  <a:pt x="5454" y="11622"/>
                </a:lnTo>
                <a:lnTo>
                  <a:pt x="6121" y="11622"/>
                </a:lnTo>
                <a:lnTo>
                  <a:pt x="6121" y="10241"/>
                </a:lnTo>
                <a:cubicBezTo>
                  <a:pt x="6549" y="10098"/>
                  <a:pt x="6883" y="9717"/>
                  <a:pt x="6883" y="9241"/>
                </a:cubicBezTo>
                <a:cubicBezTo>
                  <a:pt x="6883" y="8765"/>
                  <a:pt x="6573" y="8360"/>
                  <a:pt x="6121" y="8217"/>
                </a:cubicBezTo>
                <a:lnTo>
                  <a:pt x="6121" y="6883"/>
                </a:lnTo>
                <a:cubicBezTo>
                  <a:pt x="6454" y="6764"/>
                  <a:pt x="6692" y="6526"/>
                  <a:pt x="6811" y="6193"/>
                </a:cubicBezTo>
                <a:lnTo>
                  <a:pt x="7669" y="6193"/>
                </a:lnTo>
                <a:lnTo>
                  <a:pt x="8478" y="7336"/>
                </a:lnTo>
                <a:lnTo>
                  <a:pt x="11574" y="7336"/>
                </a:lnTo>
                <a:lnTo>
                  <a:pt x="11574" y="4359"/>
                </a:lnTo>
                <a:lnTo>
                  <a:pt x="8454" y="4359"/>
                </a:lnTo>
                <a:lnTo>
                  <a:pt x="8454" y="4287"/>
                </a:lnTo>
                <a:lnTo>
                  <a:pt x="7645" y="5407"/>
                </a:lnTo>
                <a:lnTo>
                  <a:pt x="6811" y="5407"/>
                </a:lnTo>
                <a:cubicBezTo>
                  <a:pt x="6692" y="5097"/>
                  <a:pt x="6454" y="4859"/>
                  <a:pt x="6121" y="4740"/>
                </a:cubicBezTo>
                <a:lnTo>
                  <a:pt x="6121" y="3406"/>
                </a:lnTo>
                <a:cubicBezTo>
                  <a:pt x="6549" y="3240"/>
                  <a:pt x="6883" y="2859"/>
                  <a:pt x="6883" y="2382"/>
                </a:cubicBezTo>
                <a:cubicBezTo>
                  <a:pt x="6883" y="1906"/>
                  <a:pt x="6573" y="1525"/>
                  <a:pt x="6121" y="1382"/>
                </a:cubicBezTo>
                <a:lnTo>
                  <a:pt x="612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71" name="Google Shape;11771;p77"/>
          <p:cNvGrpSpPr/>
          <p:nvPr/>
        </p:nvGrpSpPr>
        <p:grpSpPr>
          <a:xfrm>
            <a:off x="6248569" y="3438252"/>
            <a:ext cx="341125" cy="341098"/>
            <a:chOff x="5881923" y="3585867"/>
            <a:chExt cx="341125" cy="341098"/>
          </a:xfrm>
        </p:grpSpPr>
        <p:sp>
          <p:nvSpPr>
            <p:cNvPr id="11772" name="Google Shape;11772;p77"/>
            <p:cNvSpPr/>
            <p:nvPr/>
          </p:nvSpPr>
          <p:spPr>
            <a:xfrm>
              <a:off x="5881923" y="3585867"/>
              <a:ext cx="89728" cy="55806"/>
            </a:xfrm>
            <a:custGeom>
              <a:avLst/>
              <a:gdLst/>
              <a:ahLst/>
              <a:cxnLst/>
              <a:rect l="l" t="t" r="r" b="b"/>
              <a:pathLst>
                <a:path w="3026" h="1882" extrusionOk="0">
                  <a:moveTo>
                    <a:pt x="1" y="0"/>
                  </a:moveTo>
                  <a:lnTo>
                    <a:pt x="1" y="1882"/>
                  </a:lnTo>
                  <a:lnTo>
                    <a:pt x="3025" y="1882"/>
                  </a:lnTo>
                  <a:lnTo>
                    <a:pt x="30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7"/>
            <p:cNvSpPr/>
            <p:nvPr/>
          </p:nvSpPr>
          <p:spPr>
            <a:xfrm>
              <a:off x="5992084" y="3602799"/>
              <a:ext cx="29000" cy="79143"/>
            </a:xfrm>
            <a:custGeom>
              <a:avLst/>
              <a:gdLst/>
              <a:ahLst/>
              <a:cxnLst/>
              <a:rect l="l" t="t" r="r" b="b"/>
              <a:pathLst>
                <a:path w="978" h="2669" extrusionOk="0">
                  <a:moveTo>
                    <a:pt x="1" y="1"/>
                  </a:moveTo>
                  <a:lnTo>
                    <a:pt x="1" y="1525"/>
                  </a:lnTo>
                  <a:lnTo>
                    <a:pt x="977" y="2668"/>
                  </a:lnTo>
                  <a:lnTo>
                    <a:pt x="977" y="1168"/>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7"/>
            <p:cNvSpPr/>
            <p:nvPr/>
          </p:nvSpPr>
          <p:spPr>
            <a:xfrm>
              <a:off x="6040834" y="3643068"/>
              <a:ext cx="182215" cy="55806"/>
            </a:xfrm>
            <a:custGeom>
              <a:avLst/>
              <a:gdLst/>
              <a:ahLst/>
              <a:cxnLst/>
              <a:rect l="l" t="t" r="r" b="b"/>
              <a:pathLst>
                <a:path w="6145" h="1882" extrusionOk="0">
                  <a:moveTo>
                    <a:pt x="0" y="0"/>
                  </a:moveTo>
                  <a:lnTo>
                    <a:pt x="0" y="1882"/>
                  </a:lnTo>
                  <a:lnTo>
                    <a:pt x="5406" y="1882"/>
                  </a:lnTo>
                  <a:lnTo>
                    <a:pt x="6144" y="929"/>
                  </a:lnTo>
                  <a:lnTo>
                    <a:pt x="5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7"/>
            <p:cNvSpPr/>
            <p:nvPr/>
          </p:nvSpPr>
          <p:spPr>
            <a:xfrm>
              <a:off x="5992084" y="3679778"/>
              <a:ext cx="29000" cy="79113"/>
            </a:xfrm>
            <a:custGeom>
              <a:avLst/>
              <a:gdLst/>
              <a:ahLst/>
              <a:cxnLst/>
              <a:rect l="l" t="t" r="r" b="b"/>
              <a:pathLst>
                <a:path w="978" h="2668" extrusionOk="0">
                  <a:moveTo>
                    <a:pt x="1" y="1"/>
                  </a:moveTo>
                  <a:lnTo>
                    <a:pt x="1" y="1501"/>
                  </a:lnTo>
                  <a:lnTo>
                    <a:pt x="977" y="2668"/>
                  </a:lnTo>
                  <a:lnTo>
                    <a:pt x="977" y="1144"/>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7"/>
            <p:cNvSpPr/>
            <p:nvPr/>
          </p:nvSpPr>
          <p:spPr>
            <a:xfrm>
              <a:off x="5881923" y="3737691"/>
              <a:ext cx="89728" cy="55806"/>
            </a:xfrm>
            <a:custGeom>
              <a:avLst/>
              <a:gdLst/>
              <a:ahLst/>
              <a:cxnLst/>
              <a:rect l="l" t="t" r="r" b="b"/>
              <a:pathLst>
                <a:path w="3026" h="1882" extrusionOk="0">
                  <a:moveTo>
                    <a:pt x="1" y="0"/>
                  </a:moveTo>
                  <a:lnTo>
                    <a:pt x="1" y="1882"/>
                  </a:lnTo>
                  <a:lnTo>
                    <a:pt x="3025" y="1882"/>
                  </a:lnTo>
                  <a:lnTo>
                    <a:pt x="30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7"/>
            <p:cNvSpPr/>
            <p:nvPr/>
          </p:nvSpPr>
          <p:spPr>
            <a:xfrm>
              <a:off x="5992084" y="3755334"/>
              <a:ext cx="29000" cy="79825"/>
            </a:xfrm>
            <a:custGeom>
              <a:avLst/>
              <a:gdLst/>
              <a:ahLst/>
              <a:cxnLst/>
              <a:rect l="l" t="t" r="r" b="b"/>
              <a:pathLst>
                <a:path w="978" h="2692" extrusionOk="0">
                  <a:moveTo>
                    <a:pt x="1" y="1"/>
                  </a:moveTo>
                  <a:lnTo>
                    <a:pt x="1" y="1525"/>
                  </a:lnTo>
                  <a:lnTo>
                    <a:pt x="977" y="2692"/>
                  </a:lnTo>
                  <a:lnTo>
                    <a:pt x="977" y="1168"/>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7"/>
            <p:cNvSpPr/>
            <p:nvPr/>
          </p:nvSpPr>
          <p:spPr>
            <a:xfrm>
              <a:off x="5992084" y="3831602"/>
              <a:ext cx="29000" cy="79113"/>
            </a:xfrm>
            <a:custGeom>
              <a:avLst/>
              <a:gdLst/>
              <a:ahLst/>
              <a:cxnLst/>
              <a:rect l="l" t="t" r="r" b="b"/>
              <a:pathLst>
                <a:path w="978" h="2668" extrusionOk="0">
                  <a:moveTo>
                    <a:pt x="1" y="1"/>
                  </a:moveTo>
                  <a:lnTo>
                    <a:pt x="1" y="1501"/>
                  </a:lnTo>
                  <a:lnTo>
                    <a:pt x="977" y="2668"/>
                  </a:lnTo>
                  <a:lnTo>
                    <a:pt x="977" y="1144"/>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7"/>
            <p:cNvSpPr/>
            <p:nvPr/>
          </p:nvSpPr>
          <p:spPr>
            <a:xfrm>
              <a:off x="5881923" y="3662135"/>
              <a:ext cx="89728" cy="55094"/>
            </a:xfrm>
            <a:custGeom>
              <a:avLst/>
              <a:gdLst/>
              <a:ahLst/>
              <a:cxnLst/>
              <a:rect l="l" t="t" r="r" b="b"/>
              <a:pathLst>
                <a:path w="3026" h="1858" extrusionOk="0">
                  <a:moveTo>
                    <a:pt x="1" y="0"/>
                  </a:moveTo>
                  <a:lnTo>
                    <a:pt x="1" y="1858"/>
                  </a:lnTo>
                  <a:lnTo>
                    <a:pt x="3025" y="1858"/>
                  </a:lnTo>
                  <a:lnTo>
                    <a:pt x="30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7"/>
            <p:cNvSpPr/>
            <p:nvPr/>
          </p:nvSpPr>
          <p:spPr>
            <a:xfrm>
              <a:off x="6040834" y="3794180"/>
              <a:ext cx="182215" cy="56518"/>
            </a:xfrm>
            <a:custGeom>
              <a:avLst/>
              <a:gdLst/>
              <a:ahLst/>
              <a:cxnLst/>
              <a:rect l="l" t="t" r="r" b="b"/>
              <a:pathLst>
                <a:path w="6145" h="1906" extrusionOk="0">
                  <a:moveTo>
                    <a:pt x="5406" y="1"/>
                  </a:moveTo>
                  <a:lnTo>
                    <a:pt x="0" y="24"/>
                  </a:lnTo>
                  <a:lnTo>
                    <a:pt x="0" y="1906"/>
                  </a:lnTo>
                  <a:lnTo>
                    <a:pt x="5406" y="1906"/>
                  </a:lnTo>
                  <a:lnTo>
                    <a:pt x="6144" y="953"/>
                  </a:lnTo>
                  <a:lnTo>
                    <a:pt x="540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7"/>
            <p:cNvSpPr/>
            <p:nvPr/>
          </p:nvSpPr>
          <p:spPr>
            <a:xfrm>
              <a:off x="6040834" y="3717912"/>
              <a:ext cx="182215" cy="56518"/>
            </a:xfrm>
            <a:custGeom>
              <a:avLst/>
              <a:gdLst/>
              <a:ahLst/>
              <a:cxnLst/>
              <a:rect l="l" t="t" r="r" b="b"/>
              <a:pathLst>
                <a:path w="6145" h="1906" extrusionOk="0">
                  <a:moveTo>
                    <a:pt x="5406" y="1"/>
                  </a:moveTo>
                  <a:lnTo>
                    <a:pt x="0" y="48"/>
                  </a:lnTo>
                  <a:lnTo>
                    <a:pt x="0" y="1906"/>
                  </a:lnTo>
                  <a:lnTo>
                    <a:pt x="5406" y="1906"/>
                  </a:lnTo>
                  <a:lnTo>
                    <a:pt x="6144" y="953"/>
                  </a:lnTo>
                  <a:lnTo>
                    <a:pt x="540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7"/>
            <p:cNvSpPr/>
            <p:nvPr/>
          </p:nvSpPr>
          <p:spPr>
            <a:xfrm>
              <a:off x="6040834" y="3871159"/>
              <a:ext cx="182215" cy="55806"/>
            </a:xfrm>
            <a:custGeom>
              <a:avLst/>
              <a:gdLst/>
              <a:ahLst/>
              <a:cxnLst/>
              <a:rect l="l" t="t" r="r" b="b"/>
              <a:pathLst>
                <a:path w="6145" h="1882" extrusionOk="0">
                  <a:moveTo>
                    <a:pt x="0" y="0"/>
                  </a:moveTo>
                  <a:lnTo>
                    <a:pt x="0" y="1882"/>
                  </a:lnTo>
                  <a:lnTo>
                    <a:pt x="5406" y="1882"/>
                  </a:lnTo>
                  <a:lnTo>
                    <a:pt x="6144" y="905"/>
                  </a:lnTo>
                  <a:lnTo>
                    <a:pt x="5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7"/>
            <p:cNvSpPr/>
            <p:nvPr/>
          </p:nvSpPr>
          <p:spPr>
            <a:xfrm>
              <a:off x="5881923" y="3813958"/>
              <a:ext cx="89728" cy="55094"/>
            </a:xfrm>
            <a:custGeom>
              <a:avLst/>
              <a:gdLst/>
              <a:ahLst/>
              <a:cxnLst/>
              <a:rect l="l" t="t" r="r" b="b"/>
              <a:pathLst>
                <a:path w="3026" h="1858" extrusionOk="0">
                  <a:moveTo>
                    <a:pt x="1" y="0"/>
                  </a:moveTo>
                  <a:lnTo>
                    <a:pt x="1" y="1858"/>
                  </a:lnTo>
                  <a:lnTo>
                    <a:pt x="3025" y="1858"/>
                  </a:lnTo>
                  <a:lnTo>
                    <a:pt x="30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84" name="Google Shape;11784;p77"/>
          <p:cNvSpPr/>
          <p:nvPr/>
        </p:nvSpPr>
        <p:spPr>
          <a:xfrm>
            <a:off x="5547709" y="3411583"/>
            <a:ext cx="283211" cy="344621"/>
          </a:xfrm>
          <a:custGeom>
            <a:avLst/>
            <a:gdLst/>
            <a:ahLst/>
            <a:cxnLst/>
            <a:rect l="l" t="t" r="r" b="b"/>
            <a:pathLst>
              <a:path w="9551" h="11622" extrusionOk="0">
                <a:moveTo>
                  <a:pt x="1" y="0"/>
                </a:moveTo>
                <a:lnTo>
                  <a:pt x="1" y="667"/>
                </a:lnTo>
                <a:lnTo>
                  <a:pt x="858" y="667"/>
                </a:lnTo>
                <a:lnTo>
                  <a:pt x="858" y="1358"/>
                </a:lnTo>
                <a:lnTo>
                  <a:pt x="1" y="1358"/>
                </a:lnTo>
                <a:lnTo>
                  <a:pt x="1" y="2048"/>
                </a:lnTo>
                <a:lnTo>
                  <a:pt x="858" y="2048"/>
                </a:lnTo>
                <a:lnTo>
                  <a:pt x="858" y="2739"/>
                </a:lnTo>
                <a:lnTo>
                  <a:pt x="1" y="2739"/>
                </a:lnTo>
                <a:lnTo>
                  <a:pt x="1" y="3406"/>
                </a:lnTo>
                <a:lnTo>
                  <a:pt x="858" y="3406"/>
                </a:lnTo>
                <a:lnTo>
                  <a:pt x="858" y="4096"/>
                </a:lnTo>
                <a:lnTo>
                  <a:pt x="1" y="4096"/>
                </a:lnTo>
                <a:lnTo>
                  <a:pt x="1" y="4787"/>
                </a:lnTo>
                <a:lnTo>
                  <a:pt x="858" y="4787"/>
                </a:lnTo>
                <a:lnTo>
                  <a:pt x="858" y="5477"/>
                </a:lnTo>
                <a:lnTo>
                  <a:pt x="1" y="5477"/>
                </a:lnTo>
                <a:lnTo>
                  <a:pt x="1" y="6144"/>
                </a:lnTo>
                <a:lnTo>
                  <a:pt x="858" y="6144"/>
                </a:lnTo>
                <a:lnTo>
                  <a:pt x="858" y="6835"/>
                </a:lnTo>
                <a:lnTo>
                  <a:pt x="1" y="6835"/>
                </a:lnTo>
                <a:lnTo>
                  <a:pt x="1" y="7525"/>
                </a:lnTo>
                <a:lnTo>
                  <a:pt x="858" y="7525"/>
                </a:lnTo>
                <a:lnTo>
                  <a:pt x="858" y="8216"/>
                </a:lnTo>
                <a:lnTo>
                  <a:pt x="1" y="8216"/>
                </a:lnTo>
                <a:lnTo>
                  <a:pt x="1" y="8883"/>
                </a:lnTo>
                <a:lnTo>
                  <a:pt x="858" y="8883"/>
                </a:lnTo>
                <a:lnTo>
                  <a:pt x="858" y="9573"/>
                </a:lnTo>
                <a:lnTo>
                  <a:pt x="1" y="9573"/>
                </a:lnTo>
                <a:lnTo>
                  <a:pt x="1" y="10264"/>
                </a:lnTo>
                <a:lnTo>
                  <a:pt x="858" y="10264"/>
                </a:lnTo>
                <a:lnTo>
                  <a:pt x="858" y="10955"/>
                </a:lnTo>
                <a:lnTo>
                  <a:pt x="1" y="10955"/>
                </a:lnTo>
                <a:lnTo>
                  <a:pt x="1" y="11622"/>
                </a:lnTo>
                <a:lnTo>
                  <a:pt x="1525" y="11622"/>
                </a:lnTo>
                <a:lnTo>
                  <a:pt x="1525" y="10145"/>
                </a:lnTo>
                <a:lnTo>
                  <a:pt x="9550" y="10145"/>
                </a:lnTo>
                <a:lnTo>
                  <a:pt x="9550" y="7883"/>
                </a:lnTo>
                <a:lnTo>
                  <a:pt x="1525" y="7883"/>
                </a:lnTo>
                <a:lnTo>
                  <a:pt x="1525" y="6835"/>
                </a:lnTo>
                <a:lnTo>
                  <a:pt x="8907" y="6835"/>
                </a:lnTo>
                <a:lnTo>
                  <a:pt x="8907" y="4692"/>
                </a:lnTo>
                <a:lnTo>
                  <a:pt x="1525" y="4692"/>
                </a:lnTo>
                <a:lnTo>
                  <a:pt x="1525" y="3620"/>
                </a:lnTo>
                <a:lnTo>
                  <a:pt x="8217" y="3620"/>
                </a:lnTo>
                <a:lnTo>
                  <a:pt x="8217" y="1477"/>
                </a:lnTo>
                <a:lnTo>
                  <a:pt x="1525" y="1477"/>
                </a:lnTo>
                <a:lnTo>
                  <a:pt x="15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85" name="Google Shape;11785;p77"/>
          <p:cNvGrpSpPr/>
          <p:nvPr/>
        </p:nvGrpSpPr>
        <p:grpSpPr>
          <a:xfrm>
            <a:off x="4781640" y="3453246"/>
            <a:ext cx="341122" cy="282472"/>
            <a:chOff x="4705440" y="3605646"/>
            <a:chExt cx="341122" cy="282472"/>
          </a:xfrm>
        </p:grpSpPr>
        <p:sp>
          <p:nvSpPr>
            <p:cNvPr id="11786" name="Google Shape;11786;p77"/>
            <p:cNvSpPr/>
            <p:nvPr/>
          </p:nvSpPr>
          <p:spPr>
            <a:xfrm>
              <a:off x="4705440" y="3712278"/>
              <a:ext cx="341122" cy="175839"/>
            </a:xfrm>
            <a:custGeom>
              <a:avLst/>
              <a:gdLst/>
              <a:ahLst/>
              <a:cxnLst/>
              <a:rect l="l" t="t" r="r" b="b"/>
              <a:pathLst>
                <a:path w="11504" h="5930" extrusionOk="0">
                  <a:moveTo>
                    <a:pt x="8979" y="0"/>
                  </a:moveTo>
                  <a:lnTo>
                    <a:pt x="7907" y="977"/>
                  </a:lnTo>
                  <a:lnTo>
                    <a:pt x="7907" y="5239"/>
                  </a:lnTo>
                  <a:lnTo>
                    <a:pt x="6860" y="5239"/>
                  </a:lnTo>
                  <a:lnTo>
                    <a:pt x="6860" y="1667"/>
                  </a:lnTo>
                  <a:lnTo>
                    <a:pt x="5788" y="691"/>
                  </a:lnTo>
                  <a:lnTo>
                    <a:pt x="4716" y="1667"/>
                  </a:lnTo>
                  <a:lnTo>
                    <a:pt x="4716" y="5239"/>
                  </a:lnTo>
                  <a:lnTo>
                    <a:pt x="3645" y="5239"/>
                  </a:lnTo>
                  <a:lnTo>
                    <a:pt x="3645" y="2310"/>
                  </a:lnTo>
                  <a:lnTo>
                    <a:pt x="2573" y="1334"/>
                  </a:lnTo>
                  <a:lnTo>
                    <a:pt x="1501" y="2310"/>
                  </a:lnTo>
                  <a:lnTo>
                    <a:pt x="1501" y="5239"/>
                  </a:lnTo>
                  <a:lnTo>
                    <a:pt x="1" y="5239"/>
                  </a:lnTo>
                  <a:lnTo>
                    <a:pt x="1" y="5930"/>
                  </a:lnTo>
                  <a:lnTo>
                    <a:pt x="11503" y="5930"/>
                  </a:lnTo>
                  <a:lnTo>
                    <a:pt x="11503" y="5239"/>
                  </a:lnTo>
                  <a:lnTo>
                    <a:pt x="10051" y="5239"/>
                  </a:lnTo>
                  <a:lnTo>
                    <a:pt x="10051" y="977"/>
                  </a:lnTo>
                  <a:lnTo>
                    <a:pt x="89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7"/>
            <p:cNvSpPr/>
            <p:nvPr/>
          </p:nvSpPr>
          <p:spPr>
            <a:xfrm>
              <a:off x="4749949" y="3698845"/>
              <a:ext cx="63575" cy="56518"/>
            </a:xfrm>
            <a:custGeom>
              <a:avLst/>
              <a:gdLst/>
              <a:ahLst/>
              <a:cxnLst/>
              <a:rect l="l" t="t" r="r" b="b"/>
              <a:pathLst>
                <a:path w="2144" h="1906" extrusionOk="0">
                  <a:moveTo>
                    <a:pt x="1072" y="1"/>
                  </a:moveTo>
                  <a:lnTo>
                    <a:pt x="0" y="977"/>
                  </a:lnTo>
                  <a:lnTo>
                    <a:pt x="0" y="1906"/>
                  </a:lnTo>
                  <a:lnTo>
                    <a:pt x="1072" y="929"/>
                  </a:lnTo>
                  <a:lnTo>
                    <a:pt x="2144" y="1906"/>
                  </a:lnTo>
                  <a:lnTo>
                    <a:pt x="2144" y="977"/>
                  </a:lnTo>
                  <a:lnTo>
                    <a:pt x="107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7"/>
            <p:cNvSpPr/>
            <p:nvPr/>
          </p:nvSpPr>
          <p:spPr>
            <a:xfrm>
              <a:off x="4749949" y="3645885"/>
              <a:ext cx="63575" cy="56518"/>
            </a:xfrm>
            <a:custGeom>
              <a:avLst/>
              <a:gdLst/>
              <a:ahLst/>
              <a:cxnLst/>
              <a:rect l="l" t="t" r="r" b="b"/>
              <a:pathLst>
                <a:path w="2144" h="1906" extrusionOk="0">
                  <a:moveTo>
                    <a:pt x="1072" y="1"/>
                  </a:moveTo>
                  <a:lnTo>
                    <a:pt x="0" y="977"/>
                  </a:lnTo>
                  <a:lnTo>
                    <a:pt x="0" y="1906"/>
                  </a:lnTo>
                  <a:lnTo>
                    <a:pt x="1072" y="929"/>
                  </a:lnTo>
                  <a:lnTo>
                    <a:pt x="2144" y="1906"/>
                  </a:lnTo>
                  <a:lnTo>
                    <a:pt x="2144" y="977"/>
                  </a:lnTo>
                  <a:lnTo>
                    <a:pt x="107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7"/>
            <p:cNvSpPr/>
            <p:nvPr/>
          </p:nvSpPr>
          <p:spPr>
            <a:xfrm>
              <a:off x="4845283" y="3678385"/>
              <a:ext cx="63575" cy="56518"/>
            </a:xfrm>
            <a:custGeom>
              <a:avLst/>
              <a:gdLst/>
              <a:ahLst/>
              <a:cxnLst/>
              <a:rect l="l" t="t" r="r" b="b"/>
              <a:pathLst>
                <a:path w="2144" h="1906" extrusionOk="0">
                  <a:moveTo>
                    <a:pt x="1072" y="0"/>
                  </a:moveTo>
                  <a:lnTo>
                    <a:pt x="0" y="1000"/>
                  </a:lnTo>
                  <a:lnTo>
                    <a:pt x="0" y="1905"/>
                  </a:lnTo>
                  <a:lnTo>
                    <a:pt x="1072" y="929"/>
                  </a:lnTo>
                  <a:lnTo>
                    <a:pt x="2144" y="1905"/>
                  </a:lnTo>
                  <a:lnTo>
                    <a:pt x="2144" y="1000"/>
                  </a:lnTo>
                  <a:lnTo>
                    <a:pt x="10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7"/>
            <p:cNvSpPr/>
            <p:nvPr/>
          </p:nvSpPr>
          <p:spPr>
            <a:xfrm>
              <a:off x="4845283" y="3625395"/>
              <a:ext cx="63575" cy="56547"/>
            </a:xfrm>
            <a:custGeom>
              <a:avLst/>
              <a:gdLst/>
              <a:ahLst/>
              <a:cxnLst/>
              <a:rect l="l" t="t" r="r" b="b"/>
              <a:pathLst>
                <a:path w="2144" h="1907" extrusionOk="0">
                  <a:moveTo>
                    <a:pt x="1072" y="1"/>
                  </a:moveTo>
                  <a:lnTo>
                    <a:pt x="0" y="1001"/>
                  </a:lnTo>
                  <a:lnTo>
                    <a:pt x="0" y="1906"/>
                  </a:lnTo>
                  <a:lnTo>
                    <a:pt x="1072" y="930"/>
                  </a:lnTo>
                  <a:lnTo>
                    <a:pt x="2144" y="1906"/>
                  </a:lnTo>
                  <a:lnTo>
                    <a:pt x="2144" y="1001"/>
                  </a:lnTo>
                  <a:lnTo>
                    <a:pt x="107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7"/>
            <p:cNvSpPr/>
            <p:nvPr/>
          </p:nvSpPr>
          <p:spPr>
            <a:xfrm>
              <a:off x="4939906" y="3659318"/>
              <a:ext cx="63575" cy="56518"/>
            </a:xfrm>
            <a:custGeom>
              <a:avLst/>
              <a:gdLst/>
              <a:ahLst/>
              <a:cxnLst/>
              <a:rect l="l" t="t" r="r" b="b"/>
              <a:pathLst>
                <a:path w="2144" h="1906" extrusionOk="0">
                  <a:moveTo>
                    <a:pt x="1072" y="0"/>
                  </a:moveTo>
                  <a:lnTo>
                    <a:pt x="0" y="976"/>
                  </a:lnTo>
                  <a:lnTo>
                    <a:pt x="0" y="1905"/>
                  </a:lnTo>
                  <a:lnTo>
                    <a:pt x="1072" y="929"/>
                  </a:lnTo>
                  <a:lnTo>
                    <a:pt x="2144" y="1905"/>
                  </a:lnTo>
                  <a:lnTo>
                    <a:pt x="2144" y="976"/>
                  </a:lnTo>
                  <a:lnTo>
                    <a:pt x="10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7"/>
            <p:cNvSpPr/>
            <p:nvPr/>
          </p:nvSpPr>
          <p:spPr>
            <a:xfrm>
              <a:off x="4939906" y="3605646"/>
              <a:ext cx="63575" cy="56518"/>
            </a:xfrm>
            <a:custGeom>
              <a:avLst/>
              <a:gdLst/>
              <a:ahLst/>
              <a:cxnLst/>
              <a:rect l="l" t="t" r="r" b="b"/>
              <a:pathLst>
                <a:path w="2144" h="1906" extrusionOk="0">
                  <a:moveTo>
                    <a:pt x="1072" y="0"/>
                  </a:moveTo>
                  <a:lnTo>
                    <a:pt x="0" y="977"/>
                  </a:lnTo>
                  <a:lnTo>
                    <a:pt x="0" y="1905"/>
                  </a:lnTo>
                  <a:lnTo>
                    <a:pt x="1072" y="905"/>
                  </a:lnTo>
                  <a:lnTo>
                    <a:pt x="2144" y="1905"/>
                  </a:lnTo>
                  <a:lnTo>
                    <a:pt x="2144" y="977"/>
                  </a:lnTo>
                  <a:lnTo>
                    <a:pt x="10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93" name="Google Shape;11793;p77"/>
          <p:cNvSpPr/>
          <p:nvPr/>
        </p:nvSpPr>
        <p:spPr>
          <a:xfrm>
            <a:off x="4042436" y="3436937"/>
            <a:ext cx="342516" cy="291010"/>
          </a:xfrm>
          <a:custGeom>
            <a:avLst/>
            <a:gdLst/>
            <a:ahLst/>
            <a:cxnLst/>
            <a:rect l="l" t="t" r="r" b="b"/>
            <a:pathLst>
              <a:path w="11551" h="9814" extrusionOk="0">
                <a:moveTo>
                  <a:pt x="3334" y="4313"/>
                </a:moveTo>
                <a:cubicBezTo>
                  <a:pt x="3406" y="4384"/>
                  <a:pt x="3477" y="4408"/>
                  <a:pt x="3572" y="4432"/>
                </a:cubicBezTo>
                <a:lnTo>
                  <a:pt x="3572" y="9147"/>
                </a:lnTo>
                <a:lnTo>
                  <a:pt x="1429" y="9147"/>
                </a:lnTo>
                <a:lnTo>
                  <a:pt x="1429" y="8457"/>
                </a:lnTo>
                <a:cubicBezTo>
                  <a:pt x="1858" y="8314"/>
                  <a:pt x="2143" y="7933"/>
                  <a:pt x="2143" y="7456"/>
                </a:cubicBezTo>
                <a:cubicBezTo>
                  <a:pt x="2143" y="7147"/>
                  <a:pt x="2024" y="6885"/>
                  <a:pt x="1810" y="6670"/>
                </a:cubicBezTo>
                <a:lnTo>
                  <a:pt x="3334" y="4313"/>
                </a:lnTo>
                <a:close/>
                <a:moveTo>
                  <a:pt x="4501" y="4289"/>
                </a:moveTo>
                <a:lnTo>
                  <a:pt x="5859" y="5861"/>
                </a:lnTo>
                <a:cubicBezTo>
                  <a:pt x="5787" y="6027"/>
                  <a:pt x="5739" y="6170"/>
                  <a:pt x="5739" y="6337"/>
                </a:cubicBezTo>
                <a:cubicBezTo>
                  <a:pt x="5739" y="6813"/>
                  <a:pt x="6049" y="7218"/>
                  <a:pt x="6501" y="7361"/>
                </a:cubicBezTo>
                <a:lnTo>
                  <a:pt x="6501" y="9147"/>
                </a:lnTo>
                <a:lnTo>
                  <a:pt x="4263" y="9147"/>
                </a:lnTo>
                <a:lnTo>
                  <a:pt x="4263" y="4432"/>
                </a:lnTo>
                <a:lnTo>
                  <a:pt x="4239" y="4432"/>
                </a:lnTo>
                <a:cubicBezTo>
                  <a:pt x="4311" y="4408"/>
                  <a:pt x="4430" y="4360"/>
                  <a:pt x="4501" y="4289"/>
                </a:cubicBezTo>
                <a:close/>
                <a:moveTo>
                  <a:pt x="9288" y="3217"/>
                </a:moveTo>
                <a:cubicBezTo>
                  <a:pt x="9383" y="3241"/>
                  <a:pt x="9478" y="3241"/>
                  <a:pt x="9526" y="3289"/>
                </a:cubicBezTo>
                <a:lnTo>
                  <a:pt x="9526" y="9147"/>
                </a:lnTo>
                <a:lnTo>
                  <a:pt x="7144" y="9147"/>
                </a:lnTo>
                <a:lnTo>
                  <a:pt x="7144" y="7361"/>
                </a:lnTo>
                <a:cubicBezTo>
                  <a:pt x="7573" y="7218"/>
                  <a:pt x="7883" y="6813"/>
                  <a:pt x="7883" y="6337"/>
                </a:cubicBezTo>
                <a:cubicBezTo>
                  <a:pt x="7883" y="6099"/>
                  <a:pt x="7811" y="5861"/>
                  <a:pt x="7645" y="5694"/>
                </a:cubicBezTo>
                <a:lnTo>
                  <a:pt x="9288" y="3217"/>
                </a:lnTo>
                <a:close/>
                <a:moveTo>
                  <a:pt x="9894" y="0"/>
                </a:moveTo>
                <a:cubicBezTo>
                  <a:pt x="8980" y="0"/>
                  <a:pt x="8240" y="745"/>
                  <a:pt x="8240" y="1646"/>
                </a:cubicBezTo>
                <a:cubicBezTo>
                  <a:pt x="8240" y="2122"/>
                  <a:pt x="8454" y="2527"/>
                  <a:pt x="8764" y="2836"/>
                </a:cubicBezTo>
                <a:lnTo>
                  <a:pt x="7121" y="5313"/>
                </a:lnTo>
                <a:cubicBezTo>
                  <a:pt x="7025" y="5265"/>
                  <a:pt x="6930" y="5265"/>
                  <a:pt x="6859" y="5265"/>
                </a:cubicBezTo>
                <a:cubicBezTo>
                  <a:pt x="6668" y="5265"/>
                  <a:pt x="6525" y="5313"/>
                  <a:pt x="6382" y="5384"/>
                </a:cubicBezTo>
                <a:lnTo>
                  <a:pt x="4954" y="3717"/>
                </a:lnTo>
                <a:cubicBezTo>
                  <a:pt x="4977" y="3598"/>
                  <a:pt x="5001" y="3456"/>
                  <a:pt x="4977" y="3313"/>
                </a:cubicBezTo>
                <a:cubicBezTo>
                  <a:pt x="4906" y="2789"/>
                  <a:pt x="4501" y="2384"/>
                  <a:pt x="4001" y="2360"/>
                </a:cubicBezTo>
                <a:cubicBezTo>
                  <a:pt x="3971" y="2358"/>
                  <a:pt x="3942" y="2357"/>
                  <a:pt x="3913" y="2357"/>
                </a:cubicBezTo>
                <a:cubicBezTo>
                  <a:pt x="3313" y="2357"/>
                  <a:pt x="2858" y="2818"/>
                  <a:pt x="2858" y="3432"/>
                </a:cubicBezTo>
                <a:cubicBezTo>
                  <a:pt x="2858" y="3551"/>
                  <a:pt x="2882" y="3670"/>
                  <a:pt x="2906" y="3765"/>
                </a:cubicBezTo>
                <a:lnTo>
                  <a:pt x="1191" y="6385"/>
                </a:lnTo>
                <a:lnTo>
                  <a:pt x="1072" y="6385"/>
                </a:lnTo>
                <a:cubicBezTo>
                  <a:pt x="476" y="6385"/>
                  <a:pt x="0" y="6861"/>
                  <a:pt x="0" y="7456"/>
                </a:cubicBezTo>
                <a:cubicBezTo>
                  <a:pt x="0" y="7933"/>
                  <a:pt x="310" y="8314"/>
                  <a:pt x="738" y="8457"/>
                </a:cubicBezTo>
                <a:lnTo>
                  <a:pt x="738" y="9147"/>
                </a:lnTo>
                <a:lnTo>
                  <a:pt x="0" y="9147"/>
                </a:lnTo>
                <a:lnTo>
                  <a:pt x="0" y="9814"/>
                </a:lnTo>
                <a:lnTo>
                  <a:pt x="11503" y="9814"/>
                </a:lnTo>
                <a:lnTo>
                  <a:pt x="11503" y="9147"/>
                </a:lnTo>
                <a:lnTo>
                  <a:pt x="10193" y="9147"/>
                </a:lnTo>
                <a:lnTo>
                  <a:pt x="10193" y="3289"/>
                </a:lnTo>
                <a:lnTo>
                  <a:pt x="10217" y="3289"/>
                </a:lnTo>
                <a:cubicBezTo>
                  <a:pt x="10979" y="3122"/>
                  <a:pt x="11550" y="2408"/>
                  <a:pt x="11526" y="1574"/>
                </a:cubicBezTo>
                <a:cubicBezTo>
                  <a:pt x="11503" y="741"/>
                  <a:pt x="10812" y="74"/>
                  <a:pt x="9978" y="2"/>
                </a:cubicBezTo>
                <a:cubicBezTo>
                  <a:pt x="9950" y="1"/>
                  <a:pt x="9922" y="0"/>
                  <a:pt x="9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4" name="Google Shape;11794;p77"/>
          <p:cNvGrpSpPr/>
          <p:nvPr/>
        </p:nvGrpSpPr>
        <p:grpSpPr>
          <a:xfrm>
            <a:off x="3346970" y="3403031"/>
            <a:ext cx="194224" cy="340386"/>
            <a:chOff x="3575570" y="3574570"/>
            <a:chExt cx="194224" cy="340386"/>
          </a:xfrm>
        </p:grpSpPr>
        <p:sp>
          <p:nvSpPr>
            <p:cNvPr id="11795" name="Google Shape;11795;p77"/>
            <p:cNvSpPr/>
            <p:nvPr/>
          </p:nvSpPr>
          <p:spPr>
            <a:xfrm>
              <a:off x="3575570" y="3677673"/>
              <a:ext cx="194224" cy="80536"/>
            </a:xfrm>
            <a:custGeom>
              <a:avLst/>
              <a:gdLst/>
              <a:ahLst/>
              <a:cxnLst/>
              <a:rect l="l" t="t" r="r" b="b"/>
              <a:pathLst>
                <a:path w="6550" h="2716" extrusionOk="0">
                  <a:moveTo>
                    <a:pt x="1739" y="0"/>
                  </a:moveTo>
                  <a:lnTo>
                    <a:pt x="1" y="929"/>
                  </a:lnTo>
                  <a:lnTo>
                    <a:pt x="3287" y="2715"/>
                  </a:lnTo>
                  <a:lnTo>
                    <a:pt x="6550" y="929"/>
                  </a:lnTo>
                  <a:lnTo>
                    <a:pt x="4835" y="0"/>
                  </a:lnTo>
                  <a:lnTo>
                    <a:pt x="3287" y="858"/>
                  </a:lnTo>
                  <a:lnTo>
                    <a:pt x="173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7"/>
            <p:cNvSpPr/>
            <p:nvPr/>
          </p:nvSpPr>
          <p:spPr>
            <a:xfrm>
              <a:off x="3575570" y="3574570"/>
              <a:ext cx="194224" cy="105948"/>
            </a:xfrm>
            <a:custGeom>
              <a:avLst/>
              <a:gdLst/>
              <a:ahLst/>
              <a:cxnLst/>
              <a:rect l="l" t="t" r="r" b="b"/>
              <a:pathLst>
                <a:path w="6550" h="3573" extrusionOk="0">
                  <a:moveTo>
                    <a:pt x="3287" y="0"/>
                  </a:moveTo>
                  <a:lnTo>
                    <a:pt x="1" y="1786"/>
                  </a:lnTo>
                  <a:lnTo>
                    <a:pt x="3287" y="3572"/>
                  </a:lnTo>
                  <a:lnTo>
                    <a:pt x="6550" y="1786"/>
                  </a:lnTo>
                  <a:lnTo>
                    <a:pt x="32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7"/>
            <p:cNvSpPr/>
            <p:nvPr/>
          </p:nvSpPr>
          <p:spPr>
            <a:xfrm>
              <a:off x="3575570" y="3835131"/>
              <a:ext cx="194224" cy="79825"/>
            </a:xfrm>
            <a:custGeom>
              <a:avLst/>
              <a:gdLst/>
              <a:ahLst/>
              <a:cxnLst/>
              <a:rect l="l" t="t" r="r" b="b"/>
              <a:pathLst>
                <a:path w="6550" h="2692" extrusionOk="0">
                  <a:moveTo>
                    <a:pt x="1739" y="1"/>
                  </a:moveTo>
                  <a:lnTo>
                    <a:pt x="1" y="906"/>
                  </a:lnTo>
                  <a:lnTo>
                    <a:pt x="3287" y="2692"/>
                  </a:lnTo>
                  <a:lnTo>
                    <a:pt x="6550" y="906"/>
                  </a:lnTo>
                  <a:lnTo>
                    <a:pt x="4835" y="1"/>
                  </a:lnTo>
                  <a:lnTo>
                    <a:pt x="3287" y="858"/>
                  </a:lnTo>
                  <a:lnTo>
                    <a:pt x="17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7"/>
            <p:cNvSpPr/>
            <p:nvPr/>
          </p:nvSpPr>
          <p:spPr>
            <a:xfrm>
              <a:off x="3575570" y="3756046"/>
              <a:ext cx="194224" cy="80536"/>
            </a:xfrm>
            <a:custGeom>
              <a:avLst/>
              <a:gdLst/>
              <a:ahLst/>
              <a:cxnLst/>
              <a:rect l="l" t="t" r="r" b="b"/>
              <a:pathLst>
                <a:path w="6550" h="2716" extrusionOk="0">
                  <a:moveTo>
                    <a:pt x="1739" y="1"/>
                  </a:moveTo>
                  <a:lnTo>
                    <a:pt x="1" y="929"/>
                  </a:lnTo>
                  <a:lnTo>
                    <a:pt x="3287" y="2715"/>
                  </a:lnTo>
                  <a:lnTo>
                    <a:pt x="6550" y="929"/>
                  </a:lnTo>
                  <a:lnTo>
                    <a:pt x="4835" y="1"/>
                  </a:lnTo>
                  <a:lnTo>
                    <a:pt x="3287" y="882"/>
                  </a:lnTo>
                  <a:lnTo>
                    <a:pt x="17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9" name="Google Shape;11799;p77"/>
          <p:cNvGrpSpPr/>
          <p:nvPr/>
        </p:nvGrpSpPr>
        <p:grpSpPr>
          <a:xfrm>
            <a:off x="2579172" y="3423563"/>
            <a:ext cx="341127" cy="341838"/>
            <a:chOff x="2950603" y="3575963"/>
            <a:chExt cx="341127" cy="341838"/>
          </a:xfrm>
        </p:grpSpPr>
        <p:sp>
          <p:nvSpPr>
            <p:cNvPr id="11800" name="Google Shape;11800;p77"/>
            <p:cNvSpPr/>
            <p:nvPr/>
          </p:nvSpPr>
          <p:spPr>
            <a:xfrm>
              <a:off x="2976757" y="3719988"/>
              <a:ext cx="44508" cy="84094"/>
            </a:xfrm>
            <a:custGeom>
              <a:avLst/>
              <a:gdLst/>
              <a:ahLst/>
              <a:cxnLst/>
              <a:rect l="l" t="t" r="r" b="b"/>
              <a:pathLst>
                <a:path w="1501" h="2836" extrusionOk="0">
                  <a:moveTo>
                    <a:pt x="755" y="1"/>
                  </a:moveTo>
                  <a:cubicBezTo>
                    <a:pt x="742" y="1"/>
                    <a:pt x="728" y="1"/>
                    <a:pt x="715" y="2"/>
                  </a:cubicBezTo>
                  <a:cubicBezTo>
                    <a:pt x="310" y="26"/>
                    <a:pt x="0" y="359"/>
                    <a:pt x="0" y="740"/>
                  </a:cubicBezTo>
                  <a:lnTo>
                    <a:pt x="0" y="2812"/>
                  </a:lnTo>
                  <a:cubicBezTo>
                    <a:pt x="238" y="2717"/>
                    <a:pt x="476" y="2693"/>
                    <a:pt x="738" y="2693"/>
                  </a:cubicBezTo>
                  <a:cubicBezTo>
                    <a:pt x="1024" y="2717"/>
                    <a:pt x="1262" y="2741"/>
                    <a:pt x="1500" y="2836"/>
                  </a:cubicBezTo>
                  <a:lnTo>
                    <a:pt x="1500" y="788"/>
                  </a:lnTo>
                  <a:cubicBezTo>
                    <a:pt x="1500" y="350"/>
                    <a:pt x="1165" y="1"/>
                    <a:pt x="7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7"/>
            <p:cNvSpPr/>
            <p:nvPr/>
          </p:nvSpPr>
          <p:spPr>
            <a:xfrm>
              <a:off x="2976045" y="3575963"/>
              <a:ext cx="45220" cy="129967"/>
            </a:xfrm>
            <a:custGeom>
              <a:avLst/>
              <a:gdLst/>
              <a:ahLst/>
              <a:cxnLst/>
              <a:rect l="l" t="t" r="r" b="b"/>
              <a:pathLst>
                <a:path w="1525" h="4383" extrusionOk="0">
                  <a:moveTo>
                    <a:pt x="0" y="1"/>
                  </a:moveTo>
                  <a:lnTo>
                    <a:pt x="0" y="4383"/>
                  </a:lnTo>
                  <a:cubicBezTo>
                    <a:pt x="215" y="4240"/>
                    <a:pt x="500" y="4168"/>
                    <a:pt x="762" y="4168"/>
                  </a:cubicBezTo>
                  <a:cubicBezTo>
                    <a:pt x="1048" y="4168"/>
                    <a:pt x="1334" y="4264"/>
                    <a:pt x="1524" y="4383"/>
                  </a:cubicBezTo>
                  <a:lnTo>
                    <a:pt x="152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7"/>
            <p:cNvSpPr/>
            <p:nvPr/>
          </p:nvSpPr>
          <p:spPr>
            <a:xfrm>
              <a:off x="2950603" y="3820304"/>
              <a:ext cx="97497" cy="97497"/>
            </a:xfrm>
            <a:custGeom>
              <a:avLst/>
              <a:gdLst/>
              <a:ahLst/>
              <a:cxnLst/>
              <a:rect l="l" t="t" r="r" b="b"/>
              <a:pathLst>
                <a:path w="3288" h="3288" extrusionOk="0">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7"/>
            <p:cNvSpPr/>
            <p:nvPr/>
          </p:nvSpPr>
          <p:spPr>
            <a:xfrm>
              <a:off x="3072774" y="3820304"/>
              <a:ext cx="96786" cy="97497"/>
            </a:xfrm>
            <a:custGeom>
              <a:avLst/>
              <a:gdLst/>
              <a:ahLst/>
              <a:cxnLst/>
              <a:rect l="l" t="t" r="r" b="b"/>
              <a:pathLst>
                <a:path w="3264" h="3288" extrusionOk="0">
                  <a:moveTo>
                    <a:pt x="1644" y="1"/>
                  </a:moveTo>
                  <a:cubicBezTo>
                    <a:pt x="739" y="1"/>
                    <a:pt x="1" y="739"/>
                    <a:pt x="1" y="1644"/>
                  </a:cubicBezTo>
                  <a:cubicBezTo>
                    <a:pt x="1" y="2549"/>
                    <a:pt x="739" y="3287"/>
                    <a:pt x="1644" y="3287"/>
                  </a:cubicBezTo>
                  <a:cubicBezTo>
                    <a:pt x="2525" y="3287"/>
                    <a:pt x="3263" y="2549"/>
                    <a:pt x="3263" y="1644"/>
                  </a:cubicBezTo>
                  <a:cubicBezTo>
                    <a:pt x="3263" y="739"/>
                    <a:pt x="2525"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7"/>
            <p:cNvSpPr/>
            <p:nvPr/>
          </p:nvSpPr>
          <p:spPr>
            <a:xfrm>
              <a:off x="3098928" y="3575963"/>
              <a:ext cx="45220" cy="41009"/>
            </a:xfrm>
            <a:custGeom>
              <a:avLst/>
              <a:gdLst/>
              <a:ahLst/>
              <a:cxnLst/>
              <a:rect l="l" t="t" r="r" b="b"/>
              <a:pathLst>
                <a:path w="1525" h="1383" extrusionOk="0">
                  <a:moveTo>
                    <a:pt x="0" y="1"/>
                  </a:moveTo>
                  <a:lnTo>
                    <a:pt x="0" y="1382"/>
                  </a:lnTo>
                  <a:cubicBezTo>
                    <a:pt x="214" y="1239"/>
                    <a:pt x="476" y="1168"/>
                    <a:pt x="762" y="1168"/>
                  </a:cubicBezTo>
                  <a:cubicBezTo>
                    <a:pt x="1048" y="1168"/>
                    <a:pt x="1286" y="1263"/>
                    <a:pt x="1524" y="1382"/>
                  </a:cubicBezTo>
                  <a:lnTo>
                    <a:pt x="152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7"/>
            <p:cNvSpPr/>
            <p:nvPr/>
          </p:nvSpPr>
          <p:spPr>
            <a:xfrm>
              <a:off x="3098928" y="3631029"/>
              <a:ext cx="45220" cy="173052"/>
            </a:xfrm>
            <a:custGeom>
              <a:avLst/>
              <a:gdLst/>
              <a:ahLst/>
              <a:cxnLst/>
              <a:rect l="l" t="t" r="r" b="b"/>
              <a:pathLst>
                <a:path w="1525" h="5836" extrusionOk="0">
                  <a:moveTo>
                    <a:pt x="757" y="0"/>
                  </a:moveTo>
                  <a:cubicBezTo>
                    <a:pt x="743" y="0"/>
                    <a:pt x="729" y="1"/>
                    <a:pt x="714" y="1"/>
                  </a:cubicBezTo>
                  <a:cubicBezTo>
                    <a:pt x="333" y="25"/>
                    <a:pt x="0" y="359"/>
                    <a:pt x="0" y="740"/>
                  </a:cubicBezTo>
                  <a:lnTo>
                    <a:pt x="0" y="5812"/>
                  </a:lnTo>
                  <a:cubicBezTo>
                    <a:pt x="238" y="5717"/>
                    <a:pt x="476" y="5693"/>
                    <a:pt x="762" y="5693"/>
                  </a:cubicBezTo>
                  <a:cubicBezTo>
                    <a:pt x="1024" y="5693"/>
                    <a:pt x="1286" y="5741"/>
                    <a:pt x="1524" y="5836"/>
                  </a:cubicBezTo>
                  <a:lnTo>
                    <a:pt x="1524" y="764"/>
                  </a:lnTo>
                  <a:cubicBezTo>
                    <a:pt x="1524" y="348"/>
                    <a:pt x="1189" y="0"/>
                    <a:pt x="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7"/>
            <p:cNvSpPr/>
            <p:nvPr/>
          </p:nvSpPr>
          <p:spPr>
            <a:xfrm>
              <a:off x="3194232" y="3820304"/>
              <a:ext cx="97497" cy="97497"/>
            </a:xfrm>
            <a:custGeom>
              <a:avLst/>
              <a:gdLst/>
              <a:ahLst/>
              <a:cxnLst/>
              <a:rect l="l" t="t" r="r" b="b"/>
              <a:pathLst>
                <a:path w="3288" h="3288" extrusionOk="0">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7"/>
            <p:cNvSpPr/>
            <p:nvPr/>
          </p:nvSpPr>
          <p:spPr>
            <a:xfrm>
              <a:off x="3220386" y="3575963"/>
              <a:ext cx="44508" cy="86200"/>
            </a:xfrm>
            <a:custGeom>
              <a:avLst/>
              <a:gdLst/>
              <a:ahLst/>
              <a:cxnLst/>
              <a:rect l="l" t="t" r="r" b="b"/>
              <a:pathLst>
                <a:path w="1501" h="2907" extrusionOk="0">
                  <a:moveTo>
                    <a:pt x="0" y="1"/>
                  </a:moveTo>
                  <a:lnTo>
                    <a:pt x="0" y="2906"/>
                  </a:lnTo>
                  <a:cubicBezTo>
                    <a:pt x="191" y="2740"/>
                    <a:pt x="476" y="2692"/>
                    <a:pt x="738" y="2692"/>
                  </a:cubicBezTo>
                  <a:cubicBezTo>
                    <a:pt x="1000" y="2692"/>
                    <a:pt x="1310" y="2740"/>
                    <a:pt x="1500" y="2906"/>
                  </a:cubicBezTo>
                  <a:lnTo>
                    <a:pt x="150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7"/>
            <p:cNvSpPr/>
            <p:nvPr/>
          </p:nvSpPr>
          <p:spPr>
            <a:xfrm>
              <a:off x="3220386" y="3676131"/>
              <a:ext cx="44508" cy="127951"/>
            </a:xfrm>
            <a:custGeom>
              <a:avLst/>
              <a:gdLst/>
              <a:ahLst/>
              <a:cxnLst/>
              <a:rect l="l" t="t" r="r" b="b"/>
              <a:pathLst>
                <a:path w="1501" h="4315" extrusionOk="0">
                  <a:moveTo>
                    <a:pt x="791" y="0"/>
                  </a:moveTo>
                  <a:cubicBezTo>
                    <a:pt x="766" y="0"/>
                    <a:pt x="740" y="2"/>
                    <a:pt x="715" y="5"/>
                  </a:cubicBezTo>
                  <a:cubicBezTo>
                    <a:pt x="310" y="28"/>
                    <a:pt x="0" y="362"/>
                    <a:pt x="0" y="743"/>
                  </a:cubicBezTo>
                  <a:lnTo>
                    <a:pt x="0" y="4315"/>
                  </a:lnTo>
                  <a:cubicBezTo>
                    <a:pt x="238" y="4220"/>
                    <a:pt x="500" y="4196"/>
                    <a:pt x="762" y="4196"/>
                  </a:cubicBezTo>
                  <a:cubicBezTo>
                    <a:pt x="1024" y="4196"/>
                    <a:pt x="1262" y="4220"/>
                    <a:pt x="1500" y="4315"/>
                  </a:cubicBezTo>
                  <a:lnTo>
                    <a:pt x="1500" y="767"/>
                  </a:lnTo>
                  <a:cubicBezTo>
                    <a:pt x="1500" y="341"/>
                    <a:pt x="1185" y="0"/>
                    <a:pt x="7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9" name="Google Shape;11809;p77"/>
          <p:cNvSpPr/>
          <p:nvPr/>
        </p:nvSpPr>
        <p:spPr>
          <a:xfrm>
            <a:off x="1831321" y="3410537"/>
            <a:ext cx="341122" cy="341834"/>
          </a:xfrm>
          <a:custGeom>
            <a:avLst/>
            <a:gdLst/>
            <a:ahLst/>
            <a:cxnLst/>
            <a:rect l="l" t="t" r="r" b="b"/>
            <a:pathLst>
              <a:path w="11504" h="11528" extrusionOk="0">
                <a:moveTo>
                  <a:pt x="1" y="1"/>
                </a:moveTo>
                <a:lnTo>
                  <a:pt x="1" y="6097"/>
                </a:lnTo>
                <a:lnTo>
                  <a:pt x="5287" y="6097"/>
                </a:lnTo>
                <a:lnTo>
                  <a:pt x="5287" y="8907"/>
                </a:lnTo>
                <a:lnTo>
                  <a:pt x="6312" y="8907"/>
                </a:lnTo>
                <a:lnTo>
                  <a:pt x="6312" y="6097"/>
                </a:lnTo>
                <a:lnTo>
                  <a:pt x="7002" y="6097"/>
                </a:lnTo>
                <a:lnTo>
                  <a:pt x="7002" y="10527"/>
                </a:lnTo>
                <a:lnTo>
                  <a:pt x="8050" y="10527"/>
                </a:lnTo>
                <a:lnTo>
                  <a:pt x="8050" y="6097"/>
                </a:lnTo>
                <a:lnTo>
                  <a:pt x="8741" y="6097"/>
                </a:lnTo>
                <a:lnTo>
                  <a:pt x="8741" y="9693"/>
                </a:lnTo>
                <a:lnTo>
                  <a:pt x="9765" y="9693"/>
                </a:lnTo>
                <a:lnTo>
                  <a:pt x="9765" y="6097"/>
                </a:lnTo>
                <a:lnTo>
                  <a:pt x="10455" y="6097"/>
                </a:lnTo>
                <a:lnTo>
                  <a:pt x="10455" y="11527"/>
                </a:lnTo>
                <a:lnTo>
                  <a:pt x="11503" y="11527"/>
                </a:lnTo>
                <a:lnTo>
                  <a:pt x="11503" y="5407"/>
                </a:lnTo>
                <a:lnTo>
                  <a:pt x="6312" y="5407"/>
                </a:lnTo>
                <a:lnTo>
                  <a:pt x="6312" y="2620"/>
                </a:lnTo>
                <a:lnTo>
                  <a:pt x="5240" y="2620"/>
                </a:lnTo>
                <a:lnTo>
                  <a:pt x="5240" y="5407"/>
                </a:lnTo>
                <a:lnTo>
                  <a:pt x="4573" y="5407"/>
                </a:lnTo>
                <a:lnTo>
                  <a:pt x="4573" y="977"/>
                </a:lnTo>
                <a:lnTo>
                  <a:pt x="3501" y="977"/>
                </a:lnTo>
                <a:lnTo>
                  <a:pt x="3501" y="5407"/>
                </a:lnTo>
                <a:lnTo>
                  <a:pt x="2835" y="5407"/>
                </a:lnTo>
                <a:lnTo>
                  <a:pt x="2835" y="1811"/>
                </a:lnTo>
                <a:lnTo>
                  <a:pt x="1763" y="1811"/>
                </a:lnTo>
                <a:lnTo>
                  <a:pt x="1763" y="5407"/>
                </a:lnTo>
                <a:lnTo>
                  <a:pt x="1072" y="5407"/>
                </a:lnTo>
                <a:lnTo>
                  <a:pt x="107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0" name="Google Shape;11810;p77"/>
          <p:cNvGrpSpPr/>
          <p:nvPr/>
        </p:nvGrpSpPr>
        <p:grpSpPr>
          <a:xfrm>
            <a:off x="1092631" y="3506583"/>
            <a:ext cx="340415" cy="187169"/>
            <a:chOff x="1759293" y="3649414"/>
            <a:chExt cx="340415" cy="187169"/>
          </a:xfrm>
        </p:grpSpPr>
        <p:sp>
          <p:nvSpPr>
            <p:cNvPr id="11811" name="Google Shape;11811;p77"/>
            <p:cNvSpPr/>
            <p:nvPr/>
          </p:nvSpPr>
          <p:spPr>
            <a:xfrm>
              <a:off x="2002922" y="3649414"/>
              <a:ext cx="96786" cy="105237"/>
            </a:xfrm>
            <a:custGeom>
              <a:avLst/>
              <a:gdLst/>
              <a:ahLst/>
              <a:cxnLst/>
              <a:rect l="l" t="t" r="r" b="b"/>
              <a:pathLst>
                <a:path w="3264" h="3549" extrusionOk="0">
                  <a:moveTo>
                    <a:pt x="1" y="1"/>
                  </a:moveTo>
                  <a:lnTo>
                    <a:pt x="1" y="2811"/>
                  </a:lnTo>
                  <a:lnTo>
                    <a:pt x="930" y="2811"/>
                  </a:lnTo>
                  <a:lnTo>
                    <a:pt x="1668" y="3549"/>
                  </a:lnTo>
                  <a:lnTo>
                    <a:pt x="2406" y="2811"/>
                  </a:lnTo>
                  <a:lnTo>
                    <a:pt x="3264" y="2811"/>
                  </a:lnTo>
                  <a:lnTo>
                    <a:pt x="326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7"/>
            <p:cNvSpPr/>
            <p:nvPr/>
          </p:nvSpPr>
          <p:spPr>
            <a:xfrm>
              <a:off x="1880781" y="3649414"/>
              <a:ext cx="97468" cy="105237"/>
            </a:xfrm>
            <a:custGeom>
              <a:avLst/>
              <a:gdLst/>
              <a:ahLst/>
              <a:cxnLst/>
              <a:rect l="l" t="t" r="r" b="b"/>
              <a:pathLst>
                <a:path w="3287" h="3549" extrusionOk="0">
                  <a:moveTo>
                    <a:pt x="0" y="1"/>
                  </a:moveTo>
                  <a:lnTo>
                    <a:pt x="0" y="2811"/>
                  </a:lnTo>
                  <a:lnTo>
                    <a:pt x="929" y="2811"/>
                  </a:lnTo>
                  <a:lnTo>
                    <a:pt x="1667" y="3549"/>
                  </a:lnTo>
                  <a:lnTo>
                    <a:pt x="2429" y="2811"/>
                  </a:lnTo>
                  <a:lnTo>
                    <a:pt x="3286" y="2811"/>
                  </a:lnTo>
                  <a:lnTo>
                    <a:pt x="328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77"/>
            <p:cNvSpPr/>
            <p:nvPr/>
          </p:nvSpPr>
          <p:spPr>
            <a:xfrm>
              <a:off x="1759293" y="3649414"/>
              <a:ext cx="96786" cy="105237"/>
            </a:xfrm>
            <a:custGeom>
              <a:avLst/>
              <a:gdLst/>
              <a:ahLst/>
              <a:cxnLst/>
              <a:rect l="l" t="t" r="r" b="b"/>
              <a:pathLst>
                <a:path w="3264" h="3549" extrusionOk="0">
                  <a:moveTo>
                    <a:pt x="1" y="1"/>
                  </a:moveTo>
                  <a:lnTo>
                    <a:pt x="1" y="2811"/>
                  </a:lnTo>
                  <a:lnTo>
                    <a:pt x="930" y="2811"/>
                  </a:lnTo>
                  <a:lnTo>
                    <a:pt x="1668" y="3549"/>
                  </a:lnTo>
                  <a:lnTo>
                    <a:pt x="2406" y="2811"/>
                  </a:lnTo>
                  <a:lnTo>
                    <a:pt x="3264" y="2811"/>
                  </a:lnTo>
                  <a:lnTo>
                    <a:pt x="326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7"/>
            <p:cNvSpPr/>
            <p:nvPr/>
          </p:nvSpPr>
          <p:spPr>
            <a:xfrm>
              <a:off x="1879358" y="3773008"/>
              <a:ext cx="99603" cy="63575"/>
            </a:xfrm>
            <a:custGeom>
              <a:avLst/>
              <a:gdLst/>
              <a:ahLst/>
              <a:cxnLst/>
              <a:rect l="l" t="t" r="r" b="b"/>
              <a:pathLst>
                <a:path w="3359" h="2144" extrusionOk="0">
                  <a:moveTo>
                    <a:pt x="0" y="0"/>
                  </a:moveTo>
                  <a:lnTo>
                    <a:pt x="0" y="2143"/>
                  </a:lnTo>
                  <a:lnTo>
                    <a:pt x="3358" y="2143"/>
                  </a:lnTo>
                  <a:lnTo>
                    <a:pt x="33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7"/>
            <p:cNvSpPr/>
            <p:nvPr/>
          </p:nvSpPr>
          <p:spPr>
            <a:xfrm>
              <a:off x="1999393" y="3773008"/>
              <a:ext cx="100314" cy="63575"/>
            </a:xfrm>
            <a:custGeom>
              <a:avLst/>
              <a:gdLst/>
              <a:ahLst/>
              <a:cxnLst/>
              <a:rect l="l" t="t" r="r" b="b"/>
              <a:pathLst>
                <a:path w="3383" h="2144" extrusionOk="0">
                  <a:moveTo>
                    <a:pt x="1" y="0"/>
                  </a:moveTo>
                  <a:lnTo>
                    <a:pt x="1" y="2143"/>
                  </a:lnTo>
                  <a:lnTo>
                    <a:pt x="3383" y="2143"/>
                  </a:lnTo>
                  <a:lnTo>
                    <a:pt x="3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7"/>
            <p:cNvSpPr/>
            <p:nvPr/>
          </p:nvSpPr>
          <p:spPr>
            <a:xfrm>
              <a:off x="1759293" y="3773008"/>
              <a:ext cx="100314" cy="63575"/>
            </a:xfrm>
            <a:custGeom>
              <a:avLst/>
              <a:gdLst/>
              <a:ahLst/>
              <a:cxnLst/>
              <a:rect l="l" t="t" r="r" b="b"/>
              <a:pathLst>
                <a:path w="3383" h="2144" extrusionOk="0">
                  <a:moveTo>
                    <a:pt x="1" y="0"/>
                  </a:moveTo>
                  <a:lnTo>
                    <a:pt x="1" y="2143"/>
                  </a:lnTo>
                  <a:lnTo>
                    <a:pt x="3383" y="2143"/>
                  </a:lnTo>
                  <a:lnTo>
                    <a:pt x="3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7" name="Google Shape;11817;p77"/>
          <p:cNvGrpSpPr/>
          <p:nvPr/>
        </p:nvGrpSpPr>
        <p:grpSpPr>
          <a:xfrm>
            <a:off x="1091949" y="4015014"/>
            <a:ext cx="340384" cy="341125"/>
            <a:chOff x="1758611" y="4157845"/>
            <a:chExt cx="340384" cy="341125"/>
          </a:xfrm>
        </p:grpSpPr>
        <p:sp>
          <p:nvSpPr>
            <p:cNvPr id="11818" name="Google Shape;11818;p77"/>
            <p:cNvSpPr/>
            <p:nvPr/>
          </p:nvSpPr>
          <p:spPr>
            <a:xfrm>
              <a:off x="1759293" y="4157845"/>
              <a:ext cx="186455" cy="163178"/>
            </a:xfrm>
            <a:custGeom>
              <a:avLst/>
              <a:gdLst/>
              <a:ahLst/>
              <a:cxnLst/>
              <a:rect l="l" t="t" r="r" b="b"/>
              <a:pathLst>
                <a:path w="6288" h="5503" extrusionOk="0">
                  <a:moveTo>
                    <a:pt x="5407" y="1"/>
                  </a:moveTo>
                  <a:cubicBezTo>
                    <a:pt x="2478" y="192"/>
                    <a:pt x="120" y="2573"/>
                    <a:pt x="1" y="5502"/>
                  </a:cubicBezTo>
                  <a:lnTo>
                    <a:pt x="1692" y="5502"/>
                  </a:lnTo>
                  <a:lnTo>
                    <a:pt x="2835" y="4383"/>
                  </a:lnTo>
                  <a:lnTo>
                    <a:pt x="3954" y="5502"/>
                  </a:lnTo>
                  <a:lnTo>
                    <a:pt x="5407" y="5502"/>
                  </a:lnTo>
                  <a:lnTo>
                    <a:pt x="5407" y="3764"/>
                  </a:lnTo>
                  <a:lnTo>
                    <a:pt x="6288" y="2883"/>
                  </a:lnTo>
                  <a:lnTo>
                    <a:pt x="5407" y="2025"/>
                  </a:lnTo>
                  <a:lnTo>
                    <a:pt x="54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7"/>
            <p:cNvSpPr/>
            <p:nvPr/>
          </p:nvSpPr>
          <p:spPr>
            <a:xfrm>
              <a:off x="1913251" y="4340744"/>
              <a:ext cx="185032" cy="156802"/>
            </a:xfrm>
            <a:custGeom>
              <a:avLst/>
              <a:gdLst/>
              <a:ahLst/>
              <a:cxnLst/>
              <a:rect l="l" t="t" r="r" b="b"/>
              <a:pathLst>
                <a:path w="6240" h="5288" extrusionOk="0">
                  <a:moveTo>
                    <a:pt x="834" y="1"/>
                  </a:moveTo>
                  <a:lnTo>
                    <a:pt x="834" y="1763"/>
                  </a:lnTo>
                  <a:lnTo>
                    <a:pt x="0" y="2597"/>
                  </a:lnTo>
                  <a:lnTo>
                    <a:pt x="834" y="3430"/>
                  </a:lnTo>
                  <a:lnTo>
                    <a:pt x="834" y="5288"/>
                  </a:lnTo>
                  <a:cubicBezTo>
                    <a:pt x="3692" y="5121"/>
                    <a:pt x="6026" y="2835"/>
                    <a:pt x="6240" y="1"/>
                  </a:cubicBezTo>
                  <a:lnTo>
                    <a:pt x="4597" y="1"/>
                  </a:lnTo>
                  <a:lnTo>
                    <a:pt x="3477" y="1120"/>
                  </a:lnTo>
                  <a:lnTo>
                    <a:pt x="2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7"/>
            <p:cNvSpPr/>
            <p:nvPr/>
          </p:nvSpPr>
          <p:spPr>
            <a:xfrm>
              <a:off x="1758611" y="4313908"/>
              <a:ext cx="161013" cy="185061"/>
            </a:xfrm>
            <a:custGeom>
              <a:avLst/>
              <a:gdLst/>
              <a:ahLst/>
              <a:cxnLst/>
              <a:rect l="l" t="t" r="r" b="b"/>
              <a:pathLst>
                <a:path w="5430" h="6241" extrusionOk="0">
                  <a:moveTo>
                    <a:pt x="2810" y="1"/>
                  </a:moveTo>
                  <a:lnTo>
                    <a:pt x="1953" y="882"/>
                  </a:lnTo>
                  <a:lnTo>
                    <a:pt x="0" y="882"/>
                  </a:lnTo>
                  <a:cubicBezTo>
                    <a:pt x="262" y="3764"/>
                    <a:pt x="2572" y="6050"/>
                    <a:pt x="5430" y="6240"/>
                  </a:cubicBezTo>
                  <a:lnTo>
                    <a:pt x="5430" y="4621"/>
                  </a:lnTo>
                  <a:lnTo>
                    <a:pt x="4311" y="3502"/>
                  </a:lnTo>
                  <a:lnTo>
                    <a:pt x="5430" y="2359"/>
                  </a:lnTo>
                  <a:lnTo>
                    <a:pt x="5430" y="882"/>
                  </a:lnTo>
                  <a:lnTo>
                    <a:pt x="3691" y="882"/>
                  </a:lnTo>
                  <a:lnTo>
                    <a:pt x="28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7"/>
            <p:cNvSpPr/>
            <p:nvPr/>
          </p:nvSpPr>
          <p:spPr>
            <a:xfrm>
              <a:off x="1939376" y="4157845"/>
              <a:ext cx="159619" cy="187878"/>
            </a:xfrm>
            <a:custGeom>
              <a:avLst/>
              <a:gdLst/>
              <a:ahLst/>
              <a:cxnLst/>
              <a:rect l="l" t="t" r="r" b="b"/>
              <a:pathLst>
                <a:path w="5383" h="6336" extrusionOk="0">
                  <a:moveTo>
                    <a:pt x="1" y="1"/>
                  </a:moveTo>
                  <a:lnTo>
                    <a:pt x="1" y="1787"/>
                  </a:lnTo>
                  <a:lnTo>
                    <a:pt x="1120" y="2930"/>
                  </a:lnTo>
                  <a:lnTo>
                    <a:pt x="1" y="4049"/>
                  </a:lnTo>
                  <a:lnTo>
                    <a:pt x="1" y="5502"/>
                  </a:lnTo>
                  <a:lnTo>
                    <a:pt x="1763" y="5502"/>
                  </a:lnTo>
                  <a:lnTo>
                    <a:pt x="2596" y="6336"/>
                  </a:lnTo>
                  <a:lnTo>
                    <a:pt x="3430" y="5502"/>
                  </a:lnTo>
                  <a:lnTo>
                    <a:pt x="5383" y="5502"/>
                  </a:lnTo>
                  <a:cubicBezTo>
                    <a:pt x="5287" y="2573"/>
                    <a:pt x="2954" y="144"/>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22" name="Google Shape;11822;p77"/>
          <p:cNvSpPr/>
          <p:nvPr/>
        </p:nvSpPr>
        <p:spPr>
          <a:xfrm>
            <a:off x="1865273" y="3973330"/>
            <a:ext cx="272536" cy="343584"/>
          </a:xfrm>
          <a:custGeom>
            <a:avLst/>
            <a:gdLst/>
            <a:ahLst/>
            <a:cxnLst/>
            <a:rect l="l" t="t" r="r" b="b"/>
            <a:pathLst>
              <a:path w="9191" h="11587" extrusionOk="0">
                <a:moveTo>
                  <a:pt x="1680" y="1"/>
                </a:moveTo>
                <a:cubicBezTo>
                  <a:pt x="747" y="1"/>
                  <a:pt x="0" y="767"/>
                  <a:pt x="23" y="1679"/>
                </a:cubicBezTo>
                <a:cubicBezTo>
                  <a:pt x="46" y="2537"/>
                  <a:pt x="808" y="3251"/>
                  <a:pt x="1666" y="3251"/>
                </a:cubicBezTo>
                <a:lnTo>
                  <a:pt x="4262" y="3251"/>
                </a:lnTo>
                <a:lnTo>
                  <a:pt x="4262" y="6704"/>
                </a:lnTo>
                <a:lnTo>
                  <a:pt x="3309" y="6704"/>
                </a:lnTo>
                <a:lnTo>
                  <a:pt x="3309" y="5847"/>
                </a:lnTo>
                <a:cubicBezTo>
                  <a:pt x="3309" y="5013"/>
                  <a:pt x="2714" y="4323"/>
                  <a:pt x="1880" y="4204"/>
                </a:cubicBezTo>
                <a:cubicBezTo>
                  <a:pt x="1813" y="4196"/>
                  <a:pt x="1746" y="4192"/>
                  <a:pt x="1680" y="4192"/>
                </a:cubicBezTo>
                <a:cubicBezTo>
                  <a:pt x="747" y="4192"/>
                  <a:pt x="0" y="4959"/>
                  <a:pt x="23" y="5871"/>
                </a:cubicBezTo>
                <a:cubicBezTo>
                  <a:pt x="46" y="6752"/>
                  <a:pt x="808" y="7466"/>
                  <a:pt x="1666" y="7466"/>
                </a:cubicBezTo>
                <a:lnTo>
                  <a:pt x="4262" y="7466"/>
                </a:lnTo>
                <a:lnTo>
                  <a:pt x="4262" y="10919"/>
                </a:lnTo>
                <a:lnTo>
                  <a:pt x="3309" y="10919"/>
                </a:lnTo>
                <a:lnTo>
                  <a:pt x="3309" y="9991"/>
                </a:lnTo>
                <a:cubicBezTo>
                  <a:pt x="3309" y="9157"/>
                  <a:pt x="2714" y="8466"/>
                  <a:pt x="1880" y="8347"/>
                </a:cubicBezTo>
                <a:cubicBezTo>
                  <a:pt x="1813" y="8340"/>
                  <a:pt x="1746" y="8336"/>
                  <a:pt x="1680" y="8336"/>
                </a:cubicBezTo>
                <a:cubicBezTo>
                  <a:pt x="747" y="8336"/>
                  <a:pt x="0" y="9102"/>
                  <a:pt x="23" y="10014"/>
                </a:cubicBezTo>
                <a:cubicBezTo>
                  <a:pt x="46" y="10872"/>
                  <a:pt x="808" y="11586"/>
                  <a:pt x="1666" y="11586"/>
                </a:cubicBezTo>
                <a:lnTo>
                  <a:pt x="4928" y="11586"/>
                </a:lnTo>
                <a:lnTo>
                  <a:pt x="4928" y="9419"/>
                </a:lnTo>
                <a:lnTo>
                  <a:pt x="7500" y="9419"/>
                </a:lnTo>
                <a:cubicBezTo>
                  <a:pt x="8381" y="9419"/>
                  <a:pt x="9144" y="8705"/>
                  <a:pt x="9144" y="7823"/>
                </a:cubicBezTo>
                <a:cubicBezTo>
                  <a:pt x="9166" y="6924"/>
                  <a:pt x="8445" y="6172"/>
                  <a:pt x="7582" y="6172"/>
                </a:cubicBezTo>
                <a:cubicBezTo>
                  <a:pt x="7531" y="6172"/>
                  <a:pt x="7480" y="6175"/>
                  <a:pt x="7429" y="6180"/>
                </a:cubicBezTo>
                <a:cubicBezTo>
                  <a:pt x="6572" y="6228"/>
                  <a:pt x="5929" y="6942"/>
                  <a:pt x="5929" y="7823"/>
                </a:cubicBezTo>
                <a:lnTo>
                  <a:pt x="5929" y="8705"/>
                </a:lnTo>
                <a:lnTo>
                  <a:pt x="4976" y="8705"/>
                </a:lnTo>
                <a:lnTo>
                  <a:pt x="4976" y="5252"/>
                </a:lnTo>
                <a:lnTo>
                  <a:pt x="7524" y="5252"/>
                </a:lnTo>
                <a:cubicBezTo>
                  <a:pt x="8381" y="5252"/>
                  <a:pt x="9144" y="4561"/>
                  <a:pt x="9167" y="3680"/>
                </a:cubicBezTo>
                <a:cubicBezTo>
                  <a:pt x="9190" y="2755"/>
                  <a:pt x="8472" y="1987"/>
                  <a:pt x="7559" y="1987"/>
                </a:cubicBezTo>
                <a:cubicBezTo>
                  <a:pt x="7531" y="1987"/>
                  <a:pt x="7504" y="1988"/>
                  <a:pt x="7477" y="1989"/>
                </a:cubicBezTo>
                <a:cubicBezTo>
                  <a:pt x="6595" y="2013"/>
                  <a:pt x="5881" y="2751"/>
                  <a:pt x="5881" y="3608"/>
                </a:cubicBezTo>
                <a:lnTo>
                  <a:pt x="5881" y="4537"/>
                </a:lnTo>
                <a:lnTo>
                  <a:pt x="4928" y="4537"/>
                </a:lnTo>
                <a:lnTo>
                  <a:pt x="4928" y="12"/>
                </a:lnTo>
                <a:lnTo>
                  <a:pt x="4262" y="12"/>
                </a:lnTo>
                <a:lnTo>
                  <a:pt x="4262" y="2584"/>
                </a:lnTo>
                <a:lnTo>
                  <a:pt x="3309" y="2584"/>
                </a:lnTo>
                <a:lnTo>
                  <a:pt x="3309" y="1656"/>
                </a:lnTo>
                <a:cubicBezTo>
                  <a:pt x="3309" y="822"/>
                  <a:pt x="2714" y="131"/>
                  <a:pt x="1880" y="12"/>
                </a:cubicBezTo>
                <a:cubicBezTo>
                  <a:pt x="1813" y="4"/>
                  <a:pt x="1746"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3" name="Google Shape;11823;p77"/>
          <p:cNvGrpSpPr/>
          <p:nvPr/>
        </p:nvGrpSpPr>
        <p:grpSpPr>
          <a:xfrm>
            <a:off x="2588365" y="3981455"/>
            <a:ext cx="322742" cy="298723"/>
            <a:chOff x="2959796" y="4133855"/>
            <a:chExt cx="322742" cy="298723"/>
          </a:xfrm>
        </p:grpSpPr>
        <p:sp>
          <p:nvSpPr>
            <p:cNvPr id="11824" name="Google Shape;11824;p77"/>
            <p:cNvSpPr/>
            <p:nvPr/>
          </p:nvSpPr>
          <p:spPr>
            <a:xfrm>
              <a:off x="2959796" y="4369004"/>
              <a:ext cx="63575" cy="63575"/>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7"/>
            <p:cNvSpPr/>
            <p:nvPr/>
          </p:nvSpPr>
          <p:spPr>
            <a:xfrm>
              <a:off x="2959796" y="4289919"/>
              <a:ext cx="63575" cy="63575"/>
            </a:xfrm>
            <a:custGeom>
              <a:avLst/>
              <a:gdLst/>
              <a:ahLst/>
              <a:cxnLst/>
              <a:rect l="l" t="t" r="r" b="b"/>
              <a:pathLst>
                <a:path w="2144" h="2144" extrusionOk="0">
                  <a:moveTo>
                    <a:pt x="1072" y="0"/>
                  </a:moveTo>
                  <a:cubicBezTo>
                    <a:pt x="477" y="0"/>
                    <a:pt x="1" y="500"/>
                    <a:pt x="1" y="1072"/>
                  </a:cubicBezTo>
                  <a:cubicBezTo>
                    <a:pt x="1" y="1667"/>
                    <a:pt x="477" y="2144"/>
                    <a:pt x="1072" y="2144"/>
                  </a:cubicBezTo>
                  <a:cubicBezTo>
                    <a:pt x="1668" y="2144"/>
                    <a:pt x="2144" y="1667"/>
                    <a:pt x="2144" y="1072"/>
                  </a:cubicBezTo>
                  <a:cubicBezTo>
                    <a:pt x="2144" y="500"/>
                    <a:pt x="1668"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7"/>
            <p:cNvSpPr/>
            <p:nvPr/>
          </p:nvSpPr>
          <p:spPr>
            <a:xfrm>
              <a:off x="2959796" y="4212228"/>
              <a:ext cx="63575" cy="63575"/>
            </a:xfrm>
            <a:custGeom>
              <a:avLst/>
              <a:gdLst/>
              <a:ahLst/>
              <a:cxnLst/>
              <a:rect l="l" t="t" r="r" b="b"/>
              <a:pathLst>
                <a:path w="2144" h="2144" extrusionOk="0">
                  <a:moveTo>
                    <a:pt x="1072" y="1"/>
                  </a:moveTo>
                  <a:cubicBezTo>
                    <a:pt x="477" y="1"/>
                    <a:pt x="1" y="501"/>
                    <a:pt x="1" y="1072"/>
                  </a:cubicBezTo>
                  <a:cubicBezTo>
                    <a:pt x="1" y="1668"/>
                    <a:pt x="477" y="2144"/>
                    <a:pt x="1072" y="2144"/>
                  </a:cubicBezTo>
                  <a:cubicBezTo>
                    <a:pt x="1668" y="2144"/>
                    <a:pt x="2144" y="1668"/>
                    <a:pt x="2144" y="1072"/>
                  </a:cubicBezTo>
                  <a:cubicBezTo>
                    <a:pt x="2144" y="501"/>
                    <a:pt x="1668"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7"/>
            <p:cNvSpPr/>
            <p:nvPr/>
          </p:nvSpPr>
          <p:spPr>
            <a:xfrm>
              <a:off x="3045938" y="4369004"/>
              <a:ext cx="63605" cy="63575"/>
            </a:xfrm>
            <a:custGeom>
              <a:avLst/>
              <a:gdLst/>
              <a:ahLst/>
              <a:cxnLst/>
              <a:rect l="l" t="t" r="r" b="b"/>
              <a:pathLst>
                <a:path w="2145" h="2144" extrusionOk="0">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7"/>
            <p:cNvSpPr/>
            <p:nvPr/>
          </p:nvSpPr>
          <p:spPr>
            <a:xfrm>
              <a:off x="3045938" y="4289919"/>
              <a:ext cx="63605" cy="63575"/>
            </a:xfrm>
            <a:custGeom>
              <a:avLst/>
              <a:gdLst/>
              <a:ahLst/>
              <a:cxnLst/>
              <a:rect l="l" t="t" r="r" b="b"/>
              <a:pathLst>
                <a:path w="2145" h="2144" extrusionOk="0">
                  <a:moveTo>
                    <a:pt x="1073" y="0"/>
                  </a:moveTo>
                  <a:cubicBezTo>
                    <a:pt x="477" y="0"/>
                    <a:pt x="1" y="500"/>
                    <a:pt x="1" y="1072"/>
                  </a:cubicBezTo>
                  <a:cubicBezTo>
                    <a:pt x="1" y="1667"/>
                    <a:pt x="477" y="2144"/>
                    <a:pt x="1073" y="2144"/>
                  </a:cubicBezTo>
                  <a:cubicBezTo>
                    <a:pt x="1668" y="2144"/>
                    <a:pt x="2144" y="1667"/>
                    <a:pt x="2144" y="1072"/>
                  </a:cubicBezTo>
                  <a:cubicBezTo>
                    <a:pt x="2144" y="500"/>
                    <a:pt x="1668"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7"/>
            <p:cNvSpPr/>
            <p:nvPr/>
          </p:nvSpPr>
          <p:spPr>
            <a:xfrm>
              <a:off x="3132821" y="4369004"/>
              <a:ext cx="63575" cy="63575"/>
            </a:xfrm>
            <a:custGeom>
              <a:avLst/>
              <a:gdLst/>
              <a:ahLst/>
              <a:cxnLst/>
              <a:rect l="l" t="t" r="r" b="b"/>
              <a:pathLst>
                <a:path w="2144" h="2144" extrusionOk="0">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7"/>
            <p:cNvSpPr/>
            <p:nvPr/>
          </p:nvSpPr>
          <p:spPr>
            <a:xfrm>
              <a:off x="3132821" y="4289919"/>
              <a:ext cx="63575" cy="63575"/>
            </a:xfrm>
            <a:custGeom>
              <a:avLst/>
              <a:gdLst/>
              <a:ahLst/>
              <a:cxnLst/>
              <a:rect l="l" t="t" r="r" b="b"/>
              <a:pathLst>
                <a:path w="2144" h="2144" extrusionOk="0">
                  <a:moveTo>
                    <a:pt x="1072" y="0"/>
                  </a:moveTo>
                  <a:cubicBezTo>
                    <a:pt x="476" y="0"/>
                    <a:pt x="0" y="500"/>
                    <a:pt x="0" y="1072"/>
                  </a:cubicBezTo>
                  <a:cubicBezTo>
                    <a:pt x="0" y="1667"/>
                    <a:pt x="476" y="2144"/>
                    <a:pt x="1072" y="2144"/>
                  </a:cubicBezTo>
                  <a:cubicBezTo>
                    <a:pt x="1667" y="2144"/>
                    <a:pt x="2143" y="1667"/>
                    <a:pt x="2143" y="1072"/>
                  </a:cubicBezTo>
                  <a:cubicBezTo>
                    <a:pt x="2143" y="500"/>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7"/>
            <p:cNvSpPr/>
            <p:nvPr/>
          </p:nvSpPr>
          <p:spPr>
            <a:xfrm>
              <a:off x="3132821" y="4212228"/>
              <a:ext cx="63575" cy="63575"/>
            </a:xfrm>
            <a:custGeom>
              <a:avLst/>
              <a:gdLst/>
              <a:ahLst/>
              <a:cxnLst/>
              <a:rect l="l" t="t" r="r" b="b"/>
              <a:pathLst>
                <a:path w="2144" h="2144" extrusionOk="0">
                  <a:moveTo>
                    <a:pt x="1072" y="1"/>
                  </a:moveTo>
                  <a:cubicBezTo>
                    <a:pt x="476" y="1"/>
                    <a:pt x="0" y="501"/>
                    <a:pt x="0" y="1072"/>
                  </a:cubicBezTo>
                  <a:cubicBezTo>
                    <a:pt x="0" y="1668"/>
                    <a:pt x="476" y="2144"/>
                    <a:pt x="1072" y="2144"/>
                  </a:cubicBezTo>
                  <a:cubicBezTo>
                    <a:pt x="1667" y="2144"/>
                    <a:pt x="2143" y="1668"/>
                    <a:pt x="2143" y="1072"/>
                  </a:cubicBezTo>
                  <a:cubicBezTo>
                    <a:pt x="2143" y="501"/>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7"/>
            <p:cNvSpPr/>
            <p:nvPr/>
          </p:nvSpPr>
          <p:spPr>
            <a:xfrm>
              <a:off x="3218963" y="4369004"/>
              <a:ext cx="63575" cy="63575"/>
            </a:xfrm>
            <a:custGeom>
              <a:avLst/>
              <a:gdLst/>
              <a:ahLst/>
              <a:cxnLst/>
              <a:rect l="l" t="t" r="r" b="b"/>
              <a:pathLst>
                <a:path w="2144" h="2144" extrusionOk="0">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7"/>
            <p:cNvSpPr/>
            <p:nvPr/>
          </p:nvSpPr>
          <p:spPr>
            <a:xfrm>
              <a:off x="3218963" y="4289919"/>
              <a:ext cx="63575" cy="63575"/>
            </a:xfrm>
            <a:custGeom>
              <a:avLst/>
              <a:gdLst/>
              <a:ahLst/>
              <a:cxnLst/>
              <a:rect l="l" t="t" r="r" b="b"/>
              <a:pathLst>
                <a:path w="2144" h="2144" extrusionOk="0">
                  <a:moveTo>
                    <a:pt x="1072" y="0"/>
                  </a:moveTo>
                  <a:cubicBezTo>
                    <a:pt x="477" y="0"/>
                    <a:pt x="0" y="500"/>
                    <a:pt x="0" y="1072"/>
                  </a:cubicBezTo>
                  <a:cubicBezTo>
                    <a:pt x="0" y="1667"/>
                    <a:pt x="477" y="2144"/>
                    <a:pt x="1072" y="2144"/>
                  </a:cubicBezTo>
                  <a:cubicBezTo>
                    <a:pt x="1667" y="2144"/>
                    <a:pt x="2144" y="1667"/>
                    <a:pt x="2144" y="1072"/>
                  </a:cubicBezTo>
                  <a:cubicBezTo>
                    <a:pt x="2144" y="500"/>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7"/>
            <p:cNvSpPr/>
            <p:nvPr/>
          </p:nvSpPr>
          <p:spPr>
            <a:xfrm>
              <a:off x="3218963" y="4212228"/>
              <a:ext cx="63575" cy="63575"/>
            </a:xfrm>
            <a:custGeom>
              <a:avLst/>
              <a:gdLst/>
              <a:ahLst/>
              <a:cxnLst/>
              <a:rect l="l" t="t" r="r" b="b"/>
              <a:pathLst>
                <a:path w="2144" h="2144" extrusionOk="0">
                  <a:moveTo>
                    <a:pt x="1072" y="1"/>
                  </a:moveTo>
                  <a:cubicBezTo>
                    <a:pt x="477" y="1"/>
                    <a:pt x="0" y="501"/>
                    <a:pt x="0" y="1072"/>
                  </a:cubicBezTo>
                  <a:cubicBezTo>
                    <a:pt x="0" y="1668"/>
                    <a:pt x="477" y="2144"/>
                    <a:pt x="1072" y="2144"/>
                  </a:cubicBezTo>
                  <a:cubicBezTo>
                    <a:pt x="1667" y="2144"/>
                    <a:pt x="2144" y="1668"/>
                    <a:pt x="2144" y="1072"/>
                  </a:cubicBezTo>
                  <a:cubicBezTo>
                    <a:pt x="2144" y="501"/>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7"/>
            <p:cNvSpPr/>
            <p:nvPr/>
          </p:nvSpPr>
          <p:spPr>
            <a:xfrm>
              <a:off x="3218963" y="4133855"/>
              <a:ext cx="63575" cy="63575"/>
            </a:xfrm>
            <a:custGeom>
              <a:avLst/>
              <a:gdLst/>
              <a:ahLst/>
              <a:cxnLst/>
              <a:rect l="l" t="t" r="r" b="b"/>
              <a:pathLst>
                <a:path w="2144" h="2144" extrusionOk="0">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6" name="Google Shape;11836;p77"/>
          <p:cNvSpPr/>
          <p:nvPr/>
        </p:nvSpPr>
        <p:spPr>
          <a:xfrm>
            <a:off x="3272838" y="3977687"/>
            <a:ext cx="341093" cy="341093"/>
          </a:xfrm>
          <a:custGeom>
            <a:avLst/>
            <a:gdLst/>
            <a:ahLst/>
            <a:cxnLst/>
            <a:rect l="l" t="t" r="r" b="b"/>
            <a:pathLst>
              <a:path w="11503" h="11503" extrusionOk="0">
                <a:moveTo>
                  <a:pt x="0" y="1"/>
                </a:moveTo>
                <a:lnTo>
                  <a:pt x="0" y="11503"/>
                </a:lnTo>
                <a:lnTo>
                  <a:pt x="11503" y="11503"/>
                </a:lnTo>
                <a:lnTo>
                  <a:pt x="11503" y="10265"/>
                </a:lnTo>
                <a:lnTo>
                  <a:pt x="10836" y="10265"/>
                </a:lnTo>
                <a:lnTo>
                  <a:pt x="10836" y="10360"/>
                </a:lnTo>
                <a:lnTo>
                  <a:pt x="10836" y="10908"/>
                </a:lnTo>
                <a:lnTo>
                  <a:pt x="691" y="10908"/>
                </a:lnTo>
                <a:lnTo>
                  <a:pt x="691" y="9955"/>
                </a:lnTo>
                <a:lnTo>
                  <a:pt x="2072" y="9026"/>
                </a:lnTo>
                <a:cubicBezTo>
                  <a:pt x="2243" y="9154"/>
                  <a:pt x="2490" y="9244"/>
                  <a:pt x="2746" y="9244"/>
                </a:cubicBezTo>
                <a:cubicBezTo>
                  <a:pt x="2775" y="9244"/>
                  <a:pt x="2805" y="9243"/>
                  <a:pt x="2834" y="9240"/>
                </a:cubicBezTo>
                <a:cubicBezTo>
                  <a:pt x="3334" y="9169"/>
                  <a:pt x="3739" y="8788"/>
                  <a:pt x="3787" y="8288"/>
                </a:cubicBezTo>
                <a:cubicBezTo>
                  <a:pt x="3811" y="8002"/>
                  <a:pt x="3739" y="7740"/>
                  <a:pt x="3620" y="7526"/>
                </a:cubicBezTo>
                <a:lnTo>
                  <a:pt x="4049" y="6788"/>
                </a:lnTo>
                <a:cubicBezTo>
                  <a:pt x="4144" y="6811"/>
                  <a:pt x="4239" y="6811"/>
                  <a:pt x="4335" y="6811"/>
                </a:cubicBezTo>
                <a:cubicBezTo>
                  <a:pt x="4596" y="6811"/>
                  <a:pt x="4835" y="6740"/>
                  <a:pt x="5001" y="6549"/>
                </a:cubicBezTo>
                <a:lnTo>
                  <a:pt x="5644" y="7002"/>
                </a:lnTo>
                <a:cubicBezTo>
                  <a:pt x="5597" y="7145"/>
                  <a:pt x="5597" y="7288"/>
                  <a:pt x="5644" y="7454"/>
                </a:cubicBezTo>
                <a:cubicBezTo>
                  <a:pt x="5716" y="7859"/>
                  <a:pt x="6049" y="8193"/>
                  <a:pt x="6478" y="8264"/>
                </a:cubicBezTo>
                <a:cubicBezTo>
                  <a:pt x="6531" y="8272"/>
                  <a:pt x="6584" y="8276"/>
                  <a:pt x="6636" y="8276"/>
                </a:cubicBezTo>
                <a:cubicBezTo>
                  <a:pt x="7215" y="8276"/>
                  <a:pt x="7716" y="7806"/>
                  <a:pt x="7716" y="7216"/>
                </a:cubicBezTo>
                <a:cubicBezTo>
                  <a:pt x="7716" y="7026"/>
                  <a:pt x="7692" y="6883"/>
                  <a:pt x="7597" y="6764"/>
                </a:cubicBezTo>
                <a:lnTo>
                  <a:pt x="8169" y="6145"/>
                </a:lnTo>
                <a:cubicBezTo>
                  <a:pt x="8289" y="6196"/>
                  <a:pt x="8434" y="6235"/>
                  <a:pt x="8585" y="6235"/>
                </a:cubicBezTo>
                <a:cubicBezTo>
                  <a:pt x="8644" y="6235"/>
                  <a:pt x="8704" y="6229"/>
                  <a:pt x="8764" y="6216"/>
                </a:cubicBezTo>
                <a:cubicBezTo>
                  <a:pt x="9240" y="6168"/>
                  <a:pt x="9621" y="5787"/>
                  <a:pt x="9693" y="5311"/>
                </a:cubicBezTo>
                <a:cubicBezTo>
                  <a:pt x="9717" y="4978"/>
                  <a:pt x="9621" y="4668"/>
                  <a:pt x="9407" y="4478"/>
                </a:cubicBezTo>
                <a:lnTo>
                  <a:pt x="9836" y="3882"/>
                </a:lnTo>
                <a:cubicBezTo>
                  <a:pt x="9907" y="3894"/>
                  <a:pt x="9979" y="3900"/>
                  <a:pt x="10056" y="3900"/>
                </a:cubicBezTo>
                <a:cubicBezTo>
                  <a:pt x="10133" y="3900"/>
                  <a:pt x="10217" y="3894"/>
                  <a:pt x="10312" y="3882"/>
                </a:cubicBezTo>
                <a:cubicBezTo>
                  <a:pt x="10717" y="3787"/>
                  <a:pt x="11050" y="3454"/>
                  <a:pt x="11145" y="3049"/>
                </a:cubicBezTo>
                <a:cubicBezTo>
                  <a:pt x="11277" y="2391"/>
                  <a:pt x="10762" y="1773"/>
                  <a:pt x="10121" y="1773"/>
                </a:cubicBezTo>
                <a:cubicBezTo>
                  <a:pt x="10067" y="1773"/>
                  <a:pt x="10011" y="1777"/>
                  <a:pt x="9955" y="1787"/>
                </a:cubicBezTo>
                <a:cubicBezTo>
                  <a:pt x="9478" y="1858"/>
                  <a:pt x="9097" y="2239"/>
                  <a:pt x="9026" y="2739"/>
                </a:cubicBezTo>
                <a:cubicBezTo>
                  <a:pt x="9002" y="3049"/>
                  <a:pt x="9097" y="3311"/>
                  <a:pt x="9264" y="3525"/>
                </a:cubicBezTo>
                <a:lnTo>
                  <a:pt x="8859" y="4144"/>
                </a:lnTo>
                <a:cubicBezTo>
                  <a:pt x="8788" y="4120"/>
                  <a:pt x="8693" y="4120"/>
                  <a:pt x="8645" y="4120"/>
                </a:cubicBezTo>
                <a:cubicBezTo>
                  <a:pt x="8050" y="4120"/>
                  <a:pt x="7573" y="4597"/>
                  <a:pt x="7573" y="5192"/>
                </a:cubicBezTo>
                <a:cubicBezTo>
                  <a:pt x="7573" y="5359"/>
                  <a:pt x="7621" y="5549"/>
                  <a:pt x="7692" y="5692"/>
                </a:cubicBezTo>
                <a:lnTo>
                  <a:pt x="7145" y="6288"/>
                </a:lnTo>
                <a:cubicBezTo>
                  <a:pt x="7002" y="6192"/>
                  <a:pt x="6835" y="6168"/>
                  <a:pt x="6668" y="6168"/>
                </a:cubicBezTo>
                <a:cubicBezTo>
                  <a:pt x="6406" y="6168"/>
                  <a:pt x="6168" y="6264"/>
                  <a:pt x="5954" y="6430"/>
                </a:cubicBezTo>
                <a:lnTo>
                  <a:pt x="5335" y="6002"/>
                </a:lnTo>
                <a:cubicBezTo>
                  <a:pt x="5359" y="5883"/>
                  <a:pt x="5359" y="5764"/>
                  <a:pt x="5335" y="5645"/>
                </a:cubicBezTo>
                <a:cubicBezTo>
                  <a:pt x="5287" y="5168"/>
                  <a:pt x="4882" y="4763"/>
                  <a:pt x="4382" y="4716"/>
                </a:cubicBezTo>
                <a:cubicBezTo>
                  <a:pt x="4344" y="4711"/>
                  <a:pt x="4306" y="4709"/>
                  <a:pt x="4269" y="4709"/>
                </a:cubicBezTo>
                <a:cubicBezTo>
                  <a:pt x="3698" y="4709"/>
                  <a:pt x="3215" y="5206"/>
                  <a:pt x="3215" y="5787"/>
                </a:cubicBezTo>
                <a:cubicBezTo>
                  <a:pt x="3215" y="6049"/>
                  <a:pt x="3310" y="6264"/>
                  <a:pt x="3453" y="6478"/>
                </a:cubicBezTo>
                <a:lnTo>
                  <a:pt x="3049" y="7145"/>
                </a:lnTo>
                <a:cubicBezTo>
                  <a:pt x="2953" y="7121"/>
                  <a:pt x="2834" y="7097"/>
                  <a:pt x="2715" y="7097"/>
                </a:cubicBezTo>
                <a:cubicBezTo>
                  <a:pt x="2120" y="7097"/>
                  <a:pt x="1643" y="7573"/>
                  <a:pt x="1643" y="8169"/>
                </a:cubicBezTo>
                <a:cubicBezTo>
                  <a:pt x="1643" y="8240"/>
                  <a:pt x="1643" y="8336"/>
                  <a:pt x="1667" y="8431"/>
                </a:cubicBezTo>
                <a:lnTo>
                  <a:pt x="691" y="9074"/>
                </a:lnTo>
                <a:lnTo>
                  <a:pt x="691" y="691"/>
                </a:lnTo>
                <a:lnTo>
                  <a:pt x="1239" y="691"/>
                </a:lnTo>
                <a:lnTo>
                  <a:pt x="12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7" name="Google Shape;11837;p77"/>
          <p:cNvGrpSpPr/>
          <p:nvPr/>
        </p:nvGrpSpPr>
        <p:grpSpPr>
          <a:xfrm>
            <a:off x="4042436" y="3978232"/>
            <a:ext cx="341096" cy="341809"/>
            <a:chOff x="4118636" y="4140201"/>
            <a:chExt cx="341096" cy="341809"/>
          </a:xfrm>
        </p:grpSpPr>
        <p:sp>
          <p:nvSpPr>
            <p:cNvPr id="11838" name="Google Shape;11838;p77"/>
            <p:cNvSpPr/>
            <p:nvPr/>
          </p:nvSpPr>
          <p:spPr>
            <a:xfrm>
              <a:off x="4181471" y="4203065"/>
              <a:ext cx="98891" cy="211867"/>
            </a:xfrm>
            <a:custGeom>
              <a:avLst/>
              <a:gdLst/>
              <a:ahLst/>
              <a:cxnLst/>
              <a:rect l="l" t="t" r="r" b="b"/>
              <a:pathLst>
                <a:path w="3335" h="7145" extrusionOk="0">
                  <a:moveTo>
                    <a:pt x="3335" y="0"/>
                  </a:moveTo>
                  <a:cubicBezTo>
                    <a:pt x="1453" y="167"/>
                    <a:pt x="1" y="1715"/>
                    <a:pt x="1" y="3620"/>
                  </a:cubicBezTo>
                  <a:cubicBezTo>
                    <a:pt x="1" y="5287"/>
                    <a:pt x="1096" y="6692"/>
                    <a:pt x="2620" y="7144"/>
                  </a:cubicBezTo>
                  <a:lnTo>
                    <a:pt x="3335" y="3596"/>
                  </a:lnTo>
                  <a:lnTo>
                    <a:pt x="333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7"/>
            <p:cNvSpPr/>
            <p:nvPr/>
          </p:nvSpPr>
          <p:spPr>
            <a:xfrm>
              <a:off x="4277517" y="4327341"/>
              <a:ext cx="95362" cy="91834"/>
            </a:xfrm>
            <a:custGeom>
              <a:avLst/>
              <a:gdLst/>
              <a:ahLst/>
              <a:cxnLst/>
              <a:rect l="l" t="t" r="r" b="b"/>
              <a:pathLst>
                <a:path w="3216" h="3097" extrusionOk="0">
                  <a:moveTo>
                    <a:pt x="620" y="0"/>
                  </a:moveTo>
                  <a:lnTo>
                    <a:pt x="0" y="3072"/>
                  </a:lnTo>
                  <a:cubicBezTo>
                    <a:pt x="119" y="3072"/>
                    <a:pt x="262" y="3096"/>
                    <a:pt x="381" y="3096"/>
                  </a:cubicBezTo>
                  <a:cubicBezTo>
                    <a:pt x="1548" y="3096"/>
                    <a:pt x="2572" y="2596"/>
                    <a:pt x="3215" y="1787"/>
                  </a:cubicBezTo>
                  <a:lnTo>
                    <a:pt x="6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7"/>
            <p:cNvSpPr/>
            <p:nvPr/>
          </p:nvSpPr>
          <p:spPr>
            <a:xfrm>
              <a:off x="4298689" y="4140201"/>
              <a:ext cx="161043" cy="258481"/>
            </a:xfrm>
            <a:custGeom>
              <a:avLst/>
              <a:gdLst/>
              <a:ahLst/>
              <a:cxnLst/>
              <a:rect l="l" t="t" r="r" b="b"/>
              <a:pathLst>
                <a:path w="5431" h="8717" extrusionOk="0">
                  <a:moveTo>
                    <a:pt x="1" y="1"/>
                  </a:moveTo>
                  <a:lnTo>
                    <a:pt x="1" y="1429"/>
                  </a:lnTo>
                  <a:lnTo>
                    <a:pt x="25" y="1429"/>
                  </a:lnTo>
                  <a:cubicBezTo>
                    <a:pt x="2263" y="1620"/>
                    <a:pt x="4025" y="3478"/>
                    <a:pt x="4025" y="5740"/>
                  </a:cubicBezTo>
                  <a:cubicBezTo>
                    <a:pt x="4025" y="6550"/>
                    <a:pt x="3811" y="7264"/>
                    <a:pt x="3430" y="7907"/>
                  </a:cubicBezTo>
                  <a:lnTo>
                    <a:pt x="4573" y="8717"/>
                  </a:lnTo>
                  <a:cubicBezTo>
                    <a:pt x="5121" y="7836"/>
                    <a:pt x="5431" y="6812"/>
                    <a:pt x="5431" y="5740"/>
                  </a:cubicBezTo>
                  <a:cubicBezTo>
                    <a:pt x="5431" y="4192"/>
                    <a:pt x="4835" y="2763"/>
                    <a:pt x="3716" y="1668"/>
                  </a:cubicBezTo>
                  <a:cubicBezTo>
                    <a:pt x="2716" y="667"/>
                    <a:pt x="1406" y="72"/>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7"/>
            <p:cNvSpPr/>
            <p:nvPr/>
          </p:nvSpPr>
          <p:spPr>
            <a:xfrm>
              <a:off x="4266219" y="4391599"/>
              <a:ext cx="158908" cy="90410"/>
            </a:xfrm>
            <a:custGeom>
              <a:avLst/>
              <a:gdLst/>
              <a:ahLst/>
              <a:cxnLst/>
              <a:rect l="l" t="t" r="r" b="b"/>
              <a:pathLst>
                <a:path w="5359" h="3049" extrusionOk="0">
                  <a:moveTo>
                    <a:pt x="4168" y="1"/>
                  </a:moveTo>
                  <a:cubicBezTo>
                    <a:pt x="3358" y="1001"/>
                    <a:pt x="2144" y="1620"/>
                    <a:pt x="810" y="1620"/>
                  </a:cubicBezTo>
                  <a:cubicBezTo>
                    <a:pt x="620" y="1620"/>
                    <a:pt x="453" y="1620"/>
                    <a:pt x="262" y="1596"/>
                  </a:cubicBezTo>
                  <a:lnTo>
                    <a:pt x="0" y="2977"/>
                  </a:lnTo>
                  <a:cubicBezTo>
                    <a:pt x="262" y="3025"/>
                    <a:pt x="524" y="3049"/>
                    <a:pt x="810" y="3049"/>
                  </a:cubicBezTo>
                  <a:cubicBezTo>
                    <a:pt x="2358" y="3049"/>
                    <a:pt x="3787" y="2453"/>
                    <a:pt x="4882" y="1358"/>
                  </a:cubicBezTo>
                  <a:cubicBezTo>
                    <a:pt x="5049" y="1167"/>
                    <a:pt x="5216" y="1001"/>
                    <a:pt x="5359" y="810"/>
                  </a:cubicBezTo>
                  <a:lnTo>
                    <a:pt x="41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7"/>
            <p:cNvSpPr/>
            <p:nvPr/>
          </p:nvSpPr>
          <p:spPr>
            <a:xfrm>
              <a:off x="4118636" y="4140913"/>
              <a:ext cx="160331" cy="335459"/>
            </a:xfrm>
            <a:custGeom>
              <a:avLst/>
              <a:gdLst/>
              <a:ahLst/>
              <a:cxnLst/>
              <a:rect l="l" t="t" r="r" b="b"/>
              <a:pathLst>
                <a:path w="5407" h="11313" extrusionOk="0">
                  <a:moveTo>
                    <a:pt x="5406" y="0"/>
                  </a:moveTo>
                  <a:cubicBezTo>
                    <a:pt x="4025" y="96"/>
                    <a:pt x="2715" y="667"/>
                    <a:pt x="1691" y="1667"/>
                  </a:cubicBezTo>
                  <a:cubicBezTo>
                    <a:pt x="619" y="2739"/>
                    <a:pt x="0" y="4216"/>
                    <a:pt x="0" y="5764"/>
                  </a:cubicBezTo>
                  <a:cubicBezTo>
                    <a:pt x="0" y="7311"/>
                    <a:pt x="596" y="8740"/>
                    <a:pt x="1691" y="9836"/>
                  </a:cubicBezTo>
                  <a:cubicBezTo>
                    <a:pt x="2429" y="10574"/>
                    <a:pt x="3334" y="11074"/>
                    <a:pt x="4287" y="11312"/>
                  </a:cubicBezTo>
                  <a:lnTo>
                    <a:pt x="4596" y="9931"/>
                  </a:lnTo>
                  <a:cubicBezTo>
                    <a:pt x="2763" y="9407"/>
                    <a:pt x="1429" y="7716"/>
                    <a:pt x="1429" y="5764"/>
                  </a:cubicBezTo>
                  <a:cubicBezTo>
                    <a:pt x="1429" y="3454"/>
                    <a:pt x="3191" y="1620"/>
                    <a:pt x="5406" y="1429"/>
                  </a:cubicBezTo>
                  <a:lnTo>
                    <a:pt x="5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7"/>
            <p:cNvSpPr/>
            <p:nvPr/>
          </p:nvSpPr>
          <p:spPr>
            <a:xfrm>
              <a:off x="4299401" y="4203065"/>
              <a:ext cx="98891" cy="161725"/>
            </a:xfrm>
            <a:custGeom>
              <a:avLst/>
              <a:gdLst/>
              <a:ahLst/>
              <a:cxnLst/>
              <a:rect l="l" t="t" r="r" b="b"/>
              <a:pathLst>
                <a:path w="3335" h="5454" extrusionOk="0">
                  <a:moveTo>
                    <a:pt x="1" y="0"/>
                  </a:moveTo>
                  <a:lnTo>
                    <a:pt x="1" y="3477"/>
                  </a:lnTo>
                  <a:lnTo>
                    <a:pt x="2858" y="5454"/>
                  </a:lnTo>
                  <a:cubicBezTo>
                    <a:pt x="3168" y="4906"/>
                    <a:pt x="3335" y="4311"/>
                    <a:pt x="3335" y="3668"/>
                  </a:cubicBezTo>
                  <a:cubicBezTo>
                    <a:pt x="3335" y="1715"/>
                    <a:pt x="1858" y="167"/>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4" name="Google Shape;11844;p77"/>
          <p:cNvGrpSpPr/>
          <p:nvPr/>
        </p:nvGrpSpPr>
        <p:grpSpPr>
          <a:xfrm>
            <a:off x="4781640" y="3977520"/>
            <a:ext cx="341839" cy="340411"/>
            <a:chOff x="4705440" y="4139489"/>
            <a:chExt cx="341839" cy="340411"/>
          </a:xfrm>
        </p:grpSpPr>
        <p:sp>
          <p:nvSpPr>
            <p:cNvPr id="11845" name="Google Shape;11845;p77"/>
            <p:cNvSpPr/>
            <p:nvPr/>
          </p:nvSpPr>
          <p:spPr>
            <a:xfrm>
              <a:off x="4705440" y="4139489"/>
              <a:ext cx="64998" cy="340411"/>
            </a:xfrm>
            <a:custGeom>
              <a:avLst/>
              <a:gdLst/>
              <a:ahLst/>
              <a:cxnLst/>
              <a:rect l="l" t="t" r="r" b="b"/>
              <a:pathLst>
                <a:path w="2192" h="11480" extrusionOk="0">
                  <a:moveTo>
                    <a:pt x="763" y="1"/>
                  </a:moveTo>
                  <a:lnTo>
                    <a:pt x="763" y="1358"/>
                  </a:lnTo>
                  <a:cubicBezTo>
                    <a:pt x="334" y="1525"/>
                    <a:pt x="1" y="1906"/>
                    <a:pt x="1" y="2382"/>
                  </a:cubicBezTo>
                  <a:cubicBezTo>
                    <a:pt x="1" y="2859"/>
                    <a:pt x="311" y="3240"/>
                    <a:pt x="763" y="3382"/>
                  </a:cubicBezTo>
                  <a:lnTo>
                    <a:pt x="763" y="4740"/>
                  </a:lnTo>
                  <a:cubicBezTo>
                    <a:pt x="334" y="4883"/>
                    <a:pt x="1" y="5264"/>
                    <a:pt x="1" y="5740"/>
                  </a:cubicBezTo>
                  <a:cubicBezTo>
                    <a:pt x="1" y="6216"/>
                    <a:pt x="311" y="6597"/>
                    <a:pt x="763" y="6740"/>
                  </a:cubicBezTo>
                  <a:lnTo>
                    <a:pt x="763" y="8098"/>
                  </a:lnTo>
                  <a:cubicBezTo>
                    <a:pt x="334" y="8241"/>
                    <a:pt x="1" y="8622"/>
                    <a:pt x="1" y="9098"/>
                  </a:cubicBezTo>
                  <a:cubicBezTo>
                    <a:pt x="1" y="9574"/>
                    <a:pt x="311" y="9955"/>
                    <a:pt x="763" y="10122"/>
                  </a:cubicBezTo>
                  <a:lnTo>
                    <a:pt x="763" y="11479"/>
                  </a:lnTo>
                  <a:lnTo>
                    <a:pt x="1430" y="11479"/>
                  </a:lnTo>
                  <a:lnTo>
                    <a:pt x="1430" y="10122"/>
                  </a:lnTo>
                  <a:cubicBezTo>
                    <a:pt x="1859" y="9955"/>
                    <a:pt x="2192" y="9574"/>
                    <a:pt x="2192" y="9098"/>
                  </a:cubicBezTo>
                  <a:cubicBezTo>
                    <a:pt x="2192" y="8622"/>
                    <a:pt x="1882" y="8241"/>
                    <a:pt x="1430" y="8098"/>
                  </a:cubicBezTo>
                  <a:lnTo>
                    <a:pt x="1430" y="6740"/>
                  </a:lnTo>
                  <a:cubicBezTo>
                    <a:pt x="1859" y="6597"/>
                    <a:pt x="2192" y="6216"/>
                    <a:pt x="2192" y="5740"/>
                  </a:cubicBezTo>
                  <a:cubicBezTo>
                    <a:pt x="2192" y="5264"/>
                    <a:pt x="1882" y="4883"/>
                    <a:pt x="1430" y="4740"/>
                  </a:cubicBezTo>
                  <a:lnTo>
                    <a:pt x="1430" y="3382"/>
                  </a:lnTo>
                  <a:cubicBezTo>
                    <a:pt x="1859" y="3240"/>
                    <a:pt x="2144" y="2859"/>
                    <a:pt x="2144" y="2382"/>
                  </a:cubicBezTo>
                  <a:cubicBezTo>
                    <a:pt x="2144" y="1906"/>
                    <a:pt x="1859" y="1525"/>
                    <a:pt x="1406" y="1358"/>
                  </a:cubicBezTo>
                  <a:lnTo>
                    <a:pt x="140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7"/>
            <p:cNvSpPr/>
            <p:nvPr/>
          </p:nvSpPr>
          <p:spPr>
            <a:xfrm>
              <a:off x="4784554" y="4174094"/>
              <a:ext cx="190695" cy="75584"/>
            </a:xfrm>
            <a:custGeom>
              <a:avLst/>
              <a:gdLst/>
              <a:ahLst/>
              <a:cxnLst/>
              <a:rect l="l" t="t" r="r" b="b"/>
              <a:pathLst>
                <a:path w="6431" h="2549" extrusionOk="0">
                  <a:moveTo>
                    <a:pt x="1096" y="1"/>
                  </a:moveTo>
                  <a:lnTo>
                    <a:pt x="0" y="1263"/>
                  </a:lnTo>
                  <a:lnTo>
                    <a:pt x="1072" y="2549"/>
                  </a:lnTo>
                  <a:lnTo>
                    <a:pt x="6430" y="2549"/>
                  </a:lnTo>
                  <a:lnTo>
                    <a:pt x="64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7"/>
            <p:cNvSpPr/>
            <p:nvPr/>
          </p:nvSpPr>
          <p:spPr>
            <a:xfrm>
              <a:off x="4994290" y="4174094"/>
              <a:ext cx="52989" cy="75584"/>
            </a:xfrm>
            <a:custGeom>
              <a:avLst/>
              <a:gdLst/>
              <a:ahLst/>
              <a:cxnLst/>
              <a:rect l="l" t="t" r="r" b="b"/>
              <a:pathLst>
                <a:path w="1787" h="2549" extrusionOk="0">
                  <a:moveTo>
                    <a:pt x="0" y="1"/>
                  </a:moveTo>
                  <a:lnTo>
                    <a:pt x="0" y="2549"/>
                  </a:lnTo>
                  <a:lnTo>
                    <a:pt x="1786" y="2549"/>
                  </a:lnTo>
                  <a:lnTo>
                    <a:pt x="178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7"/>
            <p:cNvSpPr/>
            <p:nvPr/>
          </p:nvSpPr>
          <p:spPr>
            <a:xfrm>
              <a:off x="4784554" y="4271564"/>
              <a:ext cx="190695" cy="76296"/>
            </a:xfrm>
            <a:custGeom>
              <a:avLst/>
              <a:gdLst/>
              <a:ahLst/>
              <a:cxnLst/>
              <a:rect l="l" t="t" r="r" b="b"/>
              <a:pathLst>
                <a:path w="6431" h="2573" extrusionOk="0">
                  <a:moveTo>
                    <a:pt x="1096" y="0"/>
                  </a:moveTo>
                  <a:lnTo>
                    <a:pt x="0" y="1286"/>
                  </a:lnTo>
                  <a:lnTo>
                    <a:pt x="1072" y="2572"/>
                  </a:lnTo>
                  <a:lnTo>
                    <a:pt x="6430" y="2572"/>
                  </a:lnTo>
                  <a:lnTo>
                    <a:pt x="64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7"/>
            <p:cNvSpPr/>
            <p:nvPr/>
          </p:nvSpPr>
          <p:spPr>
            <a:xfrm>
              <a:off x="4994972" y="4271564"/>
              <a:ext cx="52307" cy="76296"/>
            </a:xfrm>
            <a:custGeom>
              <a:avLst/>
              <a:gdLst/>
              <a:ahLst/>
              <a:cxnLst/>
              <a:rect l="l" t="t" r="r" b="b"/>
              <a:pathLst>
                <a:path w="1764" h="2573" extrusionOk="0">
                  <a:moveTo>
                    <a:pt x="1" y="0"/>
                  </a:moveTo>
                  <a:lnTo>
                    <a:pt x="1" y="2572"/>
                  </a:lnTo>
                  <a:lnTo>
                    <a:pt x="1763" y="2572"/>
                  </a:lnTo>
                  <a:lnTo>
                    <a:pt x="17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7"/>
            <p:cNvSpPr/>
            <p:nvPr/>
          </p:nvSpPr>
          <p:spPr>
            <a:xfrm>
              <a:off x="4784554" y="4371821"/>
              <a:ext cx="190695" cy="75584"/>
            </a:xfrm>
            <a:custGeom>
              <a:avLst/>
              <a:gdLst/>
              <a:ahLst/>
              <a:cxnLst/>
              <a:rect l="l" t="t" r="r" b="b"/>
              <a:pathLst>
                <a:path w="6431" h="2549" extrusionOk="0">
                  <a:moveTo>
                    <a:pt x="1096" y="1"/>
                  </a:moveTo>
                  <a:lnTo>
                    <a:pt x="0" y="1263"/>
                  </a:lnTo>
                  <a:lnTo>
                    <a:pt x="1072" y="2549"/>
                  </a:lnTo>
                  <a:lnTo>
                    <a:pt x="6430" y="2549"/>
                  </a:lnTo>
                  <a:lnTo>
                    <a:pt x="64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7"/>
            <p:cNvSpPr/>
            <p:nvPr/>
          </p:nvSpPr>
          <p:spPr>
            <a:xfrm>
              <a:off x="4994972" y="4371821"/>
              <a:ext cx="52307" cy="75584"/>
            </a:xfrm>
            <a:custGeom>
              <a:avLst/>
              <a:gdLst/>
              <a:ahLst/>
              <a:cxnLst/>
              <a:rect l="l" t="t" r="r" b="b"/>
              <a:pathLst>
                <a:path w="1764" h="2549" extrusionOk="0">
                  <a:moveTo>
                    <a:pt x="1" y="1"/>
                  </a:moveTo>
                  <a:lnTo>
                    <a:pt x="1" y="2549"/>
                  </a:lnTo>
                  <a:lnTo>
                    <a:pt x="1763" y="2549"/>
                  </a:lnTo>
                  <a:lnTo>
                    <a:pt x="17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2" name="Google Shape;11852;p77"/>
          <p:cNvGrpSpPr/>
          <p:nvPr/>
        </p:nvGrpSpPr>
        <p:grpSpPr>
          <a:xfrm>
            <a:off x="5518768" y="3976976"/>
            <a:ext cx="340384" cy="342520"/>
            <a:chOff x="5290168" y="4143730"/>
            <a:chExt cx="340384" cy="342520"/>
          </a:xfrm>
        </p:grpSpPr>
        <p:sp>
          <p:nvSpPr>
            <p:cNvPr id="11853" name="Google Shape;11853;p77"/>
            <p:cNvSpPr/>
            <p:nvPr/>
          </p:nvSpPr>
          <p:spPr>
            <a:xfrm>
              <a:off x="5428588" y="4143730"/>
              <a:ext cx="100996" cy="138448"/>
            </a:xfrm>
            <a:custGeom>
              <a:avLst/>
              <a:gdLst/>
              <a:ahLst/>
              <a:cxnLst/>
              <a:rect l="l" t="t" r="r" b="b"/>
              <a:pathLst>
                <a:path w="3406" h="4669" extrusionOk="0">
                  <a:moveTo>
                    <a:pt x="0" y="1"/>
                  </a:moveTo>
                  <a:lnTo>
                    <a:pt x="0" y="2644"/>
                  </a:lnTo>
                  <a:lnTo>
                    <a:pt x="1381" y="2644"/>
                  </a:lnTo>
                  <a:lnTo>
                    <a:pt x="1381" y="3311"/>
                  </a:lnTo>
                  <a:lnTo>
                    <a:pt x="1405" y="3311"/>
                  </a:lnTo>
                  <a:cubicBezTo>
                    <a:pt x="1405" y="3692"/>
                    <a:pt x="1095" y="4002"/>
                    <a:pt x="714" y="4002"/>
                  </a:cubicBezTo>
                  <a:lnTo>
                    <a:pt x="500" y="4002"/>
                  </a:lnTo>
                  <a:lnTo>
                    <a:pt x="500" y="4668"/>
                  </a:lnTo>
                  <a:lnTo>
                    <a:pt x="714" y="4668"/>
                  </a:lnTo>
                  <a:cubicBezTo>
                    <a:pt x="1453" y="4668"/>
                    <a:pt x="2048" y="4073"/>
                    <a:pt x="2048" y="3335"/>
                  </a:cubicBezTo>
                  <a:lnTo>
                    <a:pt x="2048" y="2644"/>
                  </a:lnTo>
                  <a:lnTo>
                    <a:pt x="3405" y="2644"/>
                  </a:lnTo>
                  <a:lnTo>
                    <a:pt x="340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7"/>
            <p:cNvSpPr/>
            <p:nvPr/>
          </p:nvSpPr>
          <p:spPr>
            <a:xfrm>
              <a:off x="5290168" y="4262371"/>
              <a:ext cx="134207" cy="103843"/>
            </a:xfrm>
            <a:custGeom>
              <a:avLst/>
              <a:gdLst/>
              <a:ahLst/>
              <a:cxnLst/>
              <a:rect l="l" t="t" r="r" b="b"/>
              <a:pathLst>
                <a:path w="4526" h="3502" extrusionOk="0">
                  <a:moveTo>
                    <a:pt x="1929" y="1429"/>
                  </a:moveTo>
                  <a:lnTo>
                    <a:pt x="1929" y="2096"/>
                  </a:lnTo>
                  <a:lnTo>
                    <a:pt x="1239" y="2096"/>
                  </a:lnTo>
                  <a:lnTo>
                    <a:pt x="1239" y="1429"/>
                  </a:lnTo>
                  <a:close/>
                  <a:moveTo>
                    <a:pt x="3239" y="1429"/>
                  </a:moveTo>
                  <a:lnTo>
                    <a:pt x="3239" y="2096"/>
                  </a:lnTo>
                  <a:lnTo>
                    <a:pt x="2549" y="2096"/>
                  </a:lnTo>
                  <a:lnTo>
                    <a:pt x="2549" y="1429"/>
                  </a:lnTo>
                  <a:close/>
                  <a:moveTo>
                    <a:pt x="0" y="1"/>
                  </a:moveTo>
                  <a:lnTo>
                    <a:pt x="0" y="3501"/>
                  </a:lnTo>
                  <a:lnTo>
                    <a:pt x="4525" y="3501"/>
                  </a:lnTo>
                  <a:lnTo>
                    <a:pt x="452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7"/>
            <p:cNvSpPr/>
            <p:nvPr/>
          </p:nvSpPr>
          <p:spPr>
            <a:xfrm>
              <a:off x="5429270" y="4347120"/>
              <a:ext cx="101026" cy="139130"/>
            </a:xfrm>
            <a:custGeom>
              <a:avLst/>
              <a:gdLst/>
              <a:ahLst/>
              <a:cxnLst/>
              <a:rect l="l" t="t" r="r" b="b"/>
              <a:pathLst>
                <a:path w="3407" h="4692" extrusionOk="0">
                  <a:moveTo>
                    <a:pt x="477" y="0"/>
                  </a:moveTo>
                  <a:lnTo>
                    <a:pt x="477" y="667"/>
                  </a:lnTo>
                  <a:lnTo>
                    <a:pt x="691" y="667"/>
                  </a:lnTo>
                  <a:cubicBezTo>
                    <a:pt x="1072" y="667"/>
                    <a:pt x="1382" y="977"/>
                    <a:pt x="1382" y="1358"/>
                  </a:cubicBezTo>
                  <a:lnTo>
                    <a:pt x="1382" y="2048"/>
                  </a:lnTo>
                  <a:lnTo>
                    <a:pt x="1" y="2048"/>
                  </a:lnTo>
                  <a:lnTo>
                    <a:pt x="1" y="4692"/>
                  </a:lnTo>
                  <a:lnTo>
                    <a:pt x="3406" y="4692"/>
                  </a:lnTo>
                  <a:lnTo>
                    <a:pt x="3406" y="2048"/>
                  </a:lnTo>
                  <a:lnTo>
                    <a:pt x="2049" y="2048"/>
                  </a:lnTo>
                  <a:lnTo>
                    <a:pt x="2049" y="1334"/>
                  </a:lnTo>
                  <a:lnTo>
                    <a:pt x="2025" y="1334"/>
                  </a:lnTo>
                  <a:cubicBezTo>
                    <a:pt x="2025" y="596"/>
                    <a:pt x="143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7"/>
            <p:cNvSpPr/>
            <p:nvPr/>
          </p:nvSpPr>
          <p:spPr>
            <a:xfrm>
              <a:off x="5443414" y="4275093"/>
              <a:ext cx="187137" cy="78401"/>
            </a:xfrm>
            <a:custGeom>
              <a:avLst/>
              <a:gdLst/>
              <a:ahLst/>
              <a:cxnLst/>
              <a:rect l="l" t="t" r="r" b="b"/>
              <a:pathLst>
                <a:path w="6311" h="2644" extrusionOk="0">
                  <a:moveTo>
                    <a:pt x="2929" y="0"/>
                  </a:moveTo>
                  <a:lnTo>
                    <a:pt x="2929" y="977"/>
                  </a:lnTo>
                  <a:lnTo>
                    <a:pt x="0" y="977"/>
                  </a:lnTo>
                  <a:lnTo>
                    <a:pt x="0" y="1667"/>
                  </a:lnTo>
                  <a:lnTo>
                    <a:pt x="2929" y="1667"/>
                  </a:lnTo>
                  <a:lnTo>
                    <a:pt x="2929" y="2644"/>
                  </a:lnTo>
                  <a:lnTo>
                    <a:pt x="6311" y="2644"/>
                  </a:lnTo>
                  <a:lnTo>
                    <a:pt x="63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7" name="Google Shape;11857;p77"/>
          <p:cNvGrpSpPr/>
          <p:nvPr/>
        </p:nvGrpSpPr>
        <p:grpSpPr>
          <a:xfrm>
            <a:off x="6248569" y="4009685"/>
            <a:ext cx="341126" cy="341837"/>
            <a:chOff x="5881923" y="4162085"/>
            <a:chExt cx="341126" cy="341837"/>
          </a:xfrm>
        </p:grpSpPr>
        <p:sp>
          <p:nvSpPr>
            <p:cNvPr id="11858" name="Google Shape;11858;p77"/>
            <p:cNvSpPr/>
            <p:nvPr/>
          </p:nvSpPr>
          <p:spPr>
            <a:xfrm>
              <a:off x="6062718" y="4163508"/>
              <a:ext cx="160331" cy="213290"/>
            </a:xfrm>
            <a:custGeom>
              <a:avLst/>
              <a:gdLst/>
              <a:ahLst/>
              <a:cxnLst/>
              <a:rect l="l" t="t" r="r" b="b"/>
              <a:pathLst>
                <a:path w="5407" h="7193" extrusionOk="0">
                  <a:moveTo>
                    <a:pt x="0" y="1"/>
                  </a:moveTo>
                  <a:lnTo>
                    <a:pt x="0" y="1072"/>
                  </a:lnTo>
                  <a:cubicBezTo>
                    <a:pt x="56" y="1067"/>
                    <a:pt x="111" y="1064"/>
                    <a:pt x="166" y="1064"/>
                  </a:cubicBezTo>
                  <a:cubicBezTo>
                    <a:pt x="1050" y="1064"/>
                    <a:pt x="1810" y="1772"/>
                    <a:pt x="1810" y="2692"/>
                  </a:cubicBezTo>
                  <a:cubicBezTo>
                    <a:pt x="1810" y="3591"/>
                    <a:pt x="1045" y="4343"/>
                    <a:pt x="157" y="4343"/>
                  </a:cubicBezTo>
                  <a:cubicBezTo>
                    <a:pt x="105" y="4343"/>
                    <a:pt x="53" y="4340"/>
                    <a:pt x="0" y="4335"/>
                  </a:cubicBezTo>
                  <a:lnTo>
                    <a:pt x="0" y="5406"/>
                  </a:lnTo>
                  <a:lnTo>
                    <a:pt x="2025" y="5406"/>
                  </a:lnTo>
                  <a:cubicBezTo>
                    <a:pt x="1906" y="5645"/>
                    <a:pt x="1739" y="5978"/>
                    <a:pt x="1739" y="6240"/>
                  </a:cubicBezTo>
                  <a:cubicBezTo>
                    <a:pt x="1739" y="6788"/>
                    <a:pt x="2168" y="7192"/>
                    <a:pt x="2691" y="7192"/>
                  </a:cubicBezTo>
                  <a:cubicBezTo>
                    <a:pt x="3239" y="7192"/>
                    <a:pt x="3644" y="6788"/>
                    <a:pt x="3644" y="6240"/>
                  </a:cubicBezTo>
                  <a:cubicBezTo>
                    <a:pt x="3644" y="5978"/>
                    <a:pt x="3501" y="5645"/>
                    <a:pt x="3382" y="5406"/>
                  </a:cubicBezTo>
                  <a:lnTo>
                    <a:pt x="5406" y="5406"/>
                  </a:lnTo>
                  <a:lnTo>
                    <a:pt x="540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7"/>
            <p:cNvSpPr/>
            <p:nvPr/>
          </p:nvSpPr>
          <p:spPr>
            <a:xfrm>
              <a:off x="6009046" y="4343591"/>
              <a:ext cx="214002" cy="160331"/>
            </a:xfrm>
            <a:custGeom>
              <a:avLst/>
              <a:gdLst/>
              <a:ahLst/>
              <a:cxnLst/>
              <a:rect l="l" t="t" r="r" b="b"/>
              <a:pathLst>
                <a:path w="7217" h="5407" extrusionOk="0">
                  <a:moveTo>
                    <a:pt x="1787" y="0"/>
                  </a:moveTo>
                  <a:lnTo>
                    <a:pt x="1787" y="2024"/>
                  </a:lnTo>
                  <a:cubicBezTo>
                    <a:pt x="1572" y="1905"/>
                    <a:pt x="1239" y="1739"/>
                    <a:pt x="977" y="1739"/>
                  </a:cubicBezTo>
                  <a:cubicBezTo>
                    <a:pt x="429" y="1739"/>
                    <a:pt x="1" y="2167"/>
                    <a:pt x="1" y="2691"/>
                  </a:cubicBezTo>
                  <a:cubicBezTo>
                    <a:pt x="1" y="3239"/>
                    <a:pt x="429" y="3644"/>
                    <a:pt x="977" y="3644"/>
                  </a:cubicBezTo>
                  <a:cubicBezTo>
                    <a:pt x="1239" y="3644"/>
                    <a:pt x="1572" y="3501"/>
                    <a:pt x="1787" y="3382"/>
                  </a:cubicBezTo>
                  <a:lnTo>
                    <a:pt x="1787" y="5406"/>
                  </a:lnTo>
                  <a:lnTo>
                    <a:pt x="7216" y="5406"/>
                  </a:lnTo>
                  <a:lnTo>
                    <a:pt x="7216" y="0"/>
                  </a:lnTo>
                  <a:lnTo>
                    <a:pt x="6145" y="0"/>
                  </a:lnTo>
                  <a:cubicBezTo>
                    <a:pt x="6240" y="953"/>
                    <a:pt x="5478" y="1810"/>
                    <a:pt x="4501" y="1810"/>
                  </a:cubicBezTo>
                  <a:cubicBezTo>
                    <a:pt x="3525" y="1810"/>
                    <a:pt x="2787" y="953"/>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7"/>
            <p:cNvSpPr/>
            <p:nvPr/>
          </p:nvSpPr>
          <p:spPr>
            <a:xfrm>
              <a:off x="5881923" y="4162085"/>
              <a:ext cx="216137" cy="161043"/>
            </a:xfrm>
            <a:custGeom>
              <a:avLst/>
              <a:gdLst/>
              <a:ahLst/>
              <a:cxnLst/>
              <a:rect l="l" t="t" r="r" b="b"/>
              <a:pathLst>
                <a:path w="7289" h="5431" extrusionOk="0">
                  <a:moveTo>
                    <a:pt x="1" y="1"/>
                  </a:moveTo>
                  <a:lnTo>
                    <a:pt x="1" y="5431"/>
                  </a:lnTo>
                  <a:lnTo>
                    <a:pt x="1120" y="5431"/>
                  </a:lnTo>
                  <a:cubicBezTo>
                    <a:pt x="1025" y="4478"/>
                    <a:pt x="1787" y="3621"/>
                    <a:pt x="2763" y="3621"/>
                  </a:cubicBezTo>
                  <a:cubicBezTo>
                    <a:pt x="3716" y="3621"/>
                    <a:pt x="4478" y="4478"/>
                    <a:pt x="4383" y="5431"/>
                  </a:cubicBezTo>
                  <a:lnTo>
                    <a:pt x="5454" y="5431"/>
                  </a:lnTo>
                  <a:lnTo>
                    <a:pt x="5454" y="3406"/>
                  </a:lnTo>
                  <a:cubicBezTo>
                    <a:pt x="5693" y="3525"/>
                    <a:pt x="6050" y="3668"/>
                    <a:pt x="6336" y="3668"/>
                  </a:cubicBezTo>
                  <a:cubicBezTo>
                    <a:pt x="6859" y="3668"/>
                    <a:pt x="7288" y="3263"/>
                    <a:pt x="7288" y="2716"/>
                  </a:cubicBezTo>
                  <a:cubicBezTo>
                    <a:pt x="7288" y="2192"/>
                    <a:pt x="6859" y="1763"/>
                    <a:pt x="6336" y="1763"/>
                  </a:cubicBezTo>
                  <a:cubicBezTo>
                    <a:pt x="6050" y="1763"/>
                    <a:pt x="5693" y="1906"/>
                    <a:pt x="5454" y="2025"/>
                  </a:cubicBezTo>
                  <a:lnTo>
                    <a:pt x="54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7"/>
            <p:cNvSpPr/>
            <p:nvPr/>
          </p:nvSpPr>
          <p:spPr>
            <a:xfrm>
              <a:off x="5881923" y="4290631"/>
              <a:ext cx="161043" cy="213290"/>
            </a:xfrm>
            <a:custGeom>
              <a:avLst/>
              <a:gdLst/>
              <a:ahLst/>
              <a:cxnLst/>
              <a:rect l="l" t="t" r="r" b="b"/>
              <a:pathLst>
                <a:path w="5431" h="7193" extrusionOk="0">
                  <a:moveTo>
                    <a:pt x="2740" y="0"/>
                  </a:moveTo>
                  <a:cubicBezTo>
                    <a:pt x="2216" y="0"/>
                    <a:pt x="1787" y="405"/>
                    <a:pt x="1787" y="953"/>
                  </a:cubicBezTo>
                  <a:cubicBezTo>
                    <a:pt x="1787" y="1215"/>
                    <a:pt x="1954" y="1548"/>
                    <a:pt x="2073" y="1786"/>
                  </a:cubicBezTo>
                  <a:lnTo>
                    <a:pt x="1" y="1786"/>
                  </a:lnTo>
                  <a:lnTo>
                    <a:pt x="1" y="7192"/>
                  </a:lnTo>
                  <a:lnTo>
                    <a:pt x="5431" y="7192"/>
                  </a:lnTo>
                  <a:lnTo>
                    <a:pt x="5431" y="6097"/>
                  </a:lnTo>
                  <a:cubicBezTo>
                    <a:pt x="5377" y="6102"/>
                    <a:pt x="5323" y="6105"/>
                    <a:pt x="5269" y="6105"/>
                  </a:cubicBezTo>
                  <a:cubicBezTo>
                    <a:pt x="4383" y="6105"/>
                    <a:pt x="3621" y="5374"/>
                    <a:pt x="3621" y="4453"/>
                  </a:cubicBezTo>
                  <a:cubicBezTo>
                    <a:pt x="3621" y="3521"/>
                    <a:pt x="4403" y="2805"/>
                    <a:pt x="5303" y="2805"/>
                  </a:cubicBezTo>
                  <a:cubicBezTo>
                    <a:pt x="5345" y="2805"/>
                    <a:pt x="5388" y="2807"/>
                    <a:pt x="5431" y="2810"/>
                  </a:cubicBezTo>
                  <a:lnTo>
                    <a:pt x="5431" y="1786"/>
                  </a:lnTo>
                  <a:lnTo>
                    <a:pt x="3430" y="1786"/>
                  </a:lnTo>
                  <a:cubicBezTo>
                    <a:pt x="3549" y="1548"/>
                    <a:pt x="3692" y="1191"/>
                    <a:pt x="3692" y="953"/>
                  </a:cubicBezTo>
                  <a:cubicBezTo>
                    <a:pt x="3692" y="405"/>
                    <a:pt x="3287" y="0"/>
                    <a:pt x="2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2" name="Google Shape;11862;p77"/>
          <p:cNvGrpSpPr/>
          <p:nvPr/>
        </p:nvGrpSpPr>
        <p:grpSpPr>
          <a:xfrm>
            <a:off x="6982713" y="3987424"/>
            <a:ext cx="342520" cy="298159"/>
            <a:chOff x="6458882" y="4149393"/>
            <a:chExt cx="342520" cy="298159"/>
          </a:xfrm>
        </p:grpSpPr>
        <p:sp>
          <p:nvSpPr>
            <p:cNvPr id="11863" name="Google Shape;11863;p77"/>
            <p:cNvSpPr/>
            <p:nvPr/>
          </p:nvSpPr>
          <p:spPr>
            <a:xfrm>
              <a:off x="6575389" y="4149393"/>
              <a:ext cx="109477" cy="93939"/>
            </a:xfrm>
            <a:custGeom>
              <a:avLst/>
              <a:gdLst/>
              <a:ahLst/>
              <a:cxnLst/>
              <a:rect l="l" t="t" r="r" b="b"/>
              <a:pathLst>
                <a:path w="3692" h="3168" extrusionOk="0">
                  <a:moveTo>
                    <a:pt x="1834" y="0"/>
                  </a:moveTo>
                  <a:lnTo>
                    <a:pt x="1" y="3168"/>
                  </a:lnTo>
                  <a:lnTo>
                    <a:pt x="3692" y="3168"/>
                  </a:lnTo>
                  <a:lnTo>
                    <a:pt x="18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7"/>
            <p:cNvSpPr/>
            <p:nvPr/>
          </p:nvSpPr>
          <p:spPr>
            <a:xfrm>
              <a:off x="6499121" y="4263083"/>
              <a:ext cx="263433" cy="67815"/>
            </a:xfrm>
            <a:custGeom>
              <a:avLst/>
              <a:gdLst/>
              <a:ahLst/>
              <a:cxnLst/>
              <a:rect l="l" t="t" r="r" b="b"/>
              <a:pathLst>
                <a:path w="8884" h="2287" extrusionOk="0">
                  <a:moveTo>
                    <a:pt x="4097" y="0"/>
                  </a:moveTo>
                  <a:lnTo>
                    <a:pt x="4097" y="858"/>
                  </a:lnTo>
                  <a:lnTo>
                    <a:pt x="1" y="858"/>
                  </a:lnTo>
                  <a:lnTo>
                    <a:pt x="1" y="2287"/>
                  </a:lnTo>
                  <a:lnTo>
                    <a:pt x="668" y="2287"/>
                  </a:lnTo>
                  <a:lnTo>
                    <a:pt x="668" y="1548"/>
                  </a:lnTo>
                  <a:lnTo>
                    <a:pt x="4097" y="1548"/>
                  </a:lnTo>
                  <a:lnTo>
                    <a:pt x="4097" y="2287"/>
                  </a:lnTo>
                  <a:lnTo>
                    <a:pt x="4764" y="2287"/>
                  </a:lnTo>
                  <a:lnTo>
                    <a:pt x="4764" y="1548"/>
                  </a:lnTo>
                  <a:lnTo>
                    <a:pt x="8193" y="1548"/>
                  </a:lnTo>
                  <a:lnTo>
                    <a:pt x="8193" y="2287"/>
                  </a:lnTo>
                  <a:lnTo>
                    <a:pt x="8884" y="2287"/>
                  </a:lnTo>
                  <a:lnTo>
                    <a:pt x="8884" y="858"/>
                  </a:lnTo>
                  <a:lnTo>
                    <a:pt x="4764" y="858"/>
                  </a:lnTo>
                  <a:lnTo>
                    <a:pt x="476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7"/>
            <p:cNvSpPr/>
            <p:nvPr/>
          </p:nvSpPr>
          <p:spPr>
            <a:xfrm>
              <a:off x="6702512" y="4350649"/>
              <a:ext cx="98891" cy="96904"/>
            </a:xfrm>
            <a:custGeom>
              <a:avLst/>
              <a:gdLst/>
              <a:ahLst/>
              <a:cxnLst/>
              <a:rect l="l" t="t" r="r" b="b"/>
              <a:pathLst>
                <a:path w="3335" h="3268" extrusionOk="0">
                  <a:moveTo>
                    <a:pt x="1334" y="0"/>
                  </a:moveTo>
                  <a:cubicBezTo>
                    <a:pt x="572" y="143"/>
                    <a:pt x="0" y="858"/>
                    <a:pt x="24" y="1691"/>
                  </a:cubicBezTo>
                  <a:cubicBezTo>
                    <a:pt x="48" y="2525"/>
                    <a:pt x="739" y="3215"/>
                    <a:pt x="1572" y="3263"/>
                  </a:cubicBezTo>
                  <a:cubicBezTo>
                    <a:pt x="1612" y="3266"/>
                    <a:pt x="1653" y="3267"/>
                    <a:pt x="1692" y="3267"/>
                  </a:cubicBezTo>
                  <a:cubicBezTo>
                    <a:pt x="2590" y="3267"/>
                    <a:pt x="3311" y="2509"/>
                    <a:pt x="3311" y="1620"/>
                  </a:cubicBezTo>
                  <a:cubicBezTo>
                    <a:pt x="3334" y="834"/>
                    <a:pt x="2763" y="143"/>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7"/>
            <p:cNvSpPr/>
            <p:nvPr/>
          </p:nvSpPr>
          <p:spPr>
            <a:xfrm>
              <a:off x="6458882" y="4350649"/>
              <a:ext cx="99603" cy="96904"/>
            </a:xfrm>
            <a:custGeom>
              <a:avLst/>
              <a:gdLst/>
              <a:ahLst/>
              <a:cxnLst/>
              <a:rect l="l" t="t" r="r" b="b"/>
              <a:pathLst>
                <a:path w="3359" h="3268" extrusionOk="0">
                  <a:moveTo>
                    <a:pt x="1334" y="0"/>
                  </a:moveTo>
                  <a:cubicBezTo>
                    <a:pt x="572" y="143"/>
                    <a:pt x="0" y="858"/>
                    <a:pt x="24" y="1691"/>
                  </a:cubicBezTo>
                  <a:cubicBezTo>
                    <a:pt x="48" y="2525"/>
                    <a:pt x="739" y="3215"/>
                    <a:pt x="1572" y="3263"/>
                  </a:cubicBezTo>
                  <a:cubicBezTo>
                    <a:pt x="1613" y="3266"/>
                    <a:pt x="1653" y="3267"/>
                    <a:pt x="1692" y="3267"/>
                  </a:cubicBezTo>
                  <a:cubicBezTo>
                    <a:pt x="2590" y="3267"/>
                    <a:pt x="3311" y="2509"/>
                    <a:pt x="3311" y="1620"/>
                  </a:cubicBezTo>
                  <a:cubicBezTo>
                    <a:pt x="3358" y="834"/>
                    <a:pt x="2787" y="143"/>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7"/>
            <p:cNvSpPr/>
            <p:nvPr/>
          </p:nvSpPr>
          <p:spPr>
            <a:xfrm>
              <a:off x="6580341" y="4350649"/>
              <a:ext cx="98891" cy="96904"/>
            </a:xfrm>
            <a:custGeom>
              <a:avLst/>
              <a:gdLst/>
              <a:ahLst/>
              <a:cxnLst/>
              <a:rect l="l" t="t" r="r" b="b"/>
              <a:pathLst>
                <a:path w="3335" h="3268" extrusionOk="0">
                  <a:moveTo>
                    <a:pt x="1358" y="0"/>
                  </a:moveTo>
                  <a:cubicBezTo>
                    <a:pt x="572" y="143"/>
                    <a:pt x="0" y="858"/>
                    <a:pt x="48" y="1691"/>
                  </a:cubicBezTo>
                  <a:cubicBezTo>
                    <a:pt x="72" y="2525"/>
                    <a:pt x="762" y="3215"/>
                    <a:pt x="1596" y="3263"/>
                  </a:cubicBezTo>
                  <a:cubicBezTo>
                    <a:pt x="1636" y="3266"/>
                    <a:pt x="1676" y="3267"/>
                    <a:pt x="1716" y="3267"/>
                  </a:cubicBezTo>
                  <a:cubicBezTo>
                    <a:pt x="2612" y="3267"/>
                    <a:pt x="3311" y="2509"/>
                    <a:pt x="3311" y="1620"/>
                  </a:cubicBezTo>
                  <a:cubicBezTo>
                    <a:pt x="3334" y="834"/>
                    <a:pt x="2787" y="143"/>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8" name="Google Shape;11868;p77"/>
          <p:cNvGrpSpPr/>
          <p:nvPr/>
        </p:nvGrpSpPr>
        <p:grpSpPr>
          <a:xfrm>
            <a:off x="7711665" y="3981760"/>
            <a:ext cx="341808" cy="341808"/>
            <a:chOff x="7045004" y="4143730"/>
            <a:chExt cx="341808" cy="341808"/>
          </a:xfrm>
        </p:grpSpPr>
        <p:sp>
          <p:nvSpPr>
            <p:cNvPr id="11869" name="Google Shape;11869;p77"/>
            <p:cNvSpPr/>
            <p:nvPr/>
          </p:nvSpPr>
          <p:spPr>
            <a:xfrm>
              <a:off x="7148819" y="4248257"/>
              <a:ext cx="132784" cy="132072"/>
            </a:xfrm>
            <a:custGeom>
              <a:avLst/>
              <a:gdLst/>
              <a:ahLst/>
              <a:cxnLst/>
              <a:rect l="l" t="t" r="r" b="b"/>
              <a:pathLst>
                <a:path w="4478" h="4454" extrusionOk="0">
                  <a:moveTo>
                    <a:pt x="2239" y="0"/>
                  </a:moveTo>
                  <a:cubicBezTo>
                    <a:pt x="1000" y="0"/>
                    <a:pt x="0" y="977"/>
                    <a:pt x="0" y="2215"/>
                  </a:cubicBezTo>
                  <a:cubicBezTo>
                    <a:pt x="0" y="3453"/>
                    <a:pt x="1000" y="4454"/>
                    <a:pt x="2239" y="4454"/>
                  </a:cubicBezTo>
                  <a:cubicBezTo>
                    <a:pt x="3477" y="4454"/>
                    <a:pt x="4477" y="3453"/>
                    <a:pt x="4477" y="2215"/>
                  </a:cubicBezTo>
                  <a:cubicBezTo>
                    <a:pt x="4477" y="977"/>
                    <a:pt x="3477"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7"/>
            <p:cNvSpPr/>
            <p:nvPr/>
          </p:nvSpPr>
          <p:spPr>
            <a:xfrm>
              <a:off x="7045004" y="4325918"/>
              <a:ext cx="158908" cy="159619"/>
            </a:xfrm>
            <a:custGeom>
              <a:avLst/>
              <a:gdLst/>
              <a:ahLst/>
              <a:cxnLst/>
              <a:rect l="l" t="t" r="r" b="b"/>
              <a:pathLst>
                <a:path w="5359" h="5383" extrusionOk="0">
                  <a:moveTo>
                    <a:pt x="0" y="1"/>
                  </a:moveTo>
                  <a:lnTo>
                    <a:pt x="48" y="382"/>
                  </a:lnTo>
                  <a:cubicBezTo>
                    <a:pt x="381" y="2930"/>
                    <a:pt x="2406" y="4954"/>
                    <a:pt x="4978" y="5311"/>
                  </a:cubicBezTo>
                  <a:lnTo>
                    <a:pt x="5359" y="5383"/>
                  </a:lnTo>
                  <a:lnTo>
                    <a:pt x="5359" y="2525"/>
                  </a:lnTo>
                  <a:lnTo>
                    <a:pt x="5073" y="2454"/>
                  </a:lnTo>
                  <a:cubicBezTo>
                    <a:pt x="4025" y="2192"/>
                    <a:pt x="3144" y="1334"/>
                    <a:pt x="2906" y="263"/>
                  </a:cubicBezTo>
                  <a:lnTo>
                    <a:pt x="28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7"/>
            <p:cNvSpPr/>
            <p:nvPr/>
          </p:nvSpPr>
          <p:spPr>
            <a:xfrm>
              <a:off x="7227904" y="4143730"/>
              <a:ext cx="158908" cy="158908"/>
            </a:xfrm>
            <a:custGeom>
              <a:avLst/>
              <a:gdLst/>
              <a:ahLst/>
              <a:cxnLst/>
              <a:rect l="l" t="t" r="r" b="b"/>
              <a:pathLst>
                <a:path w="5359" h="5359" extrusionOk="0">
                  <a:moveTo>
                    <a:pt x="0" y="1"/>
                  </a:moveTo>
                  <a:lnTo>
                    <a:pt x="0" y="2858"/>
                  </a:lnTo>
                  <a:lnTo>
                    <a:pt x="262" y="2930"/>
                  </a:lnTo>
                  <a:cubicBezTo>
                    <a:pt x="1334" y="3168"/>
                    <a:pt x="2167" y="4025"/>
                    <a:pt x="2429" y="5097"/>
                  </a:cubicBezTo>
                  <a:lnTo>
                    <a:pt x="2501" y="5359"/>
                  </a:lnTo>
                  <a:lnTo>
                    <a:pt x="5359" y="5359"/>
                  </a:lnTo>
                  <a:lnTo>
                    <a:pt x="5287" y="4978"/>
                  </a:lnTo>
                  <a:cubicBezTo>
                    <a:pt x="4930" y="2406"/>
                    <a:pt x="2906" y="429"/>
                    <a:pt x="381" y="72"/>
                  </a:cubicBez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7"/>
            <p:cNvSpPr/>
            <p:nvPr/>
          </p:nvSpPr>
          <p:spPr>
            <a:xfrm>
              <a:off x="7045004" y="4143730"/>
              <a:ext cx="158908" cy="158908"/>
            </a:xfrm>
            <a:custGeom>
              <a:avLst/>
              <a:gdLst/>
              <a:ahLst/>
              <a:cxnLst/>
              <a:rect l="l" t="t" r="r" b="b"/>
              <a:pathLst>
                <a:path w="5359" h="5359" extrusionOk="0">
                  <a:moveTo>
                    <a:pt x="5359" y="1"/>
                  </a:moveTo>
                  <a:lnTo>
                    <a:pt x="4978" y="72"/>
                  </a:lnTo>
                  <a:cubicBezTo>
                    <a:pt x="2406" y="429"/>
                    <a:pt x="381" y="2406"/>
                    <a:pt x="48" y="4978"/>
                  </a:cubicBezTo>
                  <a:lnTo>
                    <a:pt x="0" y="5359"/>
                  </a:lnTo>
                  <a:lnTo>
                    <a:pt x="2858" y="5359"/>
                  </a:lnTo>
                  <a:lnTo>
                    <a:pt x="2906" y="5097"/>
                  </a:lnTo>
                  <a:cubicBezTo>
                    <a:pt x="3144" y="4025"/>
                    <a:pt x="4025" y="3168"/>
                    <a:pt x="5073" y="2930"/>
                  </a:cubicBezTo>
                  <a:lnTo>
                    <a:pt x="5359" y="2858"/>
                  </a:lnTo>
                  <a:lnTo>
                    <a:pt x="53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7"/>
            <p:cNvSpPr/>
            <p:nvPr/>
          </p:nvSpPr>
          <p:spPr>
            <a:xfrm>
              <a:off x="7227904" y="4325918"/>
              <a:ext cx="158908" cy="159619"/>
            </a:xfrm>
            <a:custGeom>
              <a:avLst/>
              <a:gdLst/>
              <a:ahLst/>
              <a:cxnLst/>
              <a:rect l="l" t="t" r="r" b="b"/>
              <a:pathLst>
                <a:path w="5359" h="5383" extrusionOk="0">
                  <a:moveTo>
                    <a:pt x="2501" y="1"/>
                  </a:moveTo>
                  <a:lnTo>
                    <a:pt x="2429" y="263"/>
                  </a:lnTo>
                  <a:cubicBezTo>
                    <a:pt x="2191" y="1334"/>
                    <a:pt x="1334" y="2192"/>
                    <a:pt x="262" y="2454"/>
                  </a:cubicBezTo>
                  <a:lnTo>
                    <a:pt x="0" y="2525"/>
                  </a:lnTo>
                  <a:lnTo>
                    <a:pt x="0" y="5383"/>
                  </a:lnTo>
                  <a:lnTo>
                    <a:pt x="381" y="5311"/>
                  </a:lnTo>
                  <a:cubicBezTo>
                    <a:pt x="2929" y="4954"/>
                    <a:pt x="4954" y="2930"/>
                    <a:pt x="5287" y="382"/>
                  </a:cubicBezTo>
                  <a:lnTo>
                    <a:pt x="53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74" name="Google Shape;11874;p77"/>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Infographic Elements</a:t>
            </a:r>
            <a:endParaRPr sz="1600">
              <a:solidFill>
                <a:srgbClr val="FFFFFF"/>
              </a:solidFill>
            </a:endParaRPr>
          </a:p>
        </p:txBody>
      </p:sp>
      <p:sp>
        <p:nvSpPr>
          <p:cNvPr id="11875" name="Google Shape;11875;p7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56"/>
        <p:cNvGrpSpPr/>
        <p:nvPr/>
      </p:nvGrpSpPr>
      <p:grpSpPr>
        <a:xfrm>
          <a:off x="0" y="0"/>
          <a:ext cx="0" cy="0"/>
          <a:chOff x="0" y="0"/>
          <a:chExt cx="0" cy="0"/>
        </a:xfrm>
      </p:grpSpPr>
      <p:sp>
        <p:nvSpPr>
          <p:cNvPr id="557" name="Google Shape;557;p33"/>
          <p:cNvSpPr txBox="1">
            <a:spLocks noGrp="1"/>
          </p:cNvSpPr>
          <p:nvPr>
            <p:ph type="title"/>
          </p:nvPr>
        </p:nvSpPr>
        <p:spPr>
          <a:xfrm>
            <a:off x="720000" y="481226"/>
            <a:ext cx="7704000" cy="365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TWO COLUMNS</a:t>
            </a:r>
            <a:endParaRPr/>
          </a:p>
        </p:txBody>
      </p:sp>
      <p:sp>
        <p:nvSpPr>
          <p:cNvPr id="558" name="Google Shape;558;p33"/>
          <p:cNvSpPr txBox="1">
            <a:spLocks noGrp="1"/>
          </p:cNvSpPr>
          <p:nvPr>
            <p:ph type="subTitle" idx="3"/>
          </p:nvPr>
        </p:nvSpPr>
        <p:spPr>
          <a:xfrm>
            <a:off x="1372963" y="3166050"/>
            <a:ext cx="2743200" cy="100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559" name="Google Shape;559;p33"/>
          <p:cNvSpPr txBox="1">
            <a:spLocks noGrp="1"/>
          </p:cNvSpPr>
          <p:nvPr>
            <p:ph type="subTitle" idx="4"/>
          </p:nvPr>
        </p:nvSpPr>
        <p:spPr>
          <a:xfrm>
            <a:off x="5027838" y="3166050"/>
            <a:ext cx="2743200" cy="1008000"/>
          </a:xfrm>
          <a:prstGeom prst="rect">
            <a:avLst/>
          </a:prstGeom>
        </p:spPr>
        <p:txBody>
          <a:bodyPr spcFirstLastPara="1" wrap="square" lIns="182875" tIns="91425" rIns="182875" bIns="91425" anchor="t" anchorCtr="0">
            <a:noAutofit/>
          </a:bodyPr>
          <a:lstStyle/>
          <a:p>
            <a:pPr marL="0" lvl="0" indent="0" algn="ctr" rtl="0">
              <a:spcBef>
                <a:spcPts val="0"/>
              </a:spcBef>
              <a:spcAft>
                <a:spcPts val="0"/>
              </a:spcAft>
              <a:buNone/>
            </a:pPr>
            <a:r>
              <a:rPr lang="en"/>
              <a:t>Venus has a beautiful name and is the second planet from the Sun. It’s hot and has a poisonous atmosphere</a:t>
            </a:r>
            <a:endParaRPr/>
          </a:p>
        </p:txBody>
      </p:sp>
      <p:sp>
        <p:nvSpPr>
          <p:cNvPr id="560" name="Google Shape;560;p33"/>
          <p:cNvSpPr txBox="1">
            <a:spLocks noGrp="1"/>
          </p:cNvSpPr>
          <p:nvPr>
            <p:ph type="subTitle" idx="1"/>
          </p:nvPr>
        </p:nvSpPr>
        <p:spPr>
          <a:xfrm>
            <a:off x="1372974" y="2800350"/>
            <a:ext cx="27432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Them</a:t>
            </a:r>
            <a:endParaRPr/>
          </a:p>
        </p:txBody>
      </p:sp>
      <p:sp>
        <p:nvSpPr>
          <p:cNvPr id="561" name="Google Shape;561;p33"/>
          <p:cNvSpPr txBox="1">
            <a:spLocks noGrp="1"/>
          </p:cNvSpPr>
          <p:nvPr>
            <p:ph type="subTitle" idx="2"/>
          </p:nvPr>
        </p:nvSpPr>
        <p:spPr>
          <a:xfrm>
            <a:off x="5027849" y="2800350"/>
            <a:ext cx="27432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Us</a:t>
            </a:r>
            <a:endParaRPr/>
          </a:p>
        </p:txBody>
      </p:sp>
      <p:sp>
        <p:nvSpPr>
          <p:cNvPr id="562" name="Google Shape;562;p33"/>
          <p:cNvSpPr/>
          <p:nvPr/>
        </p:nvSpPr>
        <p:spPr>
          <a:xfrm>
            <a:off x="2287375" y="1775550"/>
            <a:ext cx="914400" cy="914400"/>
          </a:xfrm>
          <a:prstGeom prst="snip2DiagRect">
            <a:avLst>
              <a:gd name="adj1" fmla="val 17386"/>
              <a:gd name="adj2" fmla="val 16667"/>
            </a:avLst>
          </a:prstGeom>
          <a:solidFill>
            <a:srgbClr val="FFFFFF"/>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3"/>
          <p:cNvSpPr/>
          <p:nvPr/>
        </p:nvSpPr>
        <p:spPr>
          <a:xfrm>
            <a:off x="5942250" y="1775550"/>
            <a:ext cx="914400" cy="914400"/>
          </a:xfrm>
          <a:prstGeom prst="snip2DiagRect">
            <a:avLst>
              <a:gd name="adj1" fmla="val 17386"/>
              <a:gd name="adj2" fmla="val 16667"/>
            </a:avLst>
          </a:prstGeom>
          <a:solidFill>
            <a:srgbClr val="FFFFFF"/>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 name="Google Shape;564;p33"/>
          <p:cNvGrpSpPr/>
          <p:nvPr/>
        </p:nvGrpSpPr>
        <p:grpSpPr>
          <a:xfrm>
            <a:off x="2422358" y="1958431"/>
            <a:ext cx="644418" cy="548640"/>
            <a:chOff x="1440886" y="1545410"/>
            <a:chExt cx="343360" cy="301534"/>
          </a:xfrm>
        </p:grpSpPr>
        <p:sp>
          <p:nvSpPr>
            <p:cNvPr id="565" name="Google Shape;565;p33"/>
            <p:cNvSpPr/>
            <p:nvPr/>
          </p:nvSpPr>
          <p:spPr>
            <a:xfrm>
              <a:off x="1607111" y="1669838"/>
              <a:ext cx="177134" cy="177105"/>
            </a:xfrm>
            <a:custGeom>
              <a:avLst/>
              <a:gdLst/>
              <a:ahLst/>
              <a:cxnLst/>
              <a:rect l="l" t="t" r="r" b="b"/>
              <a:pathLst>
                <a:path w="6073" h="6072" extrusionOk="0">
                  <a:moveTo>
                    <a:pt x="3036" y="0"/>
                  </a:moveTo>
                  <a:cubicBezTo>
                    <a:pt x="1359" y="0"/>
                    <a:pt x="1" y="1359"/>
                    <a:pt x="1" y="3037"/>
                  </a:cubicBezTo>
                  <a:cubicBezTo>
                    <a:pt x="1" y="4714"/>
                    <a:pt x="1359" y="6072"/>
                    <a:pt x="3036" y="6072"/>
                  </a:cubicBezTo>
                  <a:cubicBezTo>
                    <a:pt x="4714" y="6072"/>
                    <a:pt x="6072" y="4714"/>
                    <a:pt x="6072" y="3037"/>
                  </a:cubicBezTo>
                  <a:cubicBezTo>
                    <a:pt x="6072" y="1359"/>
                    <a:pt x="4714" y="0"/>
                    <a:pt x="3036" y="0"/>
                  </a:cubicBezTo>
                  <a:close/>
                </a:path>
              </a:pathLst>
            </a:custGeom>
            <a:gradFill>
              <a:gsLst>
                <a:gs pos="0">
                  <a:srgbClr val="CAA854"/>
                </a:gs>
                <a:gs pos="100000">
                  <a:srgbClr val="705D2A"/>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3"/>
            <p:cNvSpPr/>
            <p:nvPr/>
          </p:nvSpPr>
          <p:spPr>
            <a:xfrm>
              <a:off x="1627149" y="1689818"/>
              <a:ext cx="137175" cy="137175"/>
            </a:xfrm>
            <a:custGeom>
              <a:avLst/>
              <a:gdLst/>
              <a:ahLst/>
              <a:cxnLst/>
              <a:rect l="l" t="t" r="r" b="b"/>
              <a:pathLst>
                <a:path w="4703" h="4703" extrusionOk="0">
                  <a:moveTo>
                    <a:pt x="2352" y="1"/>
                  </a:moveTo>
                  <a:cubicBezTo>
                    <a:pt x="1054" y="1"/>
                    <a:pt x="1" y="1054"/>
                    <a:pt x="1" y="2352"/>
                  </a:cubicBezTo>
                  <a:cubicBezTo>
                    <a:pt x="1" y="3650"/>
                    <a:pt x="1054" y="4703"/>
                    <a:pt x="2352" y="4703"/>
                  </a:cubicBezTo>
                  <a:cubicBezTo>
                    <a:pt x="3650" y="4703"/>
                    <a:pt x="4703" y="3650"/>
                    <a:pt x="4703" y="2352"/>
                  </a:cubicBezTo>
                  <a:cubicBezTo>
                    <a:pt x="4703" y="1051"/>
                    <a:pt x="3650" y="1"/>
                    <a:pt x="2352" y="1"/>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3"/>
            <p:cNvSpPr/>
            <p:nvPr/>
          </p:nvSpPr>
          <p:spPr>
            <a:xfrm>
              <a:off x="1661596" y="1724206"/>
              <a:ext cx="68310" cy="68281"/>
            </a:xfrm>
            <a:custGeom>
              <a:avLst/>
              <a:gdLst/>
              <a:ahLst/>
              <a:cxnLst/>
              <a:rect l="l" t="t" r="r" b="b"/>
              <a:pathLst>
                <a:path w="2342" h="2341" extrusionOk="0">
                  <a:moveTo>
                    <a:pt x="1699" y="641"/>
                  </a:moveTo>
                  <a:lnTo>
                    <a:pt x="1699" y="1701"/>
                  </a:lnTo>
                  <a:lnTo>
                    <a:pt x="639" y="1701"/>
                  </a:lnTo>
                  <a:lnTo>
                    <a:pt x="639" y="641"/>
                  </a:lnTo>
                  <a:close/>
                  <a:moveTo>
                    <a:pt x="323" y="1"/>
                  </a:moveTo>
                  <a:cubicBezTo>
                    <a:pt x="145" y="1"/>
                    <a:pt x="0" y="146"/>
                    <a:pt x="0" y="323"/>
                  </a:cubicBezTo>
                  <a:lnTo>
                    <a:pt x="0" y="2018"/>
                  </a:lnTo>
                  <a:cubicBezTo>
                    <a:pt x="0" y="2195"/>
                    <a:pt x="145" y="2340"/>
                    <a:pt x="323" y="2340"/>
                  </a:cubicBezTo>
                  <a:lnTo>
                    <a:pt x="2019" y="2340"/>
                  </a:lnTo>
                  <a:cubicBezTo>
                    <a:pt x="2196" y="2340"/>
                    <a:pt x="2341" y="2195"/>
                    <a:pt x="2341" y="2018"/>
                  </a:cubicBezTo>
                  <a:lnTo>
                    <a:pt x="2341" y="323"/>
                  </a:lnTo>
                  <a:cubicBezTo>
                    <a:pt x="2341" y="146"/>
                    <a:pt x="2196" y="1"/>
                    <a:pt x="2019" y="1"/>
                  </a:cubicBezTo>
                  <a:close/>
                </a:path>
              </a:pathLst>
            </a:custGeom>
            <a:solidFill>
              <a:srgbClr val="997C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3"/>
            <p:cNvSpPr/>
            <p:nvPr/>
          </p:nvSpPr>
          <p:spPr>
            <a:xfrm>
              <a:off x="1440886" y="1669838"/>
              <a:ext cx="177105" cy="177105"/>
            </a:xfrm>
            <a:custGeom>
              <a:avLst/>
              <a:gdLst/>
              <a:ahLst/>
              <a:cxnLst/>
              <a:rect l="l" t="t" r="r" b="b"/>
              <a:pathLst>
                <a:path w="6072" h="6072" extrusionOk="0">
                  <a:moveTo>
                    <a:pt x="3035" y="0"/>
                  </a:moveTo>
                  <a:cubicBezTo>
                    <a:pt x="1358" y="0"/>
                    <a:pt x="0" y="1359"/>
                    <a:pt x="0" y="3037"/>
                  </a:cubicBezTo>
                  <a:cubicBezTo>
                    <a:pt x="0" y="4714"/>
                    <a:pt x="1358" y="6072"/>
                    <a:pt x="3035" y="6072"/>
                  </a:cubicBezTo>
                  <a:cubicBezTo>
                    <a:pt x="4712" y="6072"/>
                    <a:pt x="6072" y="4714"/>
                    <a:pt x="6072" y="3037"/>
                  </a:cubicBezTo>
                  <a:cubicBezTo>
                    <a:pt x="6072" y="1359"/>
                    <a:pt x="4712" y="0"/>
                    <a:pt x="3035" y="0"/>
                  </a:cubicBezTo>
                  <a:close/>
                </a:path>
              </a:pathLst>
            </a:custGeom>
            <a:gradFill>
              <a:gsLst>
                <a:gs pos="0">
                  <a:srgbClr val="CAA854"/>
                </a:gs>
                <a:gs pos="100000">
                  <a:srgbClr val="705D2A"/>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3"/>
            <p:cNvSpPr/>
            <p:nvPr/>
          </p:nvSpPr>
          <p:spPr>
            <a:xfrm>
              <a:off x="1460836" y="1689818"/>
              <a:ext cx="137175" cy="137175"/>
            </a:xfrm>
            <a:custGeom>
              <a:avLst/>
              <a:gdLst/>
              <a:ahLst/>
              <a:cxnLst/>
              <a:rect l="l" t="t" r="r" b="b"/>
              <a:pathLst>
                <a:path w="4703" h="4703" extrusionOk="0">
                  <a:moveTo>
                    <a:pt x="2351" y="1"/>
                  </a:moveTo>
                  <a:cubicBezTo>
                    <a:pt x="1053" y="1"/>
                    <a:pt x="0" y="1051"/>
                    <a:pt x="0" y="2352"/>
                  </a:cubicBezTo>
                  <a:cubicBezTo>
                    <a:pt x="0" y="3650"/>
                    <a:pt x="1053" y="4703"/>
                    <a:pt x="2351" y="4703"/>
                  </a:cubicBezTo>
                  <a:cubicBezTo>
                    <a:pt x="3650" y="4703"/>
                    <a:pt x="4702" y="3650"/>
                    <a:pt x="4702" y="2352"/>
                  </a:cubicBezTo>
                  <a:cubicBezTo>
                    <a:pt x="4702" y="1052"/>
                    <a:pt x="3650" y="1"/>
                    <a:pt x="2351" y="1"/>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3"/>
            <p:cNvSpPr/>
            <p:nvPr/>
          </p:nvSpPr>
          <p:spPr>
            <a:xfrm>
              <a:off x="1495312" y="1724265"/>
              <a:ext cx="68252" cy="68310"/>
            </a:xfrm>
            <a:custGeom>
              <a:avLst/>
              <a:gdLst/>
              <a:ahLst/>
              <a:cxnLst/>
              <a:rect l="l" t="t" r="r" b="b"/>
              <a:pathLst>
                <a:path w="2340" h="2342" extrusionOk="0">
                  <a:moveTo>
                    <a:pt x="1701" y="639"/>
                  </a:moveTo>
                  <a:lnTo>
                    <a:pt x="1701" y="1699"/>
                  </a:lnTo>
                  <a:lnTo>
                    <a:pt x="640" y="1699"/>
                  </a:lnTo>
                  <a:lnTo>
                    <a:pt x="640" y="639"/>
                  </a:lnTo>
                  <a:close/>
                  <a:moveTo>
                    <a:pt x="320" y="0"/>
                  </a:moveTo>
                  <a:cubicBezTo>
                    <a:pt x="142" y="0"/>
                    <a:pt x="0" y="145"/>
                    <a:pt x="0" y="323"/>
                  </a:cubicBezTo>
                  <a:lnTo>
                    <a:pt x="0" y="2019"/>
                  </a:lnTo>
                  <a:cubicBezTo>
                    <a:pt x="0" y="2196"/>
                    <a:pt x="144" y="2341"/>
                    <a:pt x="322" y="2341"/>
                  </a:cubicBezTo>
                  <a:lnTo>
                    <a:pt x="2017" y="2341"/>
                  </a:lnTo>
                  <a:cubicBezTo>
                    <a:pt x="2195" y="2341"/>
                    <a:pt x="2340" y="2196"/>
                    <a:pt x="2340" y="2019"/>
                  </a:cubicBezTo>
                  <a:lnTo>
                    <a:pt x="2340" y="323"/>
                  </a:lnTo>
                  <a:cubicBezTo>
                    <a:pt x="2340" y="145"/>
                    <a:pt x="2195" y="0"/>
                    <a:pt x="2017" y="0"/>
                  </a:cubicBezTo>
                  <a:lnTo>
                    <a:pt x="322" y="0"/>
                  </a:lnTo>
                  <a:cubicBezTo>
                    <a:pt x="322" y="0"/>
                    <a:pt x="321" y="0"/>
                    <a:pt x="320" y="0"/>
                  </a:cubicBezTo>
                  <a:close/>
                </a:path>
              </a:pathLst>
            </a:custGeom>
            <a:solidFill>
              <a:srgbClr val="A786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3"/>
            <p:cNvSpPr/>
            <p:nvPr/>
          </p:nvSpPr>
          <p:spPr>
            <a:xfrm>
              <a:off x="1524013" y="1545410"/>
              <a:ext cx="177134" cy="177134"/>
            </a:xfrm>
            <a:custGeom>
              <a:avLst/>
              <a:gdLst/>
              <a:ahLst/>
              <a:cxnLst/>
              <a:rect l="l" t="t" r="r" b="b"/>
              <a:pathLst>
                <a:path w="6073" h="6073" extrusionOk="0">
                  <a:moveTo>
                    <a:pt x="3036" y="1"/>
                  </a:moveTo>
                  <a:cubicBezTo>
                    <a:pt x="1358" y="1"/>
                    <a:pt x="1" y="1358"/>
                    <a:pt x="1" y="3036"/>
                  </a:cubicBezTo>
                  <a:cubicBezTo>
                    <a:pt x="1" y="4713"/>
                    <a:pt x="1358" y="6072"/>
                    <a:pt x="3036" y="6072"/>
                  </a:cubicBezTo>
                  <a:cubicBezTo>
                    <a:pt x="4714" y="6072"/>
                    <a:pt x="6072" y="4713"/>
                    <a:pt x="6072" y="3036"/>
                  </a:cubicBezTo>
                  <a:cubicBezTo>
                    <a:pt x="6072" y="1358"/>
                    <a:pt x="4714" y="1"/>
                    <a:pt x="3036" y="1"/>
                  </a:cubicBezTo>
                  <a:close/>
                </a:path>
              </a:pathLst>
            </a:custGeom>
            <a:gradFill>
              <a:gsLst>
                <a:gs pos="0">
                  <a:srgbClr val="CAA854"/>
                </a:gs>
                <a:gs pos="100000">
                  <a:srgbClr val="705D2A"/>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3"/>
            <p:cNvSpPr/>
            <p:nvPr/>
          </p:nvSpPr>
          <p:spPr>
            <a:xfrm>
              <a:off x="1544022" y="1565360"/>
              <a:ext cx="137175" cy="137175"/>
            </a:xfrm>
            <a:custGeom>
              <a:avLst/>
              <a:gdLst/>
              <a:ahLst/>
              <a:cxnLst/>
              <a:rect l="l" t="t" r="r" b="b"/>
              <a:pathLst>
                <a:path w="4703" h="4703" extrusionOk="0">
                  <a:moveTo>
                    <a:pt x="2351" y="1"/>
                  </a:moveTo>
                  <a:cubicBezTo>
                    <a:pt x="1052" y="1"/>
                    <a:pt x="0" y="1054"/>
                    <a:pt x="0" y="2352"/>
                  </a:cubicBezTo>
                  <a:cubicBezTo>
                    <a:pt x="0" y="3651"/>
                    <a:pt x="1052" y="4703"/>
                    <a:pt x="2351" y="4703"/>
                  </a:cubicBezTo>
                  <a:cubicBezTo>
                    <a:pt x="3649" y="4703"/>
                    <a:pt x="4702" y="3651"/>
                    <a:pt x="4702" y="2352"/>
                  </a:cubicBezTo>
                  <a:cubicBezTo>
                    <a:pt x="4701" y="1054"/>
                    <a:pt x="3649" y="1"/>
                    <a:pt x="2351" y="1"/>
                  </a:cubicBez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3"/>
            <p:cNvSpPr/>
            <p:nvPr/>
          </p:nvSpPr>
          <p:spPr>
            <a:xfrm>
              <a:off x="1578410" y="1599836"/>
              <a:ext cx="68310" cy="68281"/>
            </a:xfrm>
            <a:custGeom>
              <a:avLst/>
              <a:gdLst/>
              <a:ahLst/>
              <a:cxnLst/>
              <a:rect l="l" t="t" r="r" b="b"/>
              <a:pathLst>
                <a:path w="2342" h="2341" extrusionOk="0">
                  <a:moveTo>
                    <a:pt x="1702" y="639"/>
                  </a:moveTo>
                  <a:lnTo>
                    <a:pt x="1702" y="1700"/>
                  </a:lnTo>
                  <a:lnTo>
                    <a:pt x="642" y="1700"/>
                  </a:lnTo>
                  <a:lnTo>
                    <a:pt x="642" y="639"/>
                  </a:lnTo>
                  <a:close/>
                  <a:moveTo>
                    <a:pt x="324" y="1"/>
                  </a:moveTo>
                  <a:cubicBezTo>
                    <a:pt x="147" y="1"/>
                    <a:pt x="0" y="144"/>
                    <a:pt x="0" y="323"/>
                  </a:cubicBezTo>
                  <a:lnTo>
                    <a:pt x="0" y="2018"/>
                  </a:lnTo>
                  <a:cubicBezTo>
                    <a:pt x="0" y="2195"/>
                    <a:pt x="144" y="2340"/>
                    <a:pt x="324" y="2340"/>
                  </a:cubicBezTo>
                  <a:lnTo>
                    <a:pt x="2019" y="2340"/>
                  </a:lnTo>
                  <a:cubicBezTo>
                    <a:pt x="2196" y="2340"/>
                    <a:pt x="2341" y="2195"/>
                    <a:pt x="2341" y="2018"/>
                  </a:cubicBezTo>
                  <a:lnTo>
                    <a:pt x="2341" y="323"/>
                  </a:lnTo>
                  <a:cubicBezTo>
                    <a:pt x="2341" y="144"/>
                    <a:pt x="2198" y="1"/>
                    <a:pt x="2019" y="1"/>
                  </a:cubicBezTo>
                  <a:close/>
                </a:path>
              </a:pathLst>
            </a:custGeom>
            <a:solidFill>
              <a:srgbClr val="B18E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3"/>
            <p:cNvSpPr/>
            <p:nvPr/>
          </p:nvSpPr>
          <p:spPr>
            <a:xfrm>
              <a:off x="1616036" y="1638979"/>
              <a:ext cx="76127" cy="114395"/>
            </a:xfrm>
            <a:custGeom>
              <a:avLst/>
              <a:gdLst/>
              <a:ahLst/>
              <a:cxnLst/>
              <a:rect l="l" t="t" r="r" b="b"/>
              <a:pathLst>
                <a:path w="2610" h="3922" extrusionOk="0">
                  <a:moveTo>
                    <a:pt x="409" y="0"/>
                  </a:moveTo>
                  <a:cubicBezTo>
                    <a:pt x="350" y="0"/>
                    <a:pt x="290" y="15"/>
                    <a:pt x="235" y="46"/>
                  </a:cubicBezTo>
                  <a:cubicBezTo>
                    <a:pt x="62" y="141"/>
                    <a:pt x="1" y="361"/>
                    <a:pt x="97" y="534"/>
                  </a:cubicBezTo>
                  <a:lnTo>
                    <a:pt x="1889" y="3739"/>
                  </a:lnTo>
                  <a:cubicBezTo>
                    <a:pt x="1955" y="3856"/>
                    <a:pt x="2075" y="3922"/>
                    <a:pt x="2201" y="3922"/>
                  </a:cubicBezTo>
                  <a:cubicBezTo>
                    <a:pt x="2262" y="3922"/>
                    <a:pt x="2323" y="3907"/>
                    <a:pt x="2375" y="3876"/>
                  </a:cubicBezTo>
                  <a:cubicBezTo>
                    <a:pt x="2548" y="3781"/>
                    <a:pt x="2610" y="3562"/>
                    <a:pt x="2513" y="3390"/>
                  </a:cubicBezTo>
                  <a:lnTo>
                    <a:pt x="721" y="184"/>
                  </a:lnTo>
                  <a:cubicBezTo>
                    <a:pt x="657" y="66"/>
                    <a:pt x="535" y="0"/>
                    <a:pt x="409" y="0"/>
                  </a:cubicBez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3"/>
            <p:cNvSpPr/>
            <p:nvPr/>
          </p:nvSpPr>
          <p:spPr>
            <a:xfrm>
              <a:off x="1532997" y="1638979"/>
              <a:ext cx="76127" cy="114395"/>
            </a:xfrm>
            <a:custGeom>
              <a:avLst/>
              <a:gdLst/>
              <a:ahLst/>
              <a:cxnLst/>
              <a:rect l="l" t="t" r="r" b="b"/>
              <a:pathLst>
                <a:path w="2610" h="3922" extrusionOk="0">
                  <a:moveTo>
                    <a:pt x="2200" y="0"/>
                  </a:moveTo>
                  <a:cubicBezTo>
                    <a:pt x="2075" y="0"/>
                    <a:pt x="1953" y="66"/>
                    <a:pt x="1888" y="184"/>
                  </a:cubicBezTo>
                  <a:lnTo>
                    <a:pt x="97" y="3390"/>
                  </a:lnTo>
                  <a:cubicBezTo>
                    <a:pt x="0" y="3562"/>
                    <a:pt x="62" y="3781"/>
                    <a:pt x="235" y="3876"/>
                  </a:cubicBezTo>
                  <a:cubicBezTo>
                    <a:pt x="290" y="3907"/>
                    <a:pt x="349" y="3922"/>
                    <a:pt x="409" y="3922"/>
                  </a:cubicBezTo>
                  <a:cubicBezTo>
                    <a:pt x="535" y="3922"/>
                    <a:pt x="656" y="3856"/>
                    <a:pt x="721" y="3739"/>
                  </a:cubicBezTo>
                  <a:lnTo>
                    <a:pt x="2512" y="534"/>
                  </a:lnTo>
                  <a:cubicBezTo>
                    <a:pt x="2609" y="361"/>
                    <a:pt x="2548" y="141"/>
                    <a:pt x="2375" y="46"/>
                  </a:cubicBezTo>
                  <a:cubicBezTo>
                    <a:pt x="2320" y="15"/>
                    <a:pt x="2260" y="0"/>
                    <a:pt x="2200" y="0"/>
                  </a:cubicBez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3"/>
            <p:cNvSpPr/>
            <p:nvPr/>
          </p:nvSpPr>
          <p:spPr>
            <a:xfrm>
              <a:off x="1533551" y="1747890"/>
              <a:ext cx="157154" cy="20913"/>
            </a:xfrm>
            <a:custGeom>
              <a:avLst/>
              <a:gdLst/>
              <a:ahLst/>
              <a:cxnLst/>
              <a:rect l="l" t="t" r="r" b="b"/>
              <a:pathLst>
                <a:path w="5388" h="717" extrusionOk="0">
                  <a:moveTo>
                    <a:pt x="359" y="0"/>
                  </a:moveTo>
                  <a:cubicBezTo>
                    <a:pt x="161" y="0"/>
                    <a:pt x="0" y="160"/>
                    <a:pt x="0" y="359"/>
                  </a:cubicBezTo>
                  <a:cubicBezTo>
                    <a:pt x="0" y="556"/>
                    <a:pt x="161" y="717"/>
                    <a:pt x="359" y="717"/>
                  </a:cubicBezTo>
                  <a:lnTo>
                    <a:pt x="5029" y="717"/>
                  </a:lnTo>
                  <a:cubicBezTo>
                    <a:pt x="5227" y="717"/>
                    <a:pt x="5388" y="558"/>
                    <a:pt x="5388" y="359"/>
                  </a:cubicBezTo>
                  <a:cubicBezTo>
                    <a:pt x="5388" y="161"/>
                    <a:pt x="5227" y="0"/>
                    <a:pt x="5029"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 name="Google Shape;577;p33"/>
          <p:cNvGrpSpPr/>
          <p:nvPr/>
        </p:nvGrpSpPr>
        <p:grpSpPr>
          <a:xfrm>
            <a:off x="6180009" y="1958421"/>
            <a:ext cx="438901" cy="548655"/>
            <a:chOff x="795992" y="3356361"/>
            <a:chExt cx="277733" cy="343360"/>
          </a:xfrm>
        </p:grpSpPr>
        <p:sp>
          <p:nvSpPr>
            <p:cNvPr id="578" name="Google Shape;578;p33"/>
            <p:cNvSpPr/>
            <p:nvPr/>
          </p:nvSpPr>
          <p:spPr>
            <a:xfrm>
              <a:off x="825714" y="3561613"/>
              <a:ext cx="218260" cy="61923"/>
            </a:xfrm>
            <a:custGeom>
              <a:avLst/>
              <a:gdLst/>
              <a:ahLst/>
              <a:cxnLst/>
              <a:rect l="l" t="t" r="r" b="b"/>
              <a:pathLst>
                <a:path w="7483" h="2123" extrusionOk="0">
                  <a:moveTo>
                    <a:pt x="3742" y="0"/>
                  </a:moveTo>
                  <a:lnTo>
                    <a:pt x="1" y="178"/>
                  </a:lnTo>
                  <a:cubicBezTo>
                    <a:pt x="532" y="809"/>
                    <a:pt x="1235" y="1219"/>
                    <a:pt x="2025" y="1219"/>
                  </a:cubicBezTo>
                  <a:lnTo>
                    <a:pt x="3742" y="2123"/>
                  </a:lnTo>
                  <a:lnTo>
                    <a:pt x="5458" y="1219"/>
                  </a:lnTo>
                  <a:cubicBezTo>
                    <a:pt x="6248" y="1219"/>
                    <a:pt x="6951" y="809"/>
                    <a:pt x="7483" y="178"/>
                  </a:cubicBezTo>
                  <a:lnTo>
                    <a:pt x="3742"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3"/>
            <p:cNvSpPr/>
            <p:nvPr/>
          </p:nvSpPr>
          <p:spPr>
            <a:xfrm>
              <a:off x="825714" y="3561613"/>
              <a:ext cx="119528" cy="61923"/>
            </a:xfrm>
            <a:custGeom>
              <a:avLst/>
              <a:gdLst/>
              <a:ahLst/>
              <a:cxnLst/>
              <a:rect l="l" t="t" r="r" b="b"/>
              <a:pathLst>
                <a:path w="4098" h="2123" extrusionOk="0">
                  <a:moveTo>
                    <a:pt x="3742" y="0"/>
                  </a:moveTo>
                  <a:lnTo>
                    <a:pt x="1" y="178"/>
                  </a:lnTo>
                  <a:cubicBezTo>
                    <a:pt x="532" y="809"/>
                    <a:pt x="1235" y="1219"/>
                    <a:pt x="2025" y="1219"/>
                  </a:cubicBezTo>
                  <a:lnTo>
                    <a:pt x="3742" y="2123"/>
                  </a:lnTo>
                  <a:lnTo>
                    <a:pt x="4098" y="1935"/>
                  </a:lnTo>
                  <a:lnTo>
                    <a:pt x="2735" y="1219"/>
                  </a:lnTo>
                  <a:cubicBezTo>
                    <a:pt x="1946" y="1219"/>
                    <a:pt x="1243" y="809"/>
                    <a:pt x="711" y="178"/>
                  </a:cubicBezTo>
                  <a:lnTo>
                    <a:pt x="4098" y="16"/>
                  </a:lnTo>
                  <a:lnTo>
                    <a:pt x="3742"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3"/>
            <p:cNvSpPr/>
            <p:nvPr/>
          </p:nvSpPr>
          <p:spPr>
            <a:xfrm>
              <a:off x="805092" y="3525970"/>
              <a:ext cx="259562" cy="35584"/>
            </a:xfrm>
            <a:custGeom>
              <a:avLst/>
              <a:gdLst/>
              <a:ahLst/>
              <a:cxnLst/>
              <a:rect l="l" t="t" r="r" b="b"/>
              <a:pathLst>
                <a:path w="8899" h="1220" extrusionOk="0">
                  <a:moveTo>
                    <a:pt x="4667" y="1"/>
                  </a:moveTo>
                  <a:lnTo>
                    <a:pt x="0" y="178"/>
                  </a:lnTo>
                  <a:cubicBezTo>
                    <a:pt x="117" y="486"/>
                    <a:pt x="267" y="777"/>
                    <a:pt x="442" y="1042"/>
                  </a:cubicBezTo>
                  <a:lnTo>
                    <a:pt x="4449" y="1219"/>
                  </a:lnTo>
                  <a:lnTo>
                    <a:pt x="8455" y="1042"/>
                  </a:lnTo>
                  <a:cubicBezTo>
                    <a:pt x="8631" y="777"/>
                    <a:pt x="8779" y="486"/>
                    <a:pt x="8899" y="178"/>
                  </a:cubicBezTo>
                  <a:lnTo>
                    <a:pt x="4667"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3"/>
            <p:cNvSpPr/>
            <p:nvPr/>
          </p:nvSpPr>
          <p:spPr>
            <a:xfrm>
              <a:off x="805122" y="3526029"/>
              <a:ext cx="145983" cy="35614"/>
            </a:xfrm>
            <a:custGeom>
              <a:avLst/>
              <a:gdLst/>
              <a:ahLst/>
              <a:cxnLst/>
              <a:rect l="l" t="t" r="r" b="b"/>
              <a:pathLst>
                <a:path w="5005" h="1221" extrusionOk="0">
                  <a:moveTo>
                    <a:pt x="4667" y="0"/>
                  </a:moveTo>
                  <a:lnTo>
                    <a:pt x="0" y="179"/>
                  </a:lnTo>
                  <a:cubicBezTo>
                    <a:pt x="118" y="487"/>
                    <a:pt x="267" y="777"/>
                    <a:pt x="443" y="1043"/>
                  </a:cubicBezTo>
                  <a:lnTo>
                    <a:pt x="4449" y="1220"/>
                  </a:lnTo>
                  <a:lnTo>
                    <a:pt x="4805" y="1204"/>
                  </a:lnTo>
                  <a:lnTo>
                    <a:pt x="1153" y="1043"/>
                  </a:lnTo>
                  <a:cubicBezTo>
                    <a:pt x="978" y="777"/>
                    <a:pt x="830" y="487"/>
                    <a:pt x="711" y="179"/>
                  </a:cubicBezTo>
                  <a:lnTo>
                    <a:pt x="5004" y="15"/>
                  </a:lnTo>
                  <a:lnTo>
                    <a:pt x="4667"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3"/>
            <p:cNvSpPr/>
            <p:nvPr/>
          </p:nvSpPr>
          <p:spPr>
            <a:xfrm>
              <a:off x="796663" y="3490415"/>
              <a:ext cx="276362" cy="35584"/>
            </a:xfrm>
            <a:custGeom>
              <a:avLst/>
              <a:gdLst/>
              <a:ahLst/>
              <a:cxnLst/>
              <a:rect l="l" t="t" r="r" b="b"/>
              <a:pathLst>
                <a:path w="9475" h="1220" extrusionOk="0">
                  <a:moveTo>
                    <a:pt x="4956" y="1"/>
                  </a:moveTo>
                  <a:lnTo>
                    <a:pt x="0" y="178"/>
                  </a:lnTo>
                  <a:cubicBezTo>
                    <a:pt x="30" y="471"/>
                    <a:pt x="87" y="763"/>
                    <a:pt x="169" y="1042"/>
                  </a:cubicBezTo>
                  <a:lnTo>
                    <a:pt x="4738" y="1220"/>
                  </a:lnTo>
                  <a:lnTo>
                    <a:pt x="9306" y="1042"/>
                  </a:lnTo>
                  <a:cubicBezTo>
                    <a:pt x="9388" y="763"/>
                    <a:pt x="9446" y="471"/>
                    <a:pt x="9475" y="178"/>
                  </a:cubicBezTo>
                  <a:lnTo>
                    <a:pt x="4956"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3"/>
            <p:cNvSpPr/>
            <p:nvPr/>
          </p:nvSpPr>
          <p:spPr>
            <a:xfrm>
              <a:off x="796663" y="3490415"/>
              <a:ext cx="154442" cy="35584"/>
            </a:xfrm>
            <a:custGeom>
              <a:avLst/>
              <a:gdLst/>
              <a:ahLst/>
              <a:cxnLst/>
              <a:rect l="l" t="t" r="r" b="b"/>
              <a:pathLst>
                <a:path w="5295" h="1220" extrusionOk="0">
                  <a:moveTo>
                    <a:pt x="4956" y="1"/>
                  </a:moveTo>
                  <a:lnTo>
                    <a:pt x="0" y="178"/>
                  </a:lnTo>
                  <a:cubicBezTo>
                    <a:pt x="30" y="471"/>
                    <a:pt x="87" y="763"/>
                    <a:pt x="169" y="1042"/>
                  </a:cubicBezTo>
                  <a:lnTo>
                    <a:pt x="4738" y="1220"/>
                  </a:lnTo>
                  <a:lnTo>
                    <a:pt x="5094" y="1205"/>
                  </a:lnTo>
                  <a:lnTo>
                    <a:pt x="879" y="1042"/>
                  </a:lnTo>
                  <a:cubicBezTo>
                    <a:pt x="797" y="763"/>
                    <a:pt x="740" y="471"/>
                    <a:pt x="711" y="178"/>
                  </a:cubicBezTo>
                  <a:lnTo>
                    <a:pt x="5294" y="13"/>
                  </a:lnTo>
                  <a:lnTo>
                    <a:pt x="4956"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3"/>
            <p:cNvSpPr/>
            <p:nvPr/>
          </p:nvSpPr>
          <p:spPr>
            <a:xfrm>
              <a:off x="795992" y="3454831"/>
              <a:ext cx="277733" cy="35584"/>
            </a:xfrm>
            <a:custGeom>
              <a:avLst/>
              <a:gdLst/>
              <a:ahLst/>
              <a:cxnLst/>
              <a:rect l="l" t="t" r="r" b="b"/>
              <a:pathLst>
                <a:path w="9522" h="1220" extrusionOk="0">
                  <a:moveTo>
                    <a:pt x="4761" y="1"/>
                  </a:moveTo>
                  <a:lnTo>
                    <a:pt x="81" y="178"/>
                  </a:lnTo>
                  <a:cubicBezTo>
                    <a:pt x="23" y="462"/>
                    <a:pt x="0" y="754"/>
                    <a:pt x="4" y="1042"/>
                  </a:cubicBezTo>
                  <a:lnTo>
                    <a:pt x="4761" y="1220"/>
                  </a:lnTo>
                  <a:lnTo>
                    <a:pt x="9515" y="1042"/>
                  </a:lnTo>
                  <a:cubicBezTo>
                    <a:pt x="9521" y="754"/>
                    <a:pt x="9498" y="462"/>
                    <a:pt x="9441" y="178"/>
                  </a:cubicBezTo>
                  <a:lnTo>
                    <a:pt x="4761"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3"/>
            <p:cNvSpPr/>
            <p:nvPr/>
          </p:nvSpPr>
          <p:spPr>
            <a:xfrm>
              <a:off x="796021" y="3454831"/>
              <a:ext cx="149279" cy="35614"/>
            </a:xfrm>
            <a:custGeom>
              <a:avLst/>
              <a:gdLst/>
              <a:ahLst/>
              <a:cxnLst/>
              <a:rect l="l" t="t" r="r" b="b"/>
              <a:pathLst>
                <a:path w="5118" h="1221" extrusionOk="0">
                  <a:moveTo>
                    <a:pt x="4761" y="1"/>
                  </a:moveTo>
                  <a:lnTo>
                    <a:pt x="81" y="178"/>
                  </a:lnTo>
                  <a:cubicBezTo>
                    <a:pt x="25" y="462"/>
                    <a:pt x="0" y="754"/>
                    <a:pt x="5" y="1042"/>
                  </a:cubicBezTo>
                  <a:lnTo>
                    <a:pt x="4761" y="1221"/>
                  </a:lnTo>
                  <a:lnTo>
                    <a:pt x="5117" y="1208"/>
                  </a:lnTo>
                  <a:lnTo>
                    <a:pt x="715" y="1042"/>
                  </a:lnTo>
                  <a:cubicBezTo>
                    <a:pt x="709" y="754"/>
                    <a:pt x="736" y="462"/>
                    <a:pt x="791" y="178"/>
                  </a:cubicBezTo>
                  <a:lnTo>
                    <a:pt x="5117" y="14"/>
                  </a:lnTo>
                  <a:lnTo>
                    <a:pt x="4761"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3"/>
            <p:cNvSpPr/>
            <p:nvPr/>
          </p:nvSpPr>
          <p:spPr>
            <a:xfrm>
              <a:off x="800892" y="3419305"/>
              <a:ext cx="267903" cy="35555"/>
            </a:xfrm>
            <a:custGeom>
              <a:avLst/>
              <a:gdLst/>
              <a:ahLst/>
              <a:cxnLst/>
              <a:rect l="l" t="t" r="r" b="b"/>
              <a:pathLst>
                <a:path w="9185" h="1219" extrusionOk="0">
                  <a:moveTo>
                    <a:pt x="4593" y="0"/>
                  </a:moveTo>
                  <a:lnTo>
                    <a:pt x="397" y="177"/>
                  </a:lnTo>
                  <a:cubicBezTo>
                    <a:pt x="225" y="448"/>
                    <a:pt x="93" y="740"/>
                    <a:pt x="0" y="1042"/>
                  </a:cubicBezTo>
                  <a:lnTo>
                    <a:pt x="4593" y="1219"/>
                  </a:lnTo>
                  <a:lnTo>
                    <a:pt x="9185" y="1042"/>
                  </a:lnTo>
                  <a:cubicBezTo>
                    <a:pt x="9093" y="740"/>
                    <a:pt x="8962" y="448"/>
                    <a:pt x="8788" y="177"/>
                  </a:cubicBezTo>
                  <a:lnTo>
                    <a:pt x="4593"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3"/>
            <p:cNvSpPr/>
            <p:nvPr/>
          </p:nvSpPr>
          <p:spPr>
            <a:xfrm>
              <a:off x="800921" y="3419305"/>
              <a:ext cx="144379" cy="35555"/>
            </a:xfrm>
            <a:custGeom>
              <a:avLst/>
              <a:gdLst/>
              <a:ahLst/>
              <a:cxnLst/>
              <a:rect l="l" t="t" r="r" b="b"/>
              <a:pathLst>
                <a:path w="4950" h="1219" extrusionOk="0">
                  <a:moveTo>
                    <a:pt x="4593" y="0"/>
                  </a:moveTo>
                  <a:lnTo>
                    <a:pt x="399" y="177"/>
                  </a:lnTo>
                  <a:cubicBezTo>
                    <a:pt x="225" y="448"/>
                    <a:pt x="93" y="740"/>
                    <a:pt x="1" y="1042"/>
                  </a:cubicBezTo>
                  <a:lnTo>
                    <a:pt x="4593" y="1219"/>
                  </a:lnTo>
                  <a:lnTo>
                    <a:pt x="4949" y="1204"/>
                  </a:lnTo>
                  <a:lnTo>
                    <a:pt x="711" y="1042"/>
                  </a:lnTo>
                  <a:cubicBezTo>
                    <a:pt x="804" y="740"/>
                    <a:pt x="934" y="448"/>
                    <a:pt x="1110" y="177"/>
                  </a:cubicBezTo>
                  <a:lnTo>
                    <a:pt x="4949" y="15"/>
                  </a:lnTo>
                  <a:lnTo>
                    <a:pt x="4593"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3"/>
            <p:cNvSpPr/>
            <p:nvPr/>
          </p:nvSpPr>
          <p:spPr>
            <a:xfrm>
              <a:off x="820172" y="3370041"/>
              <a:ext cx="229373" cy="49293"/>
            </a:xfrm>
            <a:custGeom>
              <a:avLst/>
              <a:gdLst/>
              <a:ahLst/>
              <a:cxnLst/>
              <a:rect l="l" t="t" r="r" b="b"/>
              <a:pathLst>
                <a:path w="7864" h="1690" extrusionOk="0">
                  <a:moveTo>
                    <a:pt x="3932" y="0"/>
                  </a:moveTo>
                  <a:lnTo>
                    <a:pt x="1506" y="469"/>
                  </a:lnTo>
                  <a:cubicBezTo>
                    <a:pt x="861" y="722"/>
                    <a:pt x="365" y="1083"/>
                    <a:pt x="0" y="1510"/>
                  </a:cubicBezTo>
                  <a:lnTo>
                    <a:pt x="3932" y="1689"/>
                  </a:lnTo>
                  <a:lnTo>
                    <a:pt x="7863" y="1510"/>
                  </a:lnTo>
                  <a:cubicBezTo>
                    <a:pt x="7499" y="1083"/>
                    <a:pt x="7003" y="719"/>
                    <a:pt x="6357" y="469"/>
                  </a:cubicBezTo>
                  <a:lnTo>
                    <a:pt x="3932"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3"/>
            <p:cNvSpPr/>
            <p:nvPr/>
          </p:nvSpPr>
          <p:spPr>
            <a:xfrm>
              <a:off x="820172" y="3370041"/>
              <a:ext cx="125070" cy="49293"/>
            </a:xfrm>
            <a:custGeom>
              <a:avLst/>
              <a:gdLst/>
              <a:ahLst/>
              <a:cxnLst/>
              <a:rect l="l" t="t" r="r" b="b"/>
              <a:pathLst>
                <a:path w="4288" h="1690" extrusionOk="0">
                  <a:moveTo>
                    <a:pt x="3932" y="0"/>
                  </a:moveTo>
                  <a:lnTo>
                    <a:pt x="1506" y="469"/>
                  </a:lnTo>
                  <a:cubicBezTo>
                    <a:pt x="861" y="722"/>
                    <a:pt x="365" y="1083"/>
                    <a:pt x="0" y="1510"/>
                  </a:cubicBezTo>
                  <a:lnTo>
                    <a:pt x="3932" y="1689"/>
                  </a:lnTo>
                  <a:lnTo>
                    <a:pt x="4288" y="1671"/>
                  </a:lnTo>
                  <a:lnTo>
                    <a:pt x="711" y="1510"/>
                  </a:lnTo>
                  <a:cubicBezTo>
                    <a:pt x="1075" y="1083"/>
                    <a:pt x="1572" y="719"/>
                    <a:pt x="2216" y="469"/>
                  </a:cubicBezTo>
                  <a:lnTo>
                    <a:pt x="4288" y="68"/>
                  </a:lnTo>
                  <a:lnTo>
                    <a:pt x="3932"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3"/>
            <p:cNvSpPr/>
            <p:nvPr/>
          </p:nvSpPr>
          <p:spPr>
            <a:xfrm>
              <a:off x="894812" y="3615106"/>
              <a:ext cx="40134" cy="71256"/>
            </a:xfrm>
            <a:custGeom>
              <a:avLst/>
              <a:gdLst/>
              <a:ahLst/>
              <a:cxnLst/>
              <a:rect l="l" t="t" r="r" b="b"/>
              <a:pathLst>
                <a:path w="1376" h="2443" extrusionOk="0">
                  <a:moveTo>
                    <a:pt x="344" y="0"/>
                  </a:moveTo>
                  <a:lnTo>
                    <a:pt x="0" y="992"/>
                  </a:lnTo>
                  <a:lnTo>
                    <a:pt x="344" y="1638"/>
                  </a:lnTo>
                  <a:lnTo>
                    <a:pt x="344" y="2098"/>
                  </a:lnTo>
                  <a:cubicBezTo>
                    <a:pt x="344" y="2288"/>
                    <a:pt x="498" y="2442"/>
                    <a:pt x="689" y="2442"/>
                  </a:cubicBezTo>
                  <a:cubicBezTo>
                    <a:pt x="879" y="2442"/>
                    <a:pt x="1033" y="2288"/>
                    <a:pt x="1033" y="2098"/>
                  </a:cubicBezTo>
                  <a:lnTo>
                    <a:pt x="1376" y="1451"/>
                  </a:lnTo>
                  <a:lnTo>
                    <a:pt x="103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3"/>
            <p:cNvSpPr/>
            <p:nvPr/>
          </p:nvSpPr>
          <p:spPr>
            <a:xfrm>
              <a:off x="934800" y="3615106"/>
              <a:ext cx="40193" cy="71256"/>
            </a:xfrm>
            <a:custGeom>
              <a:avLst/>
              <a:gdLst/>
              <a:ahLst/>
              <a:cxnLst/>
              <a:rect l="l" t="t" r="r" b="b"/>
              <a:pathLst>
                <a:path w="1378" h="2443" extrusionOk="0">
                  <a:moveTo>
                    <a:pt x="346" y="0"/>
                  </a:moveTo>
                  <a:lnTo>
                    <a:pt x="0" y="1451"/>
                  </a:lnTo>
                  <a:lnTo>
                    <a:pt x="344" y="2098"/>
                  </a:lnTo>
                  <a:cubicBezTo>
                    <a:pt x="344" y="2288"/>
                    <a:pt x="498" y="2442"/>
                    <a:pt x="689" y="2442"/>
                  </a:cubicBezTo>
                  <a:cubicBezTo>
                    <a:pt x="879" y="2442"/>
                    <a:pt x="1033" y="2288"/>
                    <a:pt x="1033" y="2098"/>
                  </a:cubicBezTo>
                  <a:lnTo>
                    <a:pt x="1033" y="1638"/>
                  </a:lnTo>
                  <a:lnTo>
                    <a:pt x="1377" y="992"/>
                  </a:lnTo>
                  <a:lnTo>
                    <a:pt x="10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3"/>
            <p:cNvSpPr/>
            <p:nvPr/>
          </p:nvSpPr>
          <p:spPr>
            <a:xfrm>
              <a:off x="924825" y="3615106"/>
              <a:ext cx="20126" cy="84615"/>
            </a:xfrm>
            <a:custGeom>
              <a:avLst/>
              <a:gdLst/>
              <a:ahLst/>
              <a:cxnLst/>
              <a:rect l="l" t="t" r="r" b="b"/>
              <a:pathLst>
                <a:path w="690" h="2901" extrusionOk="0">
                  <a:moveTo>
                    <a:pt x="1" y="0"/>
                  </a:moveTo>
                  <a:lnTo>
                    <a:pt x="1" y="2556"/>
                  </a:lnTo>
                  <a:cubicBezTo>
                    <a:pt x="1" y="2747"/>
                    <a:pt x="155" y="2901"/>
                    <a:pt x="345" y="2901"/>
                  </a:cubicBezTo>
                  <a:cubicBezTo>
                    <a:pt x="536" y="2901"/>
                    <a:pt x="689" y="2747"/>
                    <a:pt x="689" y="2556"/>
                  </a:cubicBezTo>
                  <a:lnTo>
                    <a:pt x="689"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3"/>
            <p:cNvSpPr/>
            <p:nvPr/>
          </p:nvSpPr>
          <p:spPr>
            <a:xfrm>
              <a:off x="884749" y="3615106"/>
              <a:ext cx="20067" cy="57839"/>
            </a:xfrm>
            <a:custGeom>
              <a:avLst/>
              <a:gdLst/>
              <a:ahLst/>
              <a:cxnLst/>
              <a:rect l="l" t="t" r="r" b="b"/>
              <a:pathLst>
                <a:path w="688" h="1983" extrusionOk="0">
                  <a:moveTo>
                    <a:pt x="1" y="0"/>
                  </a:moveTo>
                  <a:lnTo>
                    <a:pt x="1" y="1638"/>
                  </a:lnTo>
                  <a:cubicBezTo>
                    <a:pt x="1" y="1828"/>
                    <a:pt x="155" y="1982"/>
                    <a:pt x="345" y="1982"/>
                  </a:cubicBezTo>
                  <a:cubicBezTo>
                    <a:pt x="536" y="1982"/>
                    <a:pt x="688" y="1828"/>
                    <a:pt x="688" y="1638"/>
                  </a:cubicBezTo>
                  <a:lnTo>
                    <a:pt x="688"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3"/>
            <p:cNvSpPr/>
            <p:nvPr/>
          </p:nvSpPr>
          <p:spPr>
            <a:xfrm>
              <a:off x="964872" y="3615106"/>
              <a:ext cx="20067" cy="57839"/>
            </a:xfrm>
            <a:custGeom>
              <a:avLst/>
              <a:gdLst/>
              <a:ahLst/>
              <a:cxnLst/>
              <a:rect l="l" t="t" r="r" b="b"/>
              <a:pathLst>
                <a:path w="688" h="1983" extrusionOk="0">
                  <a:moveTo>
                    <a:pt x="0" y="0"/>
                  </a:moveTo>
                  <a:lnTo>
                    <a:pt x="0" y="1638"/>
                  </a:lnTo>
                  <a:cubicBezTo>
                    <a:pt x="0" y="1828"/>
                    <a:pt x="154" y="1982"/>
                    <a:pt x="345" y="1982"/>
                  </a:cubicBezTo>
                  <a:cubicBezTo>
                    <a:pt x="534" y="1982"/>
                    <a:pt x="687" y="1828"/>
                    <a:pt x="687" y="1638"/>
                  </a:cubicBezTo>
                  <a:lnTo>
                    <a:pt x="687"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3"/>
            <p:cNvSpPr/>
            <p:nvPr/>
          </p:nvSpPr>
          <p:spPr>
            <a:xfrm>
              <a:off x="812472" y="3414084"/>
              <a:ext cx="244744" cy="10413"/>
            </a:xfrm>
            <a:custGeom>
              <a:avLst/>
              <a:gdLst/>
              <a:ahLst/>
              <a:cxnLst/>
              <a:rect l="l" t="t" r="r" b="b"/>
              <a:pathLst>
                <a:path w="8391" h="357" extrusionOk="0">
                  <a:moveTo>
                    <a:pt x="264" y="0"/>
                  </a:moveTo>
                  <a:cubicBezTo>
                    <a:pt x="167" y="115"/>
                    <a:pt x="80" y="233"/>
                    <a:pt x="0" y="356"/>
                  </a:cubicBezTo>
                  <a:lnTo>
                    <a:pt x="8391" y="356"/>
                  </a:lnTo>
                  <a:cubicBezTo>
                    <a:pt x="8312" y="233"/>
                    <a:pt x="8224" y="115"/>
                    <a:pt x="8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3"/>
            <p:cNvSpPr/>
            <p:nvPr/>
          </p:nvSpPr>
          <p:spPr>
            <a:xfrm>
              <a:off x="812472" y="3414084"/>
              <a:ext cx="28438" cy="10413"/>
            </a:xfrm>
            <a:custGeom>
              <a:avLst/>
              <a:gdLst/>
              <a:ahLst/>
              <a:cxnLst/>
              <a:rect l="l" t="t" r="r" b="b"/>
              <a:pathLst>
                <a:path w="975" h="357" extrusionOk="0">
                  <a:moveTo>
                    <a:pt x="264" y="0"/>
                  </a:moveTo>
                  <a:cubicBezTo>
                    <a:pt x="167" y="115"/>
                    <a:pt x="80" y="233"/>
                    <a:pt x="0" y="356"/>
                  </a:cubicBezTo>
                  <a:lnTo>
                    <a:pt x="711" y="356"/>
                  </a:lnTo>
                  <a:cubicBezTo>
                    <a:pt x="790" y="233"/>
                    <a:pt x="878" y="115"/>
                    <a:pt x="975"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3"/>
            <p:cNvSpPr/>
            <p:nvPr/>
          </p:nvSpPr>
          <p:spPr>
            <a:xfrm>
              <a:off x="798326" y="3449668"/>
              <a:ext cx="273037" cy="10384"/>
            </a:xfrm>
            <a:custGeom>
              <a:avLst/>
              <a:gdLst/>
              <a:ahLst/>
              <a:cxnLst/>
              <a:rect l="l" t="t" r="r" b="b"/>
              <a:pathLst>
                <a:path w="9361" h="356" extrusionOk="0">
                  <a:moveTo>
                    <a:pt x="88" y="1"/>
                  </a:moveTo>
                  <a:cubicBezTo>
                    <a:pt x="53" y="118"/>
                    <a:pt x="24" y="236"/>
                    <a:pt x="1" y="355"/>
                  </a:cubicBezTo>
                  <a:lnTo>
                    <a:pt x="9361" y="355"/>
                  </a:lnTo>
                  <a:cubicBezTo>
                    <a:pt x="9337" y="236"/>
                    <a:pt x="9308" y="118"/>
                    <a:pt x="92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3"/>
            <p:cNvSpPr/>
            <p:nvPr/>
          </p:nvSpPr>
          <p:spPr>
            <a:xfrm>
              <a:off x="798384" y="3449668"/>
              <a:ext cx="23246" cy="10384"/>
            </a:xfrm>
            <a:custGeom>
              <a:avLst/>
              <a:gdLst/>
              <a:ahLst/>
              <a:cxnLst/>
              <a:rect l="l" t="t" r="r" b="b"/>
              <a:pathLst>
                <a:path w="797" h="356" extrusionOk="0">
                  <a:moveTo>
                    <a:pt x="88" y="1"/>
                  </a:moveTo>
                  <a:cubicBezTo>
                    <a:pt x="54" y="118"/>
                    <a:pt x="25" y="236"/>
                    <a:pt x="0" y="355"/>
                  </a:cubicBezTo>
                  <a:lnTo>
                    <a:pt x="709" y="355"/>
                  </a:lnTo>
                  <a:cubicBezTo>
                    <a:pt x="732" y="236"/>
                    <a:pt x="762" y="118"/>
                    <a:pt x="797"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3"/>
            <p:cNvSpPr/>
            <p:nvPr/>
          </p:nvSpPr>
          <p:spPr>
            <a:xfrm>
              <a:off x="796109" y="3485223"/>
              <a:ext cx="277470" cy="10413"/>
            </a:xfrm>
            <a:custGeom>
              <a:avLst/>
              <a:gdLst/>
              <a:ahLst/>
              <a:cxnLst/>
              <a:rect l="l" t="t" r="r" b="b"/>
              <a:pathLst>
                <a:path w="9513" h="357" extrusionOk="0">
                  <a:moveTo>
                    <a:pt x="0" y="0"/>
                  </a:moveTo>
                  <a:cubicBezTo>
                    <a:pt x="2" y="120"/>
                    <a:pt x="9" y="238"/>
                    <a:pt x="19" y="356"/>
                  </a:cubicBezTo>
                  <a:lnTo>
                    <a:pt x="9494" y="356"/>
                  </a:lnTo>
                  <a:cubicBezTo>
                    <a:pt x="9504" y="238"/>
                    <a:pt x="9511" y="120"/>
                    <a:pt x="95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3"/>
            <p:cNvSpPr/>
            <p:nvPr/>
          </p:nvSpPr>
          <p:spPr>
            <a:xfrm>
              <a:off x="796138" y="3485223"/>
              <a:ext cx="21351" cy="10413"/>
            </a:xfrm>
            <a:custGeom>
              <a:avLst/>
              <a:gdLst/>
              <a:ahLst/>
              <a:cxnLst/>
              <a:rect l="l" t="t" r="r" b="b"/>
              <a:pathLst>
                <a:path w="732" h="357" extrusionOk="0">
                  <a:moveTo>
                    <a:pt x="1" y="0"/>
                  </a:moveTo>
                  <a:cubicBezTo>
                    <a:pt x="2" y="120"/>
                    <a:pt x="10" y="238"/>
                    <a:pt x="21" y="356"/>
                  </a:cubicBezTo>
                  <a:lnTo>
                    <a:pt x="732" y="356"/>
                  </a:lnTo>
                  <a:cubicBezTo>
                    <a:pt x="720" y="238"/>
                    <a:pt x="713" y="120"/>
                    <a:pt x="71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3"/>
            <p:cNvSpPr/>
            <p:nvPr/>
          </p:nvSpPr>
          <p:spPr>
            <a:xfrm>
              <a:off x="801651" y="3520808"/>
              <a:ext cx="266474" cy="10354"/>
            </a:xfrm>
            <a:custGeom>
              <a:avLst/>
              <a:gdLst/>
              <a:ahLst/>
              <a:cxnLst/>
              <a:rect l="l" t="t" r="r" b="b"/>
              <a:pathLst>
                <a:path w="9136" h="355" extrusionOk="0">
                  <a:moveTo>
                    <a:pt x="1" y="0"/>
                  </a:moveTo>
                  <a:cubicBezTo>
                    <a:pt x="35" y="121"/>
                    <a:pt x="76" y="239"/>
                    <a:pt x="119" y="355"/>
                  </a:cubicBezTo>
                  <a:lnTo>
                    <a:pt x="9017" y="355"/>
                  </a:lnTo>
                  <a:cubicBezTo>
                    <a:pt x="9061" y="241"/>
                    <a:pt x="9100" y="121"/>
                    <a:pt x="91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3"/>
            <p:cNvSpPr/>
            <p:nvPr/>
          </p:nvSpPr>
          <p:spPr>
            <a:xfrm>
              <a:off x="801563" y="3520808"/>
              <a:ext cx="24209" cy="10354"/>
            </a:xfrm>
            <a:custGeom>
              <a:avLst/>
              <a:gdLst/>
              <a:ahLst/>
              <a:cxnLst/>
              <a:rect l="l" t="t" r="r" b="b"/>
              <a:pathLst>
                <a:path w="830" h="355" extrusionOk="0">
                  <a:moveTo>
                    <a:pt x="1" y="0"/>
                  </a:moveTo>
                  <a:cubicBezTo>
                    <a:pt x="36" y="121"/>
                    <a:pt x="77" y="241"/>
                    <a:pt x="121" y="355"/>
                  </a:cubicBezTo>
                  <a:lnTo>
                    <a:pt x="830" y="355"/>
                  </a:lnTo>
                  <a:cubicBezTo>
                    <a:pt x="788" y="239"/>
                    <a:pt x="746" y="121"/>
                    <a:pt x="71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3"/>
            <p:cNvSpPr/>
            <p:nvPr/>
          </p:nvSpPr>
          <p:spPr>
            <a:xfrm>
              <a:off x="817984" y="3556450"/>
              <a:ext cx="233719" cy="10354"/>
            </a:xfrm>
            <a:custGeom>
              <a:avLst/>
              <a:gdLst/>
              <a:ahLst/>
              <a:cxnLst/>
              <a:rect l="l" t="t" r="r" b="b"/>
              <a:pathLst>
                <a:path w="8013" h="355" extrusionOk="0">
                  <a:moveTo>
                    <a:pt x="0" y="0"/>
                  </a:moveTo>
                  <a:cubicBezTo>
                    <a:pt x="82" y="123"/>
                    <a:pt x="173" y="243"/>
                    <a:pt x="266" y="355"/>
                  </a:cubicBezTo>
                  <a:lnTo>
                    <a:pt x="7748" y="355"/>
                  </a:lnTo>
                  <a:cubicBezTo>
                    <a:pt x="7840" y="243"/>
                    <a:pt x="7931" y="125"/>
                    <a:pt x="8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3"/>
            <p:cNvSpPr/>
            <p:nvPr/>
          </p:nvSpPr>
          <p:spPr>
            <a:xfrm>
              <a:off x="818014" y="3556450"/>
              <a:ext cx="28526" cy="10354"/>
            </a:xfrm>
            <a:custGeom>
              <a:avLst/>
              <a:gdLst/>
              <a:ahLst/>
              <a:cxnLst/>
              <a:rect l="l" t="t" r="r" b="b"/>
              <a:pathLst>
                <a:path w="978" h="355" extrusionOk="0">
                  <a:moveTo>
                    <a:pt x="1" y="0"/>
                  </a:moveTo>
                  <a:cubicBezTo>
                    <a:pt x="84" y="125"/>
                    <a:pt x="172" y="243"/>
                    <a:pt x="267" y="355"/>
                  </a:cubicBezTo>
                  <a:lnTo>
                    <a:pt x="978" y="355"/>
                  </a:lnTo>
                  <a:cubicBezTo>
                    <a:pt x="884" y="243"/>
                    <a:pt x="795" y="123"/>
                    <a:pt x="71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3"/>
            <p:cNvSpPr/>
            <p:nvPr/>
          </p:nvSpPr>
          <p:spPr>
            <a:xfrm>
              <a:off x="859840" y="3361670"/>
              <a:ext cx="69652" cy="262187"/>
            </a:xfrm>
            <a:custGeom>
              <a:avLst/>
              <a:gdLst/>
              <a:ahLst/>
              <a:cxnLst/>
              <a:rect l="l" t="t" r="r" b="b"/>
              <a:pathLst>
                <a:path w="2388" h="8989" extrusionOk="0">
                  <a:moveTo>
                    <a:pt x="1717" y="0"/>
                  </a:moveTo>
                  <a:cubicBezTo>
                    <a:pt x="1644" y="0"/>
                    <a:pt x="1571" y="28"/>
                    <a:pt x="1516" y="84"/>
                  </a:cubicBezTo>
                  <a:cubicBezTo>
                    <a:pt x="515" y="1078"/>
                    <a:pt x="1" y="2600"/>
                    <a:pt x="64" y="4371"/>
                  </a:cubicBezTo>
                  <a:cubicBezTo>
                    <a:pt x="130" y="6240"/>
                    <a:pt x="843" y="8026"/>
                    <a:pt x="1880" y="8919"/>
                  </a:cubicBezTo>
                  <a:cubicBezTo>
                    <a:pt x="1933" y="8966"/>
                    <a:pt x="2000" y="8988"/>
                    <a:pt x="2066" y="8988"/>
                  </a:cubicBezTo>
                  <a:cubicBezTo>
                    <a:pt x="2147" y="8988"/>
                    <a:pt x="2227" y="8953"/>
                    <a:pt x="2285" y="8887"/>
                  </a:cubicBezTo>
                  <a:cubicBezTo>
                    <a:pt x="2387" y="8768"/>
                    <a:pt x="2374" y="8587"/>
                    <a:pt x="2252" y="8483"/>
                  </a:cubicBezTo>
                  <a:cubicBezTo>
                    <a:pt x="1347" y="7704"/>
                    <a:pt x="697" y="6042"/>
                    <a:pt x="637" y="4351"/>
                  </a:cubicBezTo>
                  <a:cubicBezTo>
                    <a:pt x="580" y="2741"/>
                    <a:pt x="1035" y="1371"/>
                    <a:pt x="1920" y="492"/>
                  </a:cubicBezTo>
                  <a:cubicBezTo>
                    <a:pt x="2034" y="381"/>
                    <a:pt x="2034" y="199"/>
                    <a:pt x="1921" y="86"/>
                  </a:cubicBezTo>
                  <a:cubicBezTo>
                    <a:pt x="1865" y="29"/>
                    <a:pt x="1791" y="0"/>
                    <a:pt x="1717" y="0"/>
                  </a:cubicBezTo>
                  <a:close/>
                </a:path>
              </a:pathLst>
            </a:custGeom>
            <a:gradFill>
              <a:gsLst>
                <a:gs pos="0">
                  <a:srgbClr val="CAA854"/>
                </a:gs>
                <a:gs pos="100000">
                  <a:srgbClr val="705D2A"/>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3"/>
            <p:cNvSpPr/>
            <p:nvPr/>
          </p:nvSpPr>
          <p:spPr>
            <a:xfrm>
              <a:off x="940225" y="3361670"/>
              <a:ext cx="69623" cy="262187"/>
            </a:xfrm>
            <a:custGeom>
              <a:avLst/>
              <a:gdLst/>
              <a:ahLst/>
              <a:cxnLst/>
              <a:rect l="l" t="t" r="r" b="b"/>
              <a:pathLst>
                <a:path w="2387" h="8989" extrusionOk="0">
                  <a:moveTo>
                    <a:pt x="670" y="0"/>
                  </a:moveTo>
                  <a:cubicBezTo>
                    <a:pt x="596" y="0"/>
                    <a:pt x="522" y="29"/>
                    <a:pt x="466" y="86"/>
                  </a:cubicBezTo>
                  <a:cubicBezTo>
                    <a:pt x="355" y="198"/>
                    <a:pt x="355" y="381"/>
                    <a:pt x="468" y="492"/>
                  </a:cubicBezTo>
                  <a:cubicBezTo>
                    <a:pt x="1352" y="1371"/>
                    <a:pt x="1808" y="2741"/>
                    <a:pt x="1751" y="4351"/>
                  </a:cubicBezTo>
                  <a:cubicBezTo>
                    <a:pt x="1691" y="6042"/>
                    <a:pt x="1040" y="7704"/>
                    <a:pt x="135" y="8483"/>
                  </a:cubicBezTo>
                  <a:cubicBezTo>
                    <a:pt x="13" y="8587"/>
                    <a:pt x="0" y="8768"/>
                    <a:pt x="103" y="8887"/>
                  </a:cubicBezTo>
                  <a:cubicBezTo>
                    <a:pt x="160" y="8953"/>
                    <a:pt x="240" y="8988"/>
                    <a:pt x="321" y="8988"/>
                  </a:cubicBezTo>
                  <a:cubicBezTo>
                    <a:pt x="387" y="8988"/>
                    <a:pt x="454" y="8966"/>
                    <a:pt x="509" y="8919"/>
                  </a:cubicBezTo>
                  <a:cubicBezTo>
                    <a:pt x="1544" y="8026"/>
                    <a:pt x="2259" y="6240"/>
                    <a:pt x="2325" y="4371"/>
                  </a:cubicBezTo>
                  <a:cubicBezTo>
                    <a:pt x="2386" y="2600"/>
                    <a:pt x="1872" y="1078"/>
                    <a:pt x="872" y="84"/>
                  </a:cubicBezTo>
                  <a:cubicBezTo>
                    <a:pt x="817" y="28"/>
                    <a:pt x="743" y="0"/>
                    <a:pt x="670" y="0"/>
                  </a:cubicBezTo>
                  <a:close/>
                </a:path>
              </a:pathLst>
            </a:custGeom>
            <a:gradFill>
              <a:gsLst>
                <a:gs pos="0">
                  <a:srgbClr val="CAA854"/>
                </a:gs>
                <a:gs pos="100000">
                  <a:srgbClr val="705D2A"/>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3"/>
            <p:cNvSpPr/>
            <p:nvPr/>
          </p:nvSpPr>
          <p:spPr>
            <a:xfrm>
              <a:off x="884749" y="3597168"/>
              <a:ext cx="100220" cy="32493"/>
            </a:xfrm>
            <a:custGeom>
              <a:avLst/>
              <a:gdLst/>
              <a:ahLst/>
              <a:cxnLst/>
              <a:rect l="l" t="t" r="r" b="b"/>
              <a:pathLst>
                <a:path w="3436" h="1114" extrusionOk="0">
                  <a:moveTo>
                    <a:pt x="1" y="0"/>
                  </a:moveTo>
                  <a:lnTo>
                    <a:pt x="1" y="1113"/>
                  </a:lnTo>
                  <a:lnTo>
                    <a:pt x="3436" y="1113"/>
                  </a:lnTo>
                  <a:lnTo>
                    <a:pt x="3436"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3"/>
            <p:cNvSpPr/>
            <p:nvPr/>
          </p:nvSpPr>
          <p:spPr>
            <a:xfrm>
              <a:off x="864069" y="3356361"/>
              <a:ext cx="141550" cy="27359"/>
            </a:xfrm>
            <a:custGeom>
              <a:avLst/>
              <a:gdLst/>
              <a:ahLst/>
              <a:cxnLst/>
              <a:rect l="l" t="t" r="r" b="b"/>
              <a:pathLst>
                <a:path w="4853" h="938" extrusionOk="0">
                  <a:moveTo>
                    <a:pt x="1" y="0"/>
                  </a:moveTo>
                  <a:lnTo>
                    <a:pt x="1" y="938"/>
                  </a:lnTo>
                  <a:lnTo>
                    <a:pt x="4852" y="938"/>
                  </a:lnTo>
                  <a:lnTo>
                    <a:pt x="4852" y="0"/>
                  </a:ln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3"/>
            <p:cNvSpPr/>
            <p:nvPr/>
          </p:nvSpPr>
          <p:spPr>
            <a:xfrm>
              <a:off x="864069" y="3356361"/>
              <a:ext cx="20767" cy="27359"/>
            </a:xfrm>
            <a:custGeom>
              <a:avLst/>
              <a:gdLst/>
              <a:ahLst/>
              <a:cxnLst/>
              <a:rect l="l" t="t" r="r" b="b"/>
              <a:pathLst>
                <a:path w="712" h="938" extrusionOk="0">
                  <a:moveTo>
                    <a:pt x="1" y="0"/>
                  </a:moveTo>
                  <a:lnTo>
                    <a:pt x="1" y="938"/>
                  </a:lnTo>
                  <a:lnTo>
                    <a:pt x="711" y="938"/>
                  </a:lnTo>
                  <a:lnTo>
                    <a:pt x="711"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13"/>
        <p:cNvGrpSpPr/>
        <p:nvPr/>
      </p:nvGrpSpPr>
      <p:grpSpPr>
        <a:xfrm>
          <a:off x="0" y="0"/>
          <a:ext cx="0" cy="0"/>
          <a:chOff x="0" y="0"/>
          <a:chExt cx="0" cy="0"/>
        </a:xfrm>
      </p:grpSpPr>
      <p:sp>
        <p:nvSpPr>
          <p:cNvPr id="614" name="Google Shape;614;p34"/>
          <p:cNvSpPr/>
          <p:nvPr/>
        </p:nvSpPr>
        <p:spPr>
          <a:xfrm>
            <a:off x="573225" y="1720825"/>
            <a:ext cx="7955400" cy="2858700"/>
          </a:xfrm>
          <a:prstGeom prst="octagon">
            <a:avLst>
              <a:gd name="adj" fmla="val 15004"/>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 name="Google Shape;615;p34"/>
          <p:cNvGrpSpPr/>
          <p:nvPr/>
        </p:nvGrpSpPr>
        <p:grpSpPr>
          <a:xfrm rot="-520714">
            <a:off x="561539" y="1782896"/>
            <a:ext cx="2997487" cy="958327"/>
            <a:chOff x="2859800" y="1140750"/>
            <a:chExt cx="3662300" cy="1170875"/>
          </a:xfrm>
        </p:grpSpPr>
        <p:sp>
          <p:nvSpPr>
            <p:cNvPr id="616" name="Google Shape;616;p34"/>
            <p:cNvSpPr/>
            <p:nvPr/>
          </p:nvSpPr>
          <p:spPr>
            <a:xfrm>
              <a:off x="6225975" y="1246625"/>
              <a:ext cx="105825" cy="75200"/>
            </a:xfrm>
            <a:custGeom>
              <a:avLst/>
              <a:gdLst/>
              <a:ahLst/>
              <a:cxnLst/>
              <a:rect l="l" t="t" r="r" b="b"/>
              <a:pathLst>
                <a:path w="4233" h="3008" extrusionOk="0">
                  <a:moveTo>
                    <a:pt x="1" y="3008"/>
                  </a:moveTo>
                  <a:cubicBezTo>
                    <a:pt x="1103" y="2253"/>
                    <a:pt x="2688" y="1150"/>
                    <a:pt x="4233" y="0"/>
                  </a:cubicBezTo>
                  <a:cubicBezTo>
                    <a:pt x="2777" y="1078"/>
                    <a:pt x="1293" y="2126"/>
                    <a:pt x="1" y="3008"/>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5326425" y="1777325"/>
              <a:ext cx="1675" cy="600"/>
            </a:xfrm>
            <a:custGeom>
              <a:avLst/>
              <a:gdLst/>
              <a:ahLst/>
              <a:cxnLst/>
              <a:rect l="l" t="t" r="r" b="b"/>
              <a:pathLst>
                <a:path w="67" h="24" extrusionOk="0">
                  <a:moveTo>
                    <a:pt x="15" y="18"/>
                  </a:moveTo>
                  <a:cubicBezTo>
                    <a:pt x="9" y="21"/>
                    <a:pt x="4" y="22"/>
                    <a:pt x="1" y="24"/>
                  </a:cubicBezTo>
                  <a:cubicBezTo>
                    <a:pt x="24" y="15"/>
                    <a:pt x="41" y="9"/>
                    <a:pt x="67" y="1"/>
                  </a:cubicBezTo>
                  <a:cubicBezTo>
                    <a:pt x="50" y="6"/>
                    <a:pt x="31" y="14"/>
                    <a:pt x="15" y="18"/>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5922775" y="1434675"/>
              <a:ext cx="127700" cy="74025"/>
            </a:xfrm>
            <a:custGeom>
              <a:avLst/>
              <a:gdLst/>
              <a:ahLst/>
              <a:cxnLst/>
              <a:rect l="l" t="t" r="r" b="b"/>
              <a:pathLst>
                <a:path w="5108" h="2961" extrusionOk="0">
                  <a:moveTo>
                    <a:pt x="1" y="2961"/>
                  </a:moveTo>
                  <a:cubicBezTo>
                    <a:pt x="2021" y="1850"/>
                    <a:pt x="3995" y="673"/>
                    <a:pt x="5108" y="1"/>
                  </a:cubicBezTo>
                  <a:cubicBezTo>
                    <a:pt x="3643" y="885"/>
                    <a:pt x="1834" y="1945"/>
                    <a:pt x="1" y="296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4906875" y="1871775"/>
              <a:ext cx="114950" cy="28250"/>
            </a:xfrm>
            <a:custGeom>
              <a:avLst/>
              <a:gdLst/>
              <a:ahLst/>
              <a:cxnLst/>
              <a:rect l="l" t="t" r="r" b="b"/>
              <a:pathLst>
                <a:path w="4598" h="1130" extrusionOk="0">
                  <a:moveTo>
                    <a:pt x="1134" y="863"/>
                  </a:moveTo>
                  <a:cubicBezTo>
                    <a:pt x="743" y="953"/>
                    <a:pt x="368" y="1042"/>
                    <a:pt x="0" y="1130"/>
                  </a:cubicBezTo>
                  <a:cubicBezTo>
                    <a:pt x="1266" y="843"/>
                    <a:pt x="2938" y="446"/>
                    <a:pt x="4597" y="0"/>
                  </a:cubicBezTo>
                  <a:cubicBezTo>
                    <a:pt x="3419" y="302"/>
                    <a:pt x="2244" y="613"/>
                    <a:pt x="1134" y="863"/>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3013150" y="1829500"/>
              <a:ext cx="4050" cy="1225"/>
            </a:xfrm>
            <a:custGeom>
              <a:avLst/>
              <a:gdLst/>
              <a:ahLst/>
              <a:cxnLst/>
              <a:rect l="l" t="t" r="r" b="b"/>
              <a:pathLst>
                <a:path w="162" h="49" extrusionOk="0">
                  <a:moveTo>
                    <a:pt x="64" y="19"/>
                  </a:moveTo>
                  <a:cubicBezTo>
                    <a:pt x="42" y="12"/>
                    <a:pt x="22" y="6"/>
                    <a:pt x="1" y="0"/>
                  </a:cubicBezTo>
                  <a:cubicBezTo>
                    <a:pt x="54" y="17"/>
                    <a:pt x="108" y="33"/>
                    <a:pt x="162" y="49"/>
                  </a:cubicBezTo>
                  <a:cubicBezTo>
                    <a:pt x="129" y="36"/>
                    <a:pt x="97" y="27"/>
                    <a:pt x="64" y="19"/>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2959050" y="1813100"/>
              <a:ext cx="26400" cy="8125"/>
            </a:xfrm>
            <a:custGeom>
              <a:avLst/>
              <a:gdLst/>
              <a:ahLst/>
              <a:cxnLst/>
              <a:rect l="l" t="t" r="r" b="b"/>
              <a:pathLst>
                <a:path w="1056" h="325" extrusionOk="0">
                  <a:moveTo>
                    <a:pt x="1" y="1"/>
                  </a:moveTo>
                  <a:cubicBezTo>
                    <a:pt x="301" y="99"/>
                    <a:pt x="651" y="209"/>
                    <a:pt x="1055" y="324"/>
                  </a:cubicBezTo>
                  <a:cubicBezTo>
                    <a:pt x="689" y="215"/>
                    <a:pt x="335" y="107"/>
                    <a:pt x="1" y="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4856575" y="1906300"/>
              <a:ext cx="21975" cy="4775"/>
            </a:xfrm>
            <a:custGeom>
              <a:avLst/>
              <a:gdLst/>
              <a:ahLst/>
              <a:cxnLst/>
              <a:rect l="l" t="t" r="r" b="b"/>
              <a:pathLst>
                <a:path w="879" h="191" extrusionOk="0">
                  <a:moveTo>
                    <a:pt x="108" y="167"/>
                  </a:moveTo>
                  <a:cubicBezTo>
                    <a:pt x="71" y="176"/>
                    <a:pt x="37" y="183"/>
                    <a:pt x="1" y="190"/>
                  </a:cubicBezTo>
                  <a:cubicBezTo>
                    <a:pt x="173" y="154"/>
                    <a:pt x="476" y="89"/>
                    <a:pt x="879" y="0"/>
                  </a:cubicBezTo>
                  <a:cubicBezTo>
                    <a:pt x="613" y="59"/>
                    <a:pt x="354" y="115"/>
                    <a:pt x="108" y="167"/>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4"/>
            <p:cNvSpPr/>
            <p:nvPr/>
          </p:nvSpPr>
          <p:spPr>
            <a:xfrm>
              <a:off x="2859800" y="1783300"/>
              <a:ext cx="78950" cy="48325"/>
            </a:xfrm>
            <a:custGeom>
              <a:avLst/>
              <a:gdLst/>
              <a:ahLst/>
              <a:cxnLst/>
              <a:rect l="l" t="t" r="r" b="b"/>
              <a:pathLst>
                <a:path w="3158" h="1933" extrusionOk="0">
                  <a:moveTo>
                    <a:pt x="308" y="0"/>
                  </a:moveTo>
                  <a:lnTo>
                    <a:pt x="0" y="905"/>
                  </a:lnTo>
                  <a:cubicBezTo>
                    <a:pt x="0" y="905"/>
                    <a:pt x="1168" y="1286"/>
                    <a:pt x="2920" y="1855"/>
                  </a:cubicBezTo>
                  <a:cubicBezTo>
                    <a:pt x="2995" y="1881"/>
                    <a:pt x="3078" y="1908"/>
                    <a:pt x="3157" y="1933"/>
                  </a:cubicBezTo>
                  <a:cubicBezTo>
                    <a:pt x="3025" y="1263"/>
                    <a:pt x="2946" y="861"/>
                    <a:pt x="2946" y="860"/>
                  </a:cubicBezTo>
                  <a:cubicBezTo>
                    <a:pt x="1354" y="339"/>
                    <a:pt x="308" y="0"/>
                    <a:pt x="308" y="0"/>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4"/>
            <p:cNvSpPr/>
            <p:nvPr/>
          </p:nvSpPr>
          <p:spPr>
            <a:xfrm>
              <a:off x="4478975" y="1963800"/>
              <a:ext cx="66200" cy="7750"/>
            </a:xfrm>
            <a:custGeom>
              <a:avLst/>
              <a:gdLst/>
              <a:ahLst/>
              <a:cxnLst/>
              <a:rect l="l" t="t" r="r" b="b"/>
              <a:pathLst>
                <a:path w="2648" h="310" extrusionOk="0">
                  <a:moveTo>
                    <a:pt x="1" y="310"/>
                  </a:moveTo>
                  <a:cubicBezTo>
                    <a:pt x="843" y="224"/>
                    <a:pt x="1747" y="125"/>
                    <a:pt x="2647" y="1"/>
                  </a:cubicBezTo>
                  <a:cubicBezTo>
                    <a:pt x="1757" y="122"/>
                    <a:pt x="864" y="221"/>
                    <a:pt x="1" y="310"/>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4"/>
            <p:cNvSpPr/>
            <p:nvPr/>
          </p:nvSpPr>
          <p:spPr>
            <a:xfrm>
              <a:off x="4608225" y="1951625"/>
              <a:ext cx="25425" cy="3800"/>
            </a:xfrm>
            <a:custGeom>
              <a:avLst/>
              <a:gdLst/>
              <a:ahLst/>
              <a:cxnLst/>
              <a:rect l="l" t="t" r="r" b="b"/>
              <a:pathLst>
                <a:path w="1017" h="152" extrusionOk="0">
                  <a:moveTo>
                    <a:pt x="1011" y="4"/>
                  </a:moveTo>
                  <a:cubicBezTo>
                    <a:pt x="681" y="51"/>
                    <a:pt x="343" y="101"/>
                    <a:pt x="1" y="152"/>
                  </a:cubicBezTo>
                  <a:cubicBezTo>
                    <a:pt x="351" y="100"/>
                    <a:pt x="691" y="50"/>
                    <a:pt x="1017" y="1"/>
                  </a:cubicBezTo>
                  <a:cubicBezTo>
                    <a:pt x="1015" y="4"/>
                    <a:pt x="1012" y="4"/>
                    <a:pt x="1011" y="4"/>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4"/>
            <p:cNvSpPr/>
            <p:nvPr/>
          </p:nvSpPr>
          <p:spPr>
            <a:xfrm>
              <a:off x="4198800" y="1989350"/>
              <a:ext cx="29875" cy="1075"/>
            </a:xfrm>
            <a:custGeom>
              <a:avLst/>
              <a:gdLst/>
              <a:ahLst/>
              <a:cxnLst/>
              <a:rect l="l" t="t" r="r" b="b"/>
              <a:pathLst>
                <a:path w="1195" h="43" extrusionOk="0">
                  <a:moveTo>
                    <a:pt x="1159" y="4"/>
                  </a:moveTo>
                  <a:cubicBezTo>
                    <a:pt x="798" y="14"/>
                    <a:pt x="407" y="28"/>
                    <a:pt x="1" y="42"/>
                  </a:cubicBezTo>
                  <a:cubicBezTo>
                    <a:pt x="538" y="25"/>
                    <a:pt x="953" y="11"/>
                    <a:pt x="1195" y="4"/>
                  </a:cubicBezTo>
                  <a:cubicBezTo>
                    <a:pt x="1183" y="1"/>
                    <a:pt x="1172" y="4"/>
                    <a:pt x="1159" y="4"/>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4"/>
            <p:cNvSpPr/>
            <p:nvPr/>
          </p:nvSpPr>
          <p:spPr>
            <a:xfrm>
              <a:off x="4117800" y="1991625"/>
              <a:ext cx="10400" cy="100"/>
            </a:xfrm>
            <a:custGeom>
              <a:avLst/>
              <a:gdLst/>
              <a:ahLst/>
              <a:cxnLst/>
              <a:rect l="l" t="t" r="r" b="b"/>
              <a:pathLst>
                <a:path w="416" h="4" extrusionOk="0">
                  <a:moveTo>
                    <a:pt x="416" y="0"/>
                  </a:moveTo>
                  <a:cubicBezTo>
                    <a:pt x="279" y="2"/>
                    <a:pt x="138" y="3"/>
                    <a:pt x="0" y="3"/>
                  </a:cubicBezTo>
                  <a:cubicBezTo>
                    <a:pt x="92" y="2"/>
                    <a:pt x="187" y="2"/>
                    <a:pt x="278" y="0"/>
                  </a:cubicBezTo>
                  <a:cubicBezTo>
                    <a:pt x="325" y="2"/>
                    <a:pt x="368" y="0"/>
                    <a:pt x="416" y="0"/>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4"/>
            <p:cNvSpPr/>
            <p:nvPr/>
          </p:nvSpPr>
          <p:spPr>
            <a:xfrm>
              <a:off x="4222375" y="1981275"/>
              <a:ext cx="164875" cy="32250"/>
            </a:xfrm>
            <a:custGeom>
              <a:avLst/>
              <a:gdLst/>
              <a:ahLst/>
              <a:cxnLst/>
              <a:rect l="l" t="t" r="r" b="b"/>
              <a:pathLst>
                <a:path w="6595" h="1290" extrusionOk="0">
                  <a:moveTo>
                    <a:pt x="250" y="1282"/>
                  </a:moveTo>
                  <a:cubicBezTo>
                    <a:pt x="1167" y="1255"/>
                    <a:pt x="1929" y="1225"/>
                    <a:pt x="2462" y="1186"/>
                  </a:cubicBezTo>
                  <a:cubicBezTo>
                    <a:pt x="2995" y="1156"/>
                    <a:pt x="3301" y="1138"/>
                    <a:pt x="3301" y="1138"/>
                  </a:cubicBezTo>
                  <a:cubicBezTo>
                    <a:pt x="3301" y="1138"/>
                    <a:pt x="3606" y="1120"/>
                    <a:pt x="4139" y="1090"/>
                  </a:cubicBezTo>
                  <a:cubicBezTo>
                    <a:pt x="4673" y="1067"/>
                    <a:pt x="5435" y="1006"/>
                    <a:pt x="6347" y="931"/>
                  </a:cubicBezTo>
                  <a:cubicBezTo>
                    <a:pt x="6426" y="924"/>
                    <a:pt x="6513" y="919"/>
                    <a:pt x="6595" y="911"/>
                  </a:cubicBezTo>
                  <a:cubicBezTo>
                    <a:pt x="6225" y="348"/>
                    <a:pt x="5998" y="3"/>
                    <a:pt x="5997" y="0"/>
                  </a:cubicBezTo>
                  <a:cubicBezTo>
                    <a:pt x="5212" y="65"/>
                    <a:pt x="4554" y="114"/>
                    <a:pt x="4078" y="135"/>
                  </a:cubicBezTo>
                  <a:cubicBezTo>
                    <a:pt x="3548" y="166"/>
                    <a:pt x="3245" y="183"/>
                    <a:pt x="3245" y="183"/>
                  </a:cubicBezTo>
                  <a:cubicBezTo>
                    <a:pt x="3245" y="183"/>
                    <a:pt x="2942" y="200"/>
                    <a:pt x="2412" y="230"/>
                  </a:cubicBezTo>
                  <a:cubicBezTo>
                    <a:pt x="1937" y="263"/>
                    <a:pt x="1278" y="292"/>
                    <a:pt x="492" y="316"/>
                  </a:cubicBezTo>
                  <a:cubicBezTo>
                    <a:pt x="489" y="321"/>
                    <a:pt x="305" y="687"/>
                    <a:pt x="0" y="1289"/>
                  </a:cubicBezTo>
                  <a:cubicBezTo>
                    <a:pt x="84" y="1286"/>
                    <a:pt x="171" y="1284"/>
                    <a:pt x="250" y="1282"/>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4"/>
            <p:cNvSpPr/>
            <p:nvPr/>
          </p:nvSpPr>
          <p:spPr>
            <a:xfrm>
              <a:off x="4176125" y="1990675"/>
              <a:ext cx="13675" cy="400"/>
            </a:xfrm>
            <a:custGeom>
              <a:avLst/>
              <a:gdLst/>
              <a:ahLst/>
              <a:cxnLst/>
              <a:rect l="l" t="t" r="r" b="b"/>
              <a:pathLst>
                <a:path w="547" h="16" extrusionOk="0">
                  <a:moveTo>
                    <a:pt x="547" y="1"/>
                  </a:moveTo>
                  <a:cubicBezTo>
                    <a:pt x="369" y="5"/>
                    <a:pt x="186" y="11"/>
                    <a:pt x="1" y="15"/>
                  </a:cubicBezTo>
                  <a:cubicBezTo>
                    <a:pt x="57" y="15"/>
                    <a:pt x="117" y="12"/>
                    <a:pt x="172" y="12"/>
                  </a:cubicBezTo>
                  <a:cubicBezTo>
                    <a:pt x="301" y="9"/>
                    <a:pt x="426" y="5"/>
                    <a:pt x="547" y="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4"/>
            <p:cNvSpPr/>
            <p:nvPr/>
          </p:nvSpPr>
          <p:spPr>
            <a:xfrm>
              <a:off x="4087225" y="1991825"/>
              <a:ext cx="18200" cy="175"/>
            </a:xfrm>
            <a:custGeom>
              <a:avLst/>
              <a:gdLst/>
              <a:ahLst/>
              <a:cxnLst/>
              <a:rect l="l" t="t" r="r" b="b"/>
              <a:pathLst>
                <a:path w="728" h="7" extrusionOk="0">
                  <a:moveTo>
                    <a:pt x="727" y="1"/>
                  </a:moveTo>
                  <a:cubicBezTo>
                    <a:pt x="487" y="2"/>
                    <a:pt x="243" y="2"/>
                    <a:pt x="0" y="2"/>
                  </a:cubicBezTo>
                  <a:cubicBezTo>
                    <a:pt x="81" y="4"/>
                    <a:pt x="166" y="4"/>
                    <a:pt x="246" y="7"/>
                  </a:cubicBezTo>
                  <a:cubicBezTo>
                    <a:pt x="408" y="5"/>
                    <a:pt x="568" y="2"/>
                    <a:pt x="727" y="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4"/>
            <p:cNvSpPr/>
            <p:nvPr/>
          </p:nvSpPr>
          <p:spPr>
            <a:xfrm>
              <a:off x="3978225" y="1989825"/>
              <a:ext cx="45400" cy="1275"/>
            </a:xfrm>
            <a:custGeom>
              <a:avLst/>
              <a:gdLst/>
              <a:ahLst/>
              <a:cxnLst/>
              <a:rect l="l" t="t" r="r" b="b"/>
              <a:pathLst>
                <a:path w="1816" h="51" extrusionOk="0">
                  <a:moveTo>
                    <a:pt x="1815" y="51"/>
                  </a:moveTo>
                  <a:cubicBezTo>
                    <a:pt x="1199" y="38"/>
                    <a:pt x="590" y="22"/>
                    <a:pt x="1" y="0"/>
                  </a:cubicBezTo>
                  <a:cubicBezTo>
                    <a:pt x="246" y="9"/>
                    <a:pt x="498" y="20"/>
                    <a:pt x="756" y="29"/>
                  </a:cubicBezTo>
                  <a:cubicBezTo>
                    <a:pt x="1100" y="39"/>
                    <a:pt x="1456" y="45"/>
                    <a:pt x="1815" y="5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4"/>
            <p:cNvSpPr/>
            <p:nvPr/>
          </p:nvSpPr>
          <p:spPr>
            <a:xfrm>
              <a:off x="4402275" y="1976200"/>
              <a:ext cx="30925" cy="2700"/>
            </a:xfrm>
            <a:custGeom>
              <a:avLst/>
              <a:gdLst/>
              <a:ahLst/>
              <a:cxnLst/>
              <a:rect l="l" t="t" r="r" b="b"/>
              <a:pathLst>
                <a:path w="1237" h="108" extrusionOk="0">
                  <a:moveTo>
                    <a:pt x="1236" y="1"/>
                  </a:moveTo>
                  <a:cubicBezTo>
                    <a:pt x="807" y="41"/>
                    <a:pt x="396" y="77"/>
                    <a:pt x="1" y="107"/>
                  </a:cubicBezTo>
                  <a:cubicBezTo>
                    <a:pt x="284" y="84"/>
                    <a:pt x="607" y="58"/>
                    <a:pt x="965" y="29"/>
                  </a:cubicBezTo>
                  <a:cubicBezTo>
                    <a:pt x="1053" y="21"/>
                    <a:pt x="1146" y="12"/>
                    <a:pt x="1236" y="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4"/>
            <p:cNvSpPr/>
            <p:nvPr/>
          </p:nvSpPr>
          <p:spPr>
            <a:xfrm>
              <a:off x="5172500" y="1827075"/>
              <a:ext cx="5975" cy="1875"/>
            </a:xfrm>
            <a:custGeom>
              <a:avLst/>
              <a:gdLst/>
              <a:ahLst/>
              <a:cxnLst/>
              <a:rect l="l" t="t" r="r" b="b"/>
              <a:pathLst>
                <a:path w="239" h="75" extrusionOk="0">
                  <a:moveTo>
                    <a:pt x="239" y="1"/>
                  </a:moveTo>
                  <a:cubicBezTo>
                    <a:pt x="160" y="25"/>
                    <a:pt x="81" y="50"/>
                    <a:pt x="0" y="74"/>
                  </a:cubicBezTo>
                  <a:cubicBezTo>
                    <a:pt x="31" y="66"/>
                    <a:pt x="67" y="54"/>
                    <a:pt x="95" y="45"/>
                  </a:cubicBezTo>
                  <a:cubicBezTo>
                    <a:pt x="147" y="30"/>
                    <a:pt x="190" y="15"/>
                    <a:pt x="239" y="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4"/>
            <p:cNvSpPr/>
            <p:nvPr/>
          </p:nvSpPr>
          <p:spPr>
            <a:xfrm>
              <a:off x="4708200" y="1911975"/>
              <a:ext cx="162100" cy="52050"/>
            </a:xfrm>
            <a:custGeom>
              <a:avLst/>
              <a:gdLst/>
              <a:ahLst/>
              <a:cxnLst/>
              <a:rect l="l" t="t" r="r" b="b"/>
              <a:pathLst>
                <a:path w="6484" h="2082" extrusionOk="0">
                  <a:moveTo>
                    <a:pt x="245" y="2037"/>
                  </a:moveTo>
                  <a:cubicBezTo>
                    <a:pt x="1151" y="1887"/>
                    <a:pt x="1902" y="1752"/>
                    <a:pt x="2425" y="1647"/>
                  </a:cubicBezTo>
                  <a:cubicBezTo>
                    <a:pt x="2951" y="1547"/>
                    <a:pt x="3250" y="1489"/>
                    <a:pt x="3250" y="1489"/>
                  </a:cubicBezTo>
                  <a:cubicBezTo>
                    <a:pt x="3250" y="1489"/>
                    <a:pt x="4454" y="1274"/>
                    <a:pt x="6245" y="878"/>
                  </a:cubicBezTo>
                  <a:cubicBezTo>
                    <a:pt x="6322" y="861"/>
                    <a:pt x="6404" y="844"/>
                    <a:pt x="6483" y="825"/>
                  </a:cubicBezTo>
                  <a:cubicBezTo>
                    <a:pt x="6043" y="317"/>
                    <a:pt x="5778" y="6"/>
                    <a:pt x="5773" y="0"/>
                  </a:cubicBezTo>
                  <a:cubicBezTo>
                    <a:pt x="4145" y="357"/>
                    <a:pt x="3069" y="549"/>
                    <a:pt x="3069" y="549"/>
                  </a:cubicBezTo>
                  <a:cubicBezTo>
                    <a:pt x="3069" y="549"/>
                    <a:pt x="2770" y="607"/>
                    <a:pt x="2250" y="707"/>
                  </a:cubicBezTo>
                  <a:cubicBezTo>
                    <a:pt x="1783" y="802"/>
                    <a:pt x="1132" y="919"/>
                    <a:pt x="356" y="1051"/>
                  </a:cubicBezTo>
                  <a:cubicBezTo>
                    <a:pt x="354" y="1058"/>
                    <a:pt x="222" y="1443"/>
                    <a:pt x="1" y="2081"/>
                  </a:cubicBezTo>
                  <a:cubicBezTo>
                    <a:pt x="80" y="2065"/>
                    <a:pt x="166" y="2051"/>
                    <a:pt x="245" y="2037"/>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4"/>
            <p:cNvSpPr/>
            <p:nvPr/>
          </p:nvSpPr>
          <p:spPr>
            <a:xfrm>
              <a:off x="4656875" y="1945700"/>
              <a:ext cx="15575" cy="2500"/>
            </a:xfrm>
            <a:custGeom>
              <a:avLst/>
              <a:gdLst/>
              <a:ahLst/>
              <a:cxnLst/>
              <a:rect l="l" t="t" r="r" b="b"/>
              <a:pathLst>
                <a:path w="623" h="100" extrusionOk="0">
                  <a:moveTo>
                    <a:pt x="623" y="1"/>
                  </a:moveTo>
                  <a:cubicBezTo>
                    <a:pt x="420" y="35"/>
                    <a:pt x="212" y="68"/>
                    <a:pt x="0" y="100"/>
                  </a:cubicBezTo>
                  <a:cubicBezTo>
                    <a:pt x="90" y="87"/>
                    <a:pt x="180" y="73"/>
                    <a:pt x="266" y="61"/>
                  </a:cubicBezTo>
                  <a:cubicBezTo>
                    <a:pt x="388" y="41"/>
                    <a:pt x="508" y="21"/>
                    <a:pt x="623" y="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4"/>
            <p:cNvSpPr/>
            <p:nvPr/>
          </p:nvSpPr>
          <p:spPr>
            <a:xfrm>
              <a:off x="3622725" y="1960675"/>
              <a:ext cx="41550" cy="5175"/>
            </a:xfrm>
            <a:custGeom>
              <a:avLst/>
              <a:gdLst/>
              <a:ahLst/>
              <a:cxnLst/>
              <a:rect l="l" t="t" r="r" b="b"/>
              <a:pathLst>
                <a:path w="1662" h="207" extrusionOk="0">
                  <a:moveTo>
                    <a:pt x="1661" y="206"/>
                  </a:moveTo>
                  <a:cubicBezTo>
                    <a:pt x="1121" y="142"/>
                    <a:pt x="564" y="74"/>
                    <a:pt x="0" y="1"/>
                  </a:cubicBezTo>
                  <a:cubicBezTo>
                    <a:pt x="237" y="33"/>
                    <a:pt x="474" y="67"/>
                    <a:pt x="704" y="97"/>
                  </a:cubicBezTo>
                  <a:cubicBezTo>
                    <a:pt x="1035" y="135"/>
                    <a:pt x="1352" y="173"/>
                    <a:pt x="1661" y="206"/>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4"/>
            <p:cNvSpPr/>
            <p:nvPr/>
          </p:nvSpPr>
          <p:spPr>
            <a:xfrm>
              <a:off x="3488575" y="1940575"/>
              <a:ext cx="61425" cy="9975"/>
            </a:xfrm>
            <a:custGeom>
              <a:avLst/>
              <a:gdLst/>
              <a:ahLst/>
              <a:cxnLst/>
              <a:rect l="l" t="t" r="r" b="b"/>
              <a:pathLst>
                <a:path w="2457" h="399" extrusionOk="0">
                  <a:moveTo>
                    <a:pt x="2456" y="398"/>
                  </a:moveTo>
                  <a:cubicBezTo>
                    <a:pt x="1621" y="270"/>
                    <a:pt x="797" y="125"/>
                    <a:pt x="9" y="2"/>
                  </a:cubicBezTo>
                  <a:cubicBezTo>
                    <a:pt x="6" y="2"/>
                    <a:pt x="2" y="0"/>
                    <a:pt x="1" y="0"/>
                  </a:cubicBezTo>
                  <a:cubicBezTo>
                    <a:pt x="325" y="53"/>
                    <a:pt x="662" y="108"/>
                    <a:pt x="1012" y="166"/>
                  </a:cubicBezTo>
                  <a:cubicBezTo>
                    <a:pt x="1478" y="245"/>
                    <a:pt x="1962" y="324"/>
                    <a:pt x="2456" y="398"/>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4"/>
            <p:cNvSpPr/>
            <p:nvPr/>
          </p:nvSpPr>
          <p:spPr>
            <a:xfrm>
              <a:off x="3451500" y="1934275"/>
              <a:ext cx="14225" cy="2550"/>
            </a:xfrm>
            <a:custGeom>
              <a:avLst/>
              <a:gdLst/>
              <a:ahLst/>
              <a:cxnLst/>
              <a:rect l="l" t="t" r="r" b="b"/>
              <a:pathLst>
                <a:path w="569" h="102" extrusionOk="0">
                  <a:moveTo>
                    <a:pt x="568" y="101"/>
                  </a:moveTo>
                  <a:cubicBezTo>
                    <a:pt x="376" y="68"/>
                    <a:pt x="185" y="34"/>
                    <a:pt x="1" y="1"/>
                  </a:cubicBezTo>
                  <a:cubicBezTo>
                    <a:pt x="95" y="18"/>
                    <a:pt x="192" y="37"/>
                    <a:pt x="292" y="55"/>
                  </a:cubicBezTo>
                  <a:cubicBezTo>
                    <a:pt x="381" y="70"/>
                    <a:pt x="475" y="87"/>
                    <a:pt x="568" y="10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4"/>
            <p:cNvSpPr/>
            <p:nvPr/>
          </p:nvSpPr>
          <p:spPr>
            <a:xfrm>
              <a:off x="3100800" y="1854650"/>
              <a:ext cx="62150" cy="16825"/>
            </a:xfrm>
            <a:custGeom>
              <a:avLst/>
              <a:gdLst/>
              <a:ahLst/>
              <a:cxnLst/>
              <a:rect l="l" t="t" r="r" b="b"/>
              <a:pathLst>
                <a:path w="2486" h="673" extrusionOk="0">
                  <a:moveTo>
                    <a:pt x="2485" y="673"/>
                  </a:moveTo>
                  <a:cubicBezTo>
                    <a:pt x="2245" y="608"/>
                    <a:pt x="2003" y="542"/>
                    <a:pt x="1758" y="474"/>
                  </a:cubicBezTo>
                  <a:cubicBezTo>
                    <a:pt x="1179" y="319"/>
                    <a:pt x="590" y="158"/>
                    <a:pt x="1" y="0"/>
                  </a:cubicBezTo>
                  <a:cubicBezTo>
                    <a:pt x="844" y="228"/>
                    <a:pt x="1686" y="457"/>
                    <a:pt x="2477" y="671"/>
                  </a:cubicBezTo>
                  <a:cubicBezTo>
                    <a:pt x="2478" y="673"/>
                    <a:pt x="2482" y="673"/>
                    <a:pt x="2485" y="673"/>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4"/>
            <p:cNvSpPr/>
            <p:nvPr/>
          </p:nvSpPr>
          <p:spPr>
            <a:xfrm>
              <a:off x="3890000" y="1985875"/>
              <a:ext cx="53700" cy="2675"/>
            </a:xfrm>
            <a:custGeom>
              <a:avLst/>
              <a:gdLst/>
              <a:ahLst/>
              <a:cxnLst/>
              <a:rect l="l" t="t" r="r" b="b"/>
              <a:pathLst>
                <a:path w="2148" h="107" extrusionOk="0">
                  <a:moveTo>
                    <a:pt x="2061" y="102"/>
                  </a:moveTo>
                  <a:cubicBezTo>
                    <a:pt x="2087" y="104"/>
                    <a:pt x="2118" y="104"/>
                    <a:pt x="2147" y="107"/>
                  </a:cubicBezTo>
                  <a:cubicBezTo>
                    <a:pt x="1368" y="72"/>
                    <a:pt x="643" y="36"/>
                    <a:pt x="0" y="0"/>
                  </a:cubicBezTo>
                  <a:cubicBezTo>
                    <a:pt x="101" y="7"/>
                    <a:pt x="265" y="16"/>
                    <a:pt x="487" y="30"/>
                  </a:cubicBezTo>
                  <a:cubicBezTo>
                    <a:pt x="865" y="59"/>
                    <a:pt x="1409" y="78"/>
                    <a:pt x="2061" y="102"/>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4"/>
            <p:cNvSpPr/>
            <p:nvPr/>
          </p:nvSpPr>
          <p:spPr>
            <a:xfrm>
              <a:off x="3251800" y="1896200"/>
              <a:ext cx="161925" cy="55325"/>
            </a:xfrm>
            <a:custGeom>
              <a:avLst/>
              <a:gdLst/>
              <a:ahLst/>
              <a:cxnLst/>
              <a:rect l="l" t="t" r="r" b="b"/>
              <a:pathLst>
                <a:path w="6477" h="2213" extrusionOk="0">
                  <a:moveTo>
                    <a:pt x="6139" y="1175"/>
                  </a:moveTo>
                  <a:cubicBezTo>
                    <a:pt x="5366" y="1028"/>
                    <a:pt x="4715" y="902"/>
                    <a:pt x="4247" y="814"/>
                  </a:cubicBezTo>
                  <a:cubicBezTo>
                    <a:pt x="3725" y="700"/>
                    <a:pt x="3429" y="636"/>
                    <a:pt x="3429" y="636"/>
                  </a:cubicBezTo>
                  <a:cubicBezTo>
                    <a:pt x="3429" y="636"/>
                    <a:pt x="2258" y="383"/>
                    <a:pt x="498" y="1"/>
                  </a:cubicBezTo>
                  <a:cubicBezTo>
                    <a:pt x="646" y="34"/>
                    <a:pt x="726" y="51"/>
                    <a:pt x="726" y="51"/>
                  </a:cubicBezTo>
                  <a:cubicBezTo>
                    <a:pt x="726" y="51"/>
                    <a:pt x="575" y="220"/>
                    <a:pt x="309" y="522"/>
                  </a:cubicBezTo>
                  <a:cubicBezTo>
                    <a:pt x="219" y="621"/>
                    <a:pt x="114" y="741"/>
                    <a:pt x="0" y="866"/>
                  </a:cubicBezTo>
                  <a:cubicBezTo>
                    <a:pt x="79" y="886"/>
                    <a:pt x="161" y="906"/>
                    <a:pt x="239" y="923"/>
                  </a:cubicBezTo>
                  <a:cubicBezTo>
                    <a:pt x="2035" y="1313"/>
                    <a:pt x="3232" y="1571"/>
                    <a:pt x="3232" y="1571"/>
                  </a:cubicBezTo>
                  <a:cubicBezTo>
                    <a:pt x="3232" y="1571"/>
                    <a:pt x="3530" y="1636"/>
                    <a:pt x="4054" y="1749"/>
                  </a:cubicBezTo>
                  <a:cubicBezTo>
                    <a:pt x="4580" y="1850"/>
                    <a:pt x="5332" y="1994"/>
                    <a:pt x="6233" y="2166"/>
                  </a:cubicBezTo>
                  <a:cubicBezTo>
                    <a:pt x="6312" y="2180"/>
                    <a:pt x="6396" y="2196"/>
                    <a:pt x="6477" y="2212"/>
                  </a:cubicBezTo>
                  <a:cubicBezTo>
                    <a:pt x="6267" y="1567"/>
                    <a:pt x="6139" y="1175"/>
                    <a:pt x="6139" y="1175"/>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4"/>
            <p:cNvSpPr/>
            <p:nvPr/>
          </p:nvSpPr>
          <p:spPr>
            <a:xfrm>
              <a:off x="3734475" y="1975175"/>
              <a:ext cx="164525" cy="35150"/>
            </a:xfrm>
            <a:custGeom>
              <a:avLst/>
              <a:gdLst/>
              <a:ahLst/>
              <a:cxnLst/>
              <a:rect l="l" t="t" r="r" b="b"/>
              <a:pathLst>
                <a:path w="6581" h="1406" extrusionOk="0">
                  <a:moveTo>
                    <a:pt x="1" y="902"/>
                  </a:moveTo>
                  <a:cubicBezTo>
                    <a:pt x="80" y="911"/>
                    <a:pt x="164" y="920"/>
                    <a:pt x="241" y="927"/>
                  </a:cubicBezTo>
                  <a:cubicBezTo>
                    <a:pt x="2068" y="1088"/>
                    <a:pt x="3286" y="1196"/>
                    <a:pt x="3286" y="1196"/>
                  </a:cubicBezTo>
                  <a:cubicBezTo>
                    <a:pt x="3286" y="1196"/>
                    <a:pt x="4615" y="1299"/>
                    <a:pt x="6581" y="1405"/>
                  </a:cubicBezTo>
                  <a:cubicBezTo>
                    <a:pt x="6290" y="796"/>
                    <a:pt x="6114" y="424"/>
                    <a:pt x="6111" y="421"/>
                  </a:cubicBezTo>
                  <a:cubicBezTo>
                    <a:pt x="4448" y="328"/>
                    <a:pt x="3359" y="241"/>
                    <a:pt x="3359" y="241"/>
                  </a:cubicBezTo>
                  <a:cubicBezTo>
                    <a:pt x="3359" y="241"/>
                    <a:pt x="2271" y="147"/>
                    <a:pt x="611" y="0"/>
                  </a:cubicBezTo>
                  <a:cubicBezTo>
                    <a:pt x="611" y="0"/>
                    <a:pt x="484" y="191"/>
                    <a:pt x="259" y="522"/>
                  </a:cubicBezTo>
                  <a:cubicBezTo>
                    <a:pt x="185" y="631"/>
                    <a:pt x="94" y="762"/>
                    <a:pt x="1" y="902"/>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4"/>
            <p:cNvSpPr/>
            <p:nvPr/>
          </p:nvSpPr>
          <p:spPr>
            <a:xfrm>
              <a:off x="5183700" y="1780050"/>
              <a:ext cx="156925" cy="70375"/>
            </a:xfrm>
            <a:custGeom>
              <a:avLst/>
              <a:gdLst/>
              <a:ahLst/>
              <a:cxnLst/>
              <a:rect l="l" t="t" r="r" b="b"/>
              <a:pathLst>
                <a:path w="6277" h="2815" extrusionOk="0">
                  <a:moveTo>
                    <a:pt x="3148" y="1806"/>
                  </a:moveTo>
                  <a:cubicBezTo>
                    <a:pt x="3148" y="1806"/>
                    <a:pt x="3438" y="1708"/>
                    <a:pt x="3945" y="1536"/>
                  </a:cubicBezTo>
                  <a:cubicBezTo>
                    <a:pt x="4451" y="1359"/>
                    <a:pt x="5180" y="1127"/>
                    <a:pt x="6042" y="810"/>
                  </a:cubicBezTo>
                  <a:cubicBezTo>
                    <a:pt x="6118" y="783"/>
                    <a:pt x="6198" y="754"/>
                    <a:pt x="6276" y="725"/>
                  </a:cubicBezTo>
                  <a:cubicBezTo>
                    <a:pt x="5770" y="278"/>
                    <a:pt x="5463" y="5"/>
                    <a:pt x="5461" y="1"/>
                  </a:cubicBezTo>
                  <a:cubicBezTo>
                    <a:pt x="4718" y="268"/>
                    <a:pt x="4088" y="469"/>
                    <a:pt x="3639" y="626"/>
                  </a:cubicBezTo>
                  <a:cubicBezTo>
                    <a:pt x="3133" y="797"/>
                    <a:pt x="2846" y="896"/>
                    <a:pt x="2846" y="896"/>
                  </a:cubicBezTo>
                  <a:cubicBezTo>
                    <a:pt x="2846" y="896"/>
                    <a:pt x="1808" y="1248"/>
                    <a:pt x="215" y="1745"/>
                  </a:cubicBezTo>
                  <a:cubicBezTo>
                    <a:pt x="213" y="1760"/>
                    <a:pt x="136" y="2158"/>
                    <a:pt x="1" y="2814"/>
                  </a:cubicBezTo>
                  <a:cubicBezTo>
                    <a:pt x="1883" y="2235"/>
                    <a:pt x="3148" y="1806"/>
                    <a:pt x="3148" y="1806"/>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4"/>
            <p:cNvSpPr/>
            <p:nvPr/>
          </p:nvSpPr>
          <p:spPr>
            <a:xfrm>
              <a:off x="3709825" y="1971000"/>
              <a:ext cx="32875" cy="3550"/>
            </a:xfrm>
            <a:custGeom>
              <a:avLst/>
              <a:gdLst/>
              <a:ahLst/>
              <a:cxnLst/>
              <a:rect l="l" t="t" r="r" b="b"/>
              <a:pathLst>
                <a:path w="1315" h="142" extrusionOk="0">
                  <a:moveTo>
                    <a:pt x="1314" y="141"/>
                  </a:moveTo>
                  <a:cubicBezTo>
                    <a:pt x="906" y="98"/>
                    <a:pt x="464" y="51"/>
                    <a:pt x="1" y="0"/>
                  </a:cubicBezTo>
                  <a:cubicBezTo>
                    <a:pt x="398" y="45"/>
                    <a:pt x="741" y="82"/>
                    <a:pt x="1001" y="114"/>
                  </a:cubicBezTo>
                  <a:cubicBezTo>
                    <a:pt x="1123" y="124"/>
                    <a:pt x="1225" y="134"/>
                    <a:pt x="1314" y="14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4"/>
            <p:cNvSpPr/>
            <p:nvPr/>
          </p:nvSpPr>
          <p:spPr>
            <a:xfrm>
              <a:off x="3056575" y="1842400"/>
              <a:ext cx="21225" cy="6075"/>
            </a:xfrm>
            <a:custGeom>
              <a:avLst/>
              <a:gdLst/>
              <a:ahLst/>
              <a:cxnLst/>
              <a:rect l="l" t="t" r="r" b="b"/>
              <a:pathLst>
                <a:path w="849" h="243" extrusionOk="0">
                  <a:moveTo>
                    <a:pt x="849" y="243"/>
                  </a:moveTo>
                  <a:cubicBezTo>
                    <a:pt x="566" y="164"/>
                    <a:pt x="281" y="83"/>
                    <a:pt x="1" y="0"/>
                  </a:cubicBezTo>
                  <a:cubicBezTo>
                    <a:pt x="170" y="50"/>
                    <a:pt x="340" y="101"/>
                    <a:pt x="511" y="151"/>
                  </a:cubicBezTo>
                  <a:cubicBezTo>
                    <a:pt x="625" y="181"/>
                    <a:pt x="738" y="213"/>
                    <a:pt x="849" y="243"/>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4"/>
            <p:cNvSpPr/>
            <p:nvPr/>
          </p:nvSpPr>
          <p:spPr>
            <a:xfrm>
              <a:off x="5348750" y="1752350"/>
              <a:ext cx="47650" cy="17600"/>
            </a:xfrm>
            <a:custGeom>
              <a:avLst/>
              <a:gdLst/>
              <a:ahLst/>
              <a:cxnLst/>
              <a:rect l="l" t="t" r="r" b="b"/>
              <a:pathLst>
                <a:path w="1906" h="704" extrusionOk="0">
                  <a:moveTo>
                    <a:pt x="1906" y="1"/>
                  </a:moveTo>
                  <a:cubicBezTo>
                    <a:pt x="1236" y="252"/>
                    <a:pt x="595" y="488"/>
                    <a:pt x="0" y="704"/>
                  </a:cubicBezTo>
                  <a:cubicBezTo>
                    <a:pt x="268" y="606"/>
                    <a:pt x="574" y="498"/>
                    <a:pt x="911" y="376"/>
                  </a:cubicBezTo>
                  <a:cubicBezTo>
                    <a:pt x="1219" y="260"/>
                    <a:pt x="1552" y="133"/>
                    <a:pt x="1906" y="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4"/>
            <p:cNvSpPr/>
            <p:nvPr/>
          </p:nvSpPr>
          <p:spPr>
            <a:xfrm>
              <a:off x="5634700" y="1551575"/>
              <a:ext cx="208700" cy="125225"/>
            </a:xfrm>
            <a:custGeom>
              <a:avLst/>
              <a:gdLst/>
              <a:ahLst/>
              <a:cxnLst/>
              <a:rect l="l" t="t" r="r" b="b"/>
              <a:pathLst>
                <a:path w="8348" h="5009" extrusionOk="0">
                  <a:moveTo>
                    <a:pt x="268" y="5009"/>
                  </a:moveTo>
                  <a:cubicBezTo>
                    <a:pt x="2067" y="4195"/>
                    <a:pt x="3271" y="3613"/>
                    <a:pt x="3271" y="3613"/>
                  </a:cubicBezTo>
                  <a:cubicBezTo>
                    <a:pt x="3271" y="3613"/>
                    <a:pt x="3548" y="3483"/>
                    <a:pt x="4033" y="3253"/>
                  </a:cubicBezTo>
                  <a:cubicBezTo>
                    <a:pt x="4514" y="3015"/>
                    <a:pt x="5201" y="2675"/>
                    <a:pt x="6026" y="2270"/>
                  </a:cubicBezTo>
                  <a:cubicBezTo>
                    <a:pt x="6095" y="2234"/>
                    <a:pt x="6171" y="2196"/>
                    <a:pt x="6243" y="2161"/>
                  </a:cubicBezTo>
                  <a:cubicBezTo>
                    <a:pt x="5685" y="1777"/>
                    <a:pt x="5348" y="1538"/>
                    <a:pt x="5348" y="1538"/>
                  </a:cubicBezTo>
                  <a:cubicBezTo>
                    <a:pt x="5348" y="1538"/>
                    <a:pt x="5544" y="1442"/>
                    <a:pt x="5885" y="1272"/>
                  </a:cubicBezTo>
                  <a:cubicBezTo>
                    <a:pt x="6224" y="1099"/>
                    <a:pt x="6710" y="849"/>
                    <a:pt x="7292" y="551"/>
                  </a:cubicBezTo>
                  <a:cubicBezTo>
                    <a:pt x="7617" y="383"/>
                    <a:pt x="7973" y="199"/>
                    <a:pt x="8348" y="1"/>
                  </a:cubicBezTo>
                  <a:cubicBezTo>
                    <a:pt x="7345" y="525"/>
                    <a:pt x="6404" y="1005"/>
                    <a:pt x="5596" y="1415"/>
                  </a:cubicBezTo>
                  <a:cubicBezTo>
                    <a:pt x="4777" y="1819"/>
                    <a:pt x="4095" y="2155"/>
                    <a:pt x="3615" y="2392"/>
                  </a:cubicBezTo>
                  <a:cubicBezTo>
                    <a:pt x="3133" y="2620"/>
                    <a:pt x="2859" y="2751"/>
                    <a:pt x="2859" y="2751"/>
                  </a:cubicBezTo>
                  <a:cubicBezTo>
                    <a:pt x="2859" y="2751"/>
                    <a:pt x="1718" y="3303"/>
                    <a:pt x="1" y="4080"/>
                  </a:cubicBezTo>
                  <a:cubicBezTo>
                    <a:pt x="223" y="3980"/>
                    <a:pt x="348" y="3922"/>
                    <a:pt x="348" y="3922"/>
                  </a:cubicBezTo>
                  <a:cubicBezTo>
                    <a:pt x="348" y="3922"/>
                    <a:pt x="321" y="4330"/>
                    <a:pt x="268" y="5009"/>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4"/>
            <p:cNvSpPr/>
            <p:nvPr/>
          </p:nvSpPr>
          <p:spPr>
            <a:xfrm>
              <a:off x="6073300" y="1321850"/>
              <a:ext cx="152600" cy="126150"/>
            </a:xfrm>
            <a:custGeom>
              <a:avLst/>
              <a:gdLst/>
              <a:ahLst/>
              <a:cxnLst/>
              <a:rect l="l" t="t" r="r" b="b"/>
              <a:pathLst>
                <a:path w="6104" h="5046" extrusionOk="0">
                  <a:moveTo>
                    <a:pt x="265" y="4919"/>
                  </a:moveTo>
                  <a:cubicBezTo>
                    <a:pt x="1828" y="3956"/>
                    <a:pt x="2859" y="3292"/>
                    <a:pt x="2859" y="3292"/>
                  </a:cubicBezTo>
                  <a:cubicBezTo>
                    <a:pt x="2859" y="3292"/>
                    <a:pt x="3893" y="2639"/>
                    <a:pt x="5418" y="1618"/>
                  </a:cubicBezTo>
                  <a:cubicBezTo>
                    <a:pt x="5483" y="1575"/>
                    <a:pt x="5555" y="1528"/>
                    <a:pt x="5621" y="1482"/>
                  </a:cubicBezTo>
                  <a:cubicBezTo>
                    <a:pt x="5019" y="1170"/>
                    <a:pt x="4656" y="977"/>
                    <a:pt x="4656" y="977"/>
                  </a:cubicBezTo>
                  <a:cubicBezTo>
                    <a:pt x="4656" y="977"/>
                    <a:pt x="5227" y="601"/>
                    <a:pt x="6103" y="0"/>
                  </a:cubicBezTo>
                  <a:cubicBezTo>
                    <a:pt x="5672" y="295"/>
                    <a:pt x="5264" y="569"/>
                    <a:pt x="4886" y="824"/>
                  </a:cubicBezTo>
                  <a:cubicBezTo>
                    <a:pt x="3370" y="1837"/>
                    <a:pt x="2343" y="2486"/>
                    <a:pt x="2343" y="2486"/>
                  </a:cubicBezTo>
                  <a:cubicBezTo>
                    <a:pt x="2343" y="2486"/>
                    <a:pt x="1422" y="3080"/>
                    <a:pt x="1" y="3958"/>
                  </a:cubicBezTo>
                  <a:cubicBezTo>
                    <a:pt x="1" y="3966"/>
                    <a:pt x="24" y="4373"/>
                    <a:pt x="54" y="5046"/>
                  </a:cubicBezTo>
                  <a:cubicBezTo>
                    <a:pt x="123" y="5005"/>
                    <a:pt x="197" y="4959"/>
                    <a:pt x="265" y="4919"/>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4"/>
            <p:cNvSpPr/>
            <p:nvPr/>
          </p:nvSpPr>
          <p:spPr>
            <a:xfrm>
              <a:off x="6213800" y="1167225"/>
              <a:ext cx="308300" cy="336750"/>
            </a:xfrm>
            <a:custGeom>
              <a:avLst/>
              <a:gdLst/>
              <a:ahLst/>
              <a:cxnLst/>
              <a:rect l="l" t="t" r="r" b="b"/>
              <a:pathLst>
                <a:path w="12332" h="13470" extrusionOk="0">
                  <a:moveTo>
                    <a:pt x="1" y="7670"/>
                  </a:moveTo>
                  <a:cubicBezTo>
                    <a:pt x="1200" y="8290"/>
                    <a:pt x="3363" y="9395"/>
                    <a:pt x="5580" y="10444"/>
                  </a:cubicBezTo>
                  <a:cubicBezTo>
                    <a:pt x="8897" y="12034"/>
                    <a:pt x="12331" y="13469"/>
                    <a:pt x="12331" y="13469"/>
                  </a:cubicBezTo>
                  <a:cubicBezTo>
                    <a:pt x="12331" y="13469"/>
                    <a:pt x="11968" y="9762"/>
                    <a:pt x="11415" y="6126"/>
                  </a:cubicBezTo>
                  <a:cubicBezTo>
                    <a:pt x="11144" y="4309"/>
                    <a:pt x="10828" y="2504"/>
                    <a:pt x="10571" y="1165"/>
                  </a:cubicBezTo>
                  <a:cubicBezTo>
                    <a:pt x="10485" y="722"/>
                    <a:pt x="10409" y="330"/>
                    <a:pt x="10341" y="1"/>
                  </a:cubicBezTo>
                  <a:cubicBezTo>
                    <a:pt x="8986" y="1129"/>
                    <a:pt x="7165" y="2564"/>
                    <a:pt x="5290" y="3948"/>
                  </a:cubicBezTo>
                  <a:cubicBezTo>
                    <a:pt x="3415" y="5332"/>
                    <a:pt x="1501" y="6665"/>
                    <a:pt x="1" y="7670"/>
                  </a:cubicBezTo>
                  <a:close/>
                </a:path>
              </a:pathLst>
            </a:custGeom>
            <a:gradFill>
              <a:gsLst>
                <a:gs pos="0">
                  <a:schemeClr val="dk1"/>
                </a:gs>
                <a:gs pos="100000">
                  <a:schemeClr val="l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4"/>
            <p:cNvSpPr/>
            <p:nvPr/>
          </p:nvSpPr>
          <p:spPr>
            <a:xfrm>
              <a:off x="6189650" y="1140750"/>
              <a:ext cx="282650" cy="218225"/>
            </a:xfrm>
            <a:custGeom>
              <a:avLst/>
              <a:gdLst/>
              <a:ahLst/>
              <a:cxnLst/>
              <a:rect l="l" t="t" r="r" b="b"/>
              <a:pathLst>
                <a:path w="11306" h="8729" extrusionOk="0">
                  <a:moveTo>
                    <a:pt x="967" y="8729"/>
                  </a:moveTo>
                  <a:cubicBezTo>
                    <a:pt x="2467" y="7724"/>
                    <a:pt x="4381" y="6394"/>
                    <a:pt x="6255" y="5007"/>
                  </a:cubicBezTo>
                  <a:cubicBezTo>
                    <a:pt x="8131" y="3623"/>
                    <a:pt x="9949" y="2188"/>
                    <a:pt x="11306" y="1060"/>
                  </a:cubicBezTo>
                  <a:cubicBezTo>
                    <a:pt x="11171" y="397"/>
                    <a:pt x="11083" y="1"/>
                    <a:pt x="11083" y="1"/>
                  </a:cubicBezTo>
                  <a:cubicBezTo>
                    <a:pt x="11083" y="1"/>
                    <a:pt x="10826" y="218"/>
                    <a:pt x="10386" y="578"/>
                  </a:cubicBezTo>
                  <a:cubicBezTo>
                    <a:pt x="10334" y="621"/>
                    <a:pt x="10280" y="664"/>
                    <a:pt x="10228" y="708"/>
                  </a:cubicBezTo>
                  <a:cubicBezTo>
                    <a:pt x="10135" y="785"/>
                    <a:pt x="10034" y="866"/>
                    <a:pt x="9928" y="952"/>
                  </a:cubicBezTo>
                  <a:cubicBezTo>
                    <a:pt x="9830" y="1034"/>
                    <a:pt x="9731" y="1113"/>
                    <a:pt x="9629" y="1195"/>
                  </a:cubicBezTo>
                  <a:cubicBezTo>
                    <a:pt x="9565" y="1245"/>
                    <a:pt x="9507" y="1294"/>
                    <a:pt x="9439" y="1347"/>
                  </a:cubicBezTo>
                  <a:cubicBezTo>
                    <a:pt x="9374" y="1400"/>
                    <a:pt x="9305" y="1455"/>
                    <a:pt x="9236" y="1509"/>
                  </a:cubicBezTo>
                  <a:cubicBezTo>
                    <a:pt x="9195" y="1544"/>
                    <a:pt x="9155" y="1575"/>
                    <a:pt x="9111" y="1610"/>
                  </a:cubicBezTo>
                  <a:cubicBezTo>
                    <a:pt x="8946" y="1742"/>
                    <a:pt x="8774" y="1879"/>
                    <a:pt x="8591" y="2019"/>
                  </a:cubicBezTo>
                  <a:cubicBezTo>
                    <a:pt x="8481" y="2107"/>
                    <a:pt x="8366" y="2198"/>
                    <a:pt x="8251" y="2285"/>
                  </a:cubicBezTo>
                  <a:cubicBezTo>
                    <a:pt x="8210" y="2315"/>
                    <a:pt x="8170" y="2349"/>
                    <a:pt x="8130" y="2379"/>
                  </a:cubicBezTo>
                  <a:cubicBezTo>
                    <a:pt x="7871" y="2580"/>
                    <a:pt x="7603" y="2788"/>
                    <a:pt x="7325" y="2998"/>
                  </a:cubicBezTo>
                  <a:cubicBezTo>
                    <a:pt x="7236" y="3068"/>
                    <a:pt x="7144" y="3136"/>
                    <a:pt x="7052" y="3206"/>
                  </a:cubicBezTo>
                  <a:cubicBezTo>
                    <a:pt x="6779" y="3413"/>
                    <a:pt x="6503" y="3623"/>
                    <a:pt x="6220" y="3833"/>
                  </a:cubicBezTo>
                  <a:cubicBezTo>
                    <a:pt x="6043" y="3967"/>
                    <a:pt x="5864" y="4099"/>
                    <a:pt x="5684" y="4232"/>
                  </a:cubicBezTo>
                  <a:cubicBezTo>
                    <a:pt x="4139" y="5382"/>
                    <a:pt x="2554" y="6487"/>
                    <a:pt x="1452" y="7239"/>
                  </a:cubicBezTo>
                  <a:cubicBezTo>
                    <a:pt x="1449" y="7241"/>
                    <a:pt x="1448" y="7241"/>
                    <a:pt x="1448" y="7243"/>
                  </a:cubicBezTo>
                  <a:cubicBezTo>
                    <a:pt x="571" y="7841"/>
                    <a:pt x="1" y="8220"/>
                    <a:pt x="1" y="8220"/>
                  </a:cubicBezTo>
                  <a:cubicBezTo>
                    <a:pt x="2" y="8223"/>
                    <a:pt x="365" y="8415"/>
                    <a:pt x="967" y="8729"/>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4"/>
            <p:cNvSpPr/>
            <p:nvPr/>
          </p:nvSpPr>
          <p:spPr>
            <a:xfrm>
              <a:off x="6189650" y="1140750"/>
              <a:ext cx="282650" cy="218225"/>
            </a:xfrm>
            <a:custGeom>
              <a:avLst/>
              <a:gdLst/>
              <a:ahLst/>
              <a:cxnLst/>
              <a:rect l="l" t="t" r="r" b="b"/>
              <a:pathLst>
                <a:path w="11306" h="8729" extrusionOk="0">
                  <a:moveTo>
                    <a:pt x="967" y="8729"/>
                  </a:moveTo>
                  <a:cubicBezTo>
                    <a:pt x="2467" y="7724"/>
                    <a:pt x="4381" y="6394"/>
                    <a:pt x="6255" y="5007"/>
                  </a:cubicBezTo>
                  <a:cubicBezTo>
                    <a:pt x="8131" y="3623"/>
                    <a:pt x="9949" y="2188"/>
                    <a:pt x="11306" y="1060"/>
                  </a:cubicBezTo>
                  <a:cubicBezTo>
                    <a:pt x="11171" y="397"/>
                    <a:pt x="11083" y="1"/>
                    <a:pt x="11083" y="1"/>
                  </a:cubicBezTo>
                  <a:cubicBezTo>
                    <a:pt x="11083" y="1"/>
                    <a:pt x="10826" y="218"/>
                    <a:pt x="10386" y="578"/>
                  </a:cubicBezTo>
                  <a:cubicBezTo>
                    <a:pt x="10334" y="621"/>
                    <a:pt x="10280" y="664"/>
                    <a:pt x="10228" y="708"/>
                  </a:cubicBezTo>
                  <a:cubicBezTo>
                    <a:pt x="10135" y="785"/>
                    <a:pt x="10034" y="866"/>
                    <a:pt x="9928" y="952"/>
                  </a:cubicBezTo>
                  <a:cubicBezTo>
                    <a:pt x="9830" y="1034"/>
                    <a:pt x="9731" y="1113"/>
                    <a:pt x="9629" y="1195"/>
                  </a:cubicBezTo>
                  <a:cubicBezTo>
                    <a:pt x="9565" y="1245"/>
                    <a:pt x="9507" y="1294"/>
                    <a:pt x="9439" y="1347"/>
                  </a:cubicBezTo>
                  <a:cubicBezTo>
                    <a:pt x="9374" y="1400"/>
                    <a:pt x="9305" y="1455"/>
                    <a:pt x="9236" y="1509"/>
                  </a:cubicBezTo>
                  <a:cubicBezTo>
                    <a:pt x="9195" y="1544"/>
                    <a:pt x="9155" y="1575"/>
                    <a:pt x="9111" y="1610"/>
                  </a:cubicBezTo>
                  <a:cubicBezTo>
                    <a:pt x="8946" y="1742"/>
                    <a:pt x="8774" y="1879"/>
                    <a:pt x="8591" y="2019"/>
                  </a:cubicBezTo>
                  <a:cubicBezTo>
                    <a:pt x="8481" y="2107"/>
                    <a:pt x="8366" y="2198"/>
                    <a:pt x="8251" y="2285"/>
                  </a:cubicBezTo>
                  <a:cubicBezTo>
                    <a:pt x="8210" y="2315"/>
                    <a:pt x="8170" y="2349"/>
                    <a:pt x="8130" y="2379"/>
                  </a:cubicBezTo>
                  <a:cubicBezTo>
                    <a:pt x="7871" y="2580"/>
                    <a:pt x="7603" y="2788"/>
                    <a:pt x="7325" y="2998"/>
                  </a:cubicBezTo>
                  <a:cubicBezTo>
                    <a:pt x="7236" y="3068"/>
                    <a:pt x="7144" y="3136"/>
                    <a:pt x="7052" y="3206"/>
                  </a:cubicBezTo>
                  <a:cubicBezTo>
                    <a:pt x="6779" y="3413"/>
                    <a:pt x="6503" y="3623"/>
                    <a:pt x="6220" y="3833"/>
                  </a:cubicBezTo>
                  <a:cubicBezTo>
                    <a:pt x="6043" y="3967"/>
                    <a:pt x="5864" y="4099"/>
                    <a:pt x="5684" y="4232"/>
                  </a:cubicBezTo>
                  <a:cubicBezTo>
                    <a:pt x="4139" y="5382"/>
                    <a:pt x="2554" y="6487"/>
                    <a:pt x="1452" y="7239"/>
                  </a:cubicBezTo>
                  <a:cubicBezTo>
                    <a:pt x="1449" y="7241"/>
                    <a:pt x="1448" y="7241"/>
                    <a:pt x="1448" y="7243"/>
                  </a:cubicBezTo>
                  <a:cubicBezTo>
                    <a:pt x="571" y="7841"/>
                    <a:pt x="1" y="8220"/>
                    <a:pt x="1" y="8220"/>
                  </a:cubicBezTo>
                  <a:cubicBezTo>
                    <a:pt x="2" y="8223"/>
                    <a:pt x="365" y="8415"/>
                    <a:pt x="967" y="8729"/>
                  </a:cubicBezTo>
                  <a:close/>
                </a:path>
              </a:pathLst>
            </a:custGeom>
            <a:gradFill>
              <a:gsLst>
                <a:gs pos="0">
                  <a:schemeClr val="dk1"/>
                </a:gs>
                <a:gs pos="100000">
                  <a:schemeClr val="l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4"/>
            <p:cNvSpPr/>
            <p:nvPr/>
          </p:nvSpPr>
          <p:spPr>
            <a:xfrm>
              <a:off x="5768375" y="1420750"/>
              <a:ext cx="306275" cy="184775"/>
            </a:xfrm>
            <a:custGeom>
              <a:avLst/>
              <a:gdLst/>
              <a:ahLst/>
              <a:cxnLst/>
              <a:rect l="l" t="t" r="r" b="b"/>
              <a:pathLst>
                <a:path w="12251" h="7391" extrusionOk="0">
                  <a:moveTo>
                    <a:pt x="538" y="6504"/>
                  </a:moveTo>
                  <a:cubicBezTo>
                    <a:pt x="197" y="6672"/>
                    <a:pt x="1" y="6770"/>
                    <a:pt x="1" y="6770"/>
                  </a:cubicBezTo>
                  <a:cubicBezTo>
                    <a:pt x="1" y="6770"/>
                    <a:pt x="338" y="7008"/>
                    <a:pt x="896" y="7391"/>
                  </a:cubicBezTo>
                  <a:cubicBezTo>
                    <a:pt x="2511" y="6574"/>
                    <a:pt x="4592" y="5501"/>
                    <a:pt x="6639" y="4354"/>
                  </a:cubicBezTo>
                  <a:cubicBezTo>
                    <a:pt x="8691" y="3215"/>
                    <a:pt x="10706" y="2028"/>
                    <a:pt x="12251" y="1088"/>
                  </a:cubicBezTo>
                  <a:cubicBezTo>
                    <a:pt x="12221" y="414"/>
                    <a:pt x="12198" y="7"/>
                    <a:pt x="12198" y="0"/>
                  </a:cubicBezTo>
                  <a:cubicBezTo>
                    <a:pt x="12120" y="48"/>
                    <a:pt x="12042" y="95"/>
                    <a:pt x="11962" y="145"/>
                  </a:cubicBezTo>
                  <a:cubicBezTo>
                    <a:pt x="11825" y="227"/>
                    <a:pt x="11676" y="318"/>
                    <a:pt x="11532" y="406"/>
                  </a:cubicBezTo>
                  <a:cubicBezTo>
                    <a:pt x="11453" y="453"/>
                    <a:pt x="11373" y="503"/>
                    <a:pt x="11284" y="558"/>
                  </a:cubicBezTo>
                  <a:cubicBezTo>
                    <a:pt x="10173" y="1230"/>
                    <a:pt x="8199" y="2407"/>
                    <a:pt x="6177" y="3518"/>
                  </a:cubicBezTo>
                  <a:cubicBezTo>
                    <a:pt x="5105" y="4119"/>
                    <a:pt x="4021" y="4699"/>
                    <a:pt x="3002" y="5234"/>
                  </a:cubicBezTo>
                  <a:cubicBezTo>
                    <a:pt x="2627" y="5432"/>
                    <a:pt x="2271" y="5616"/>
                    <a:pt x="1946" y="5784"/>
                  </a:cubicBezTo>
                  <a:cubicBezTo>
                    <a:pt x="1363" y="6082"/>
                    <a:pt x="877" y="6330"/>
                    <a:pt x="538" y="6504"/>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4"/>
            <p:cNvSpPr/>
            <p:nvPr/>
          </p:nvSpPr>
          <p:spPr>
            <a:xfrm>
              <a:off x="5340625" y="1676750"/>
              <a:ext cx="300775" cy="338425"/>
            </a:xfrm>
            <a:custGeom>
              <a:avLst/>
              <a:gdLst/>
              <a:ahLst/>
              <a:cxnLst/>
              <a:rect l="l" t="t" r="r" b="b"/>
              <a:pathLst>
                <a:path w="12031" h="13537" extrusionOk="0">
                  <a:moveTo>
                    <a:pt x="0" y="4859"/>
                  </a:moveTo>
                  <a:cubicBezTo>
                    <a:pt x="252" y="5083"/>
                    <a:pt x="549" y="5346"/>
                    <a:pt x="890" y="5647"/>
                  </a:cubicBezTo>
                  <a:cubicBezTo>
                    <a:pt x="1919" y="6556"/>
                    <a:pt x="3308" y="7753"/>
                    <a:pt x="4722" y="8922"/>
                  </a:cubicBezTo>
                  <a:cubicBezTo>
                    <a:pt x="6136" y="10098"/>
                    <a:pt x="7579" y="11262"/>
                    <a:pt x="8668" y="12114"/>
                  </a:cubicBezTo>
                  <a:cubicBezTo>
                    <a:pt x="9768" y="12967"/>
                    <a:pt x="10499" y="13536"/>
                    <a:pt x="10499" y="13536"/>
                  </a:cubicBezTo>
                  <a:cubicBezTo>
                    <a:pt x="10499" y="13536"/>
                    <a:pt x="10534" y="13308"/>
                    <a:pt x="10594" y="12906"/>
                  </a:cubicBezTo>
                  <a:cubicBezTo>
                    <a:pt x="10651" y="12503"/>
                    <a:pt x="10733" y="11930"/>
                    <a:pt x="10830" y="11243"/>
                  </a:cubicBezTo>
                  <a:cubicBezTo>
                    <a:pt x="11018" y="9861"/>
                    <a:pt x="11253" y="8034"/>
                    <a:pt x="11455" y="6208"/>
                  </a:cubicBezTo>
                  <a:cubicBezTo>
                    <a:pt x="11654" y="4374"/>
                    <a:pt x="11827" y="2552"/>
                    <a:pt x="11942" y="1191"/>
                  </a:cubicBezTo>
                  <a:cubicBezTo>
                    <a:pt x="11976" y="739"/>
                    <a:pt x="12006" y="338"/>
                    <a:pt x="12031" y="0"/>
                  </a:cubicBezTo>
                  <a:cubicBezTo>
                    <a:pt x="10384" y="744"/>
                    <a:pt x="8242" y="1684"/>
                    <a:pt x="6065" y="2554"/>
                  </a:cubicBezTo>
                  <a:cubicBezTo>
                    <a:pt x="3895" y="3440"/>
                    <a:pt x="1702" y="4252"/>
                    <a:pt x="0" y="4859"/>
                  </a:cubicBezTo>
                  <a:close/>
                </a:path>
              </a:pathLst>
            </a:custGeom>
            <a:gradFill>
              <a:gsLst>
                <a:gs pos="0">
                  <a:schemeClr val="dk1"/>
                </a:gs>
                <a:gs pos="100000">
                  <a:schemeClr val="l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4"/>
            <p:cNvSpPr/>
            <p:nvPr/>
          </p:nvSpPr>
          <p:spPr>
            <a:xfrm>
              <a:off x="5483275" y="1656225"/>
              <a:ext cx="145550" cy="62250"/>
            </a:xfrm>
            <a:custGeom>
              <a:avLst/>
              <a:gdLst/>
              <a:ahLst/>
              <a:cxnLst/>
              <a:rect l="l" t="t" r="r" b="b"/>
              <a:pathLst>
                <a:path w="5822" h="2490" extrusionOk="0">
                  <a:moveTo>
                    <a:pt x="1" y="2489"/>
                  </a:moveTo>
                  <a:cubicBezTo>
                    <a:pt x="2119" y="1646"/>
                    <a:pt x="4200" y="733"/>
                    <a:pt x="5822" y="1"/>
                  </a:cubicBezTo>
                  <a:cubicBezTo>
                    <a:pt x="4761" y="478"/>
                    <a:pt x="2402" y="1527"/>
                    <a:pt x="1" y="2489"/>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4"/>
            <p:cNvSpPr/>
            <p:nvPr/>
          </p:nvSpPr>
          <p:spPr>
            <a:xfrm>
              <a:off x="5320225" y="1777900"/>
              <a:ext cx="6200" cy="2300"/>
            </a:xfrm>
            <a:custGeom>
              <a:avLst/>
              <a:gdLst/>
              <a:ahLst/>
              <a:cxnLst/>
              <a:rect l="l" t="t" r="r" b="b"/>
              <a:pathLst>
                <a:path w="248" h="92" extrusionOk="0">
                  <a:moveTo>
                    <a:pt x="0" y="88"/>
                  </a:moveTo>
                  <a:cubicBezTo>
                    <a:pt x="0" y="88"/>
                    <a:pt x="2" y="91"/>
                    <a:pt x="0" y="88"/>
                  </a:cubicBezTo>
                  <a:cubicBezTo>
                    <a:pt x="82" y="60"/>
                    <a:pt x="164" y="31"/>
                    <a:pt x="247" y="1"/>
                  </a:cubicBezTo>
                  <a:cubicBezTo>
                    <a:pt x="92" y="57"/>
                    <a:pt x="0" y="88"/>
                    <a:pt x="0" y="88"/>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4"/>
            <p:cNvSpPr/>
            <p:nvPr/>
          </p:nvSpPr>
          <p:spPr>
            <a:xfrm>
              <a:off x="5328075" y="1769925"/>
              <a:ext cx="20700" cy="7425"/>
            </a:xfrm>
            <a:custGeom>
              <a:avLst/>
              <a:gdLst/>
              <a:ahLst/>
              <a:cxnLst/>
              <a:rect l="l" t="t" r="r" b="b"/>
              <a:pathLst>
                <a:path w="828" h="297" extrusionOk="0">
                  <a:moveTo>
                    <a:pt x="1" y="297"/>
                  </a:moveTo>
                  <a:cubicBezTo>
                    <a:pt x="264" y="203"/>
                    <a:pt x="541" y="103"/>
                    <a:pt x="827" y="1"/>
                  </a:cubicBezTo>
                  <a:cubicBezTo>
                    <a:pt x="479" y="124"/>
                    <a:pt x="196" y="226"/>
                    <a:pt x="1" y="297"/>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4"/>
            <p:cNvSpPr/>
            <p:nvPr/>
          </p:nvSpPr>
          <p:spPr>
            <a:xfrm>
              <a:off x="5320250" y="1649575"/>
              <a:ext cx="323250" cy="148650"/>
            </a:xfrm>
            <a:custGeom>
              <a:avLst/>
              <a:gdLst/>
              <a:ahLst/>
              <a:cxnLst/>
              <a:rect l="l" t="t" r="r" b="b"/>
              <a:pathLst>
                <a:path w="12930" h="5946" extrusionOk="0">
                  <a:moveTo>
                    <a:pt x="6880" y="3644"/>
                  </a:moveTo>
                  <a:cubicBezTo>
                    <a:pt x="9055" y="2774"/>
                    <a:pt x="11199" y="1834"/>
                    <a:pt x="12846" y="1089"/>
                  </a:cubicBezTo>
                  <a:cubicBezTo>
                    <a:pt x="12899" y="410"/>
                    <a:pt x="12929" y="1"/>
                    <a:pt x="12929" y="1"/>
                  </a:cubicBezTo>
                  <a:cubicBezTo>
                    <a:pt x="12929" y="1"/>
                    <a:pt x="12801" y="58"/>
                    <a:pt x="12580" y="159"/>
                  </a:cubicBezTo>
                  <a:cubicBezTo>
                    <a:pt x="12512" y="189"/>
                    <a:pt x="12429" y="226"/>
                    <a:pt x="12343" y="267"/>
                  </a:cubicBezTo>
                  <a:cubicBezTo>
                    <a:pt x="10722" y="999"/>
                    <a:pt x="8640" y="1909"/>
                    <a:pt x="6522" y="2755"/>
                  </a:cubicBezTo>
                  <a:lnTo>
                    <a:pt x="5881" y="3014"/>
                  </a:lnTo>
                  <a:cubicBezTo>
                    <a:pt x="5507" y="3164"/>
                    <a:pt x="5139" y="3307"/>
                    <a:pt x="4776" y="3450"/>
                  </a:cubicBezTo>
                  <a:cubicBezTo>
                    <a:pt x="4508" y="3553"/>
                    <a:pt x="4248" y="3654"/>
                    <a:pt x="3984" y="3754"/>
                  </a:cubicBezTo>
                  <a:cubicBezTo>
                    <a:pt x="3661" y="3878"/>
                    <a:pt x="3345" y="3998"/>
                    <a:pt x="3046" y="4112"/>
                  </a:cubicBezTo>
                  <a:cubicBezTo>
                    <a:pt x="2694" y="4244"/>
                    <a:pt x="2360" y="4371"/>
                    <a:pt x="2051" y="4486"/>
                  </a:cubicBezTo>
                  <a:cubicBezTo>
                    <a:pt x="1712" y="4608"/>
                    <a:pt x="1408" y="4717"/>
                    <a:pt x="1140" y="4812"/>
                  </a:cubicBezTo>
                  <a:cubicBezTo>
                    <a:pt x="854" y="4917"/>
                    <a:pt x="575" y="5016"/>
                    <a:pt x="314" y="5109"/>
                  </a:cubicBezTo>
                  <a:cubicBezTo>
                    <a:pt x="288" y="5118"/>
                    <a:pt x="269" y="5125"/>
                    <a:pt x="248" y="5132"/>
                  </a:cubicBezTo>
                  <a:cubicBezTo>
                    <a:pt x="165" y="5162"/>
                    <a:pt x="83" y="5191"/>
                    <a:pt x="1" y="5221"/>
                  </a:cubicBezTo>
                  <a:cubicBezTo>
                    <a:pt x="5" y="5224"/>
                    <a:pt x="313" y="5497"/>
                    <a:pt x="815" y="5946"/>
                  </a:cubicBezTo>
                  <a:cubicBezTo>
                    <a:pt x="2517" y="5339"/>
                    <a:pt x="4710" y="4527"/>
                    <a:pt x="6880" y="3644"/>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4"/>
            <p:cNvSpPr/>
            <p:nvPr/>
          </p:nvSpPr>
          <p:spPr>
            <a:xfrm>
              <a:off x="5320250" y="1649575"/>
              <a:ext cx="323250" cy="148650"/>
            </a:xfrm>
            <a:custGeom>
              <a:avLst/>
              <a:gdLst/>
              <a:ahLst/>
              <a:cxnLst/>
              <a:rect l="l" t="t" r="r" b="b"/>
              <a:pathLst>
                <a:path w="12930" h="5946" extrusionOk="0">
                  <a:moveTo>
                    <a:pt x="6880" y="3644"/>
                  </a:moveTo>
                  <a:cubicBezTo>
                    <a:pt x="9055" y="2774"/>
                    <a:pt x="11199" y="1834"/>
                    <a:pt x="12846" y="1089"/>
                  </a:cubicBezTo>
                  <a:cubicBezTo>
                    <a:pt x="12899" y="410"/>
                    <a:pt x="12929" y="1"/>
                    <a:pt x="12929" y="1"/>
                  </a:cubicBezTo>
                  <a:cubicBezTo>
                    <a:pt x="12929" y="1"/>
                    <a:pt x="12801" y="58"/>
                    <a:pt x="12580" y="159"/>
                  </a:cubicBezTo>
                  <a:cubicBezTo>
                    <a:pt x="12512" y="189"/>
                    <a:pt x="12429" y="226"/>
                    <a:pt x="12343" y="267"/>
                  </a:cubicBezTo>
                  <a:cubicBezTo>
                    <a:pt x="10722" y="999"/>
                    <a:pt x="8640" y="1909"/>
                    <a:pt x="6522" y="2755"/>
                  </a:cubicBezTo>
                  <a:lnTo>
                    <a:pt x="5881" y="3014"/>
                  </a:lnTo>
                  <a:cubicBezTo>
                    <a:pt x="5507" y="3164"/>
                    <a:pt x="5139" y="3307"/>
                    <a:pt x="4776" y="3450"/>
                  </a:cubicBezTo>
                  <a:cubicBezTo>
                    <a:pt x="4508" y="3553"/>
                    <a:pt x="4248" y="3654"/>
                    <a:pt x="3984" y="3754"/>
                  </a:cubicBezTo>
                  <a:cubicBezTo>
                    <a:pt x="3661" y="3878"/>
                    <a:pt x="3345" y="3998"/>
                    <a:pt x="3046" y="4112"/>
                  </a:cubicBezTo>
                  <a:cubicBezTo>
                    <a:pt x="2694" y="4244"/>
                    <a:pt x="2360" y="4371"/>
                    <a:pt x="2051" y="4486"/>
                  </a:cubicBezTo>
                  <a:cubicBezTo>
                    <a:pt x="1712" y="4608"/>
                    <a:pt x="1408" y="4717"/>
                    <a:pt x="1140" y="4812"/>
                  </a:cubicBezTo>
                  <a:cubicBezTo>
                    <a:pt x="854" y="4917"/>
                    <a:pt x="575" y="5016"/>
                    <a:pt x="314" y="5109"/>
                  </a:cubicBezTo>
                  <a:cubicBezTo>
                    <a:pt x="288" y="5118"/>
                    <a:pt x="269" y="5125"/>
                    <a:pt x="248" y="5132"/>
                  </a:cubicBezTo>
                  <a:cubicBezTo>
                    <a:pt x="165" y="5162"/>
                    <a:pt x="83" y="5191"/>
                    <a:pt x="1" y="5221"/>
                  </a:cubicBezTo>
                  <a:cubicBezTo>
                    <a:pt x="5" y="5224"/>
                    <a:pt x="313" y="5497"/>
                    <a:pt x="815" y="5946"/>
                  </a:cubicBezTo>
                  <a:cubicBezTo>
                    <a:pt x="2517" y="5339"/>
                    <a:pt x="4710" y="4527"/>
                    <a:pt x="6880" y="3644"/>
                  </a:cubicBezTo>
                  <a:close/>
                </a:path>
              </a:pathLst>
            </a:custGeom>
            <a:gradFill>
              <a:gsLst>
                <a:gs pos="0">
                  <a:schemeClr val="dk1"/>
                </a:gs>
                <a:gs pos="100000">
                  <a:schemeClr val="l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4"/>
            <p:cNvSpPr/>
            <p:nvPr/>
          </p:nvSpPr>
          <p:spPr>
            <a:xfrm>
              <a:off x="5396375" y="1743425"/>
              <a:ext cx="23475" cy="8950"/>
            </a:xfrm>
            <a:custGeom>
              <a:avLst/>
              <a:gdLst/>
              <a:ahLst/>
              <a:cxnLst/>
              <a:rect l="l" t="t" r="r" b="b"/>
              <a:pathLst>
                <a:path w="939" h="358" extrusionOk="0">
                  <a:moveTo>
                    <a:pt x="1" y="358"/>
                  </a:moveTo>
                  <a:cubicBezTo>
                    <a:pt x="301" y="244"/>
                    <a:pt x="617" y="124"/>
                    <a:pt x="939" y="0"/>
                  </a:cubicBezTo>
                  <a:cubicBezTo>
                    <a:pt x="624" y="121"/>
                    <a:pt x="307" y="243"/>
                    <a:pt x="1" y="358"/>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4"/>
            <p:cNvSpPr/>
            <p:nvPr/>
          </p:nvSpPr>
          <p:spPr>
            <a:xfrm>
              <a:off x="5396375" y="1743425"/>
              <a:ext cx="23475" cy="8950"/>
            </a:xfrm>
            <a:custGeom>
              <a:avLst/>
              <a:gdLst/>
              <a:ahLst/>
              <a:cxnLst/>
              <a:rect l="l" t="t" r="r" b="b"/>
              <a:pathLst>
                <a:path w="939" h="358" extrusionOk="0">
                  <a:moveTo>
                    <a:pt x="1" y="358"/>
                  </a:moveTo>
                  <a:cubicBezTo>
                    <a:pt x="301" y="244"/>
                    <a:pt x="617" y="124"/>
                    <a:pt x="939" y="0"/>
                  </a:cubicBezTo>
                  <a:cubicBezTo>
                    <a:pt x="624" y="121"/>
                    <a:pt x="307" y="243"/>
                    <a:pt x="1" y="358"/>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4"/>
            <p:cNvSpPr/>
            <p:nvPr/>
          </p:nvSpPr>
          <p:spPr>
            <a:xfrm>
              <a:off x="5396375" y="1743425"/>
              <a:ext cx="23475" cy="8950"/>
            </a:xfrm>
            <a:custGeom>
              <a:avLst/>
              <a:gdLst/>
              <a:ahLst/>
              <a:cxnLst/>
              <a:rect l="l" t="t" r="r" b="b"/>
              <a:pathLst>
                <a:path w="939" h="358" extrusionOk="0">
                  <a:moveTo>
                    <a:pt x="1" y="358"/>
                  </a:moveTo>
                  <a:cubicBezTo>
                    <a:pt x="301" y="244"/>
                    <a:pt x="617" y="124"/>
                    <a:pt x="939" y="0"/>
                  </a:cubicBezTo>
                  <a:cubicBezTo>
                    <a:pt x="624" y="121"/>
                    <a:pt x="307" y="243"/>
                    <a:pt x="1" y="358"/>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4"/>
            <p:cNvSpPr/>
            <p:nvPr/>
          </p:nvSpPr>
          <p:spPr>
            <a:xfrm>
              <a:off x="4852550" y="1823750"/>
              <a:ext cx="336575" cy="108875"/>
            </a:xfrm>
            <a:custGeom>
              <a:avLst/>
              <a:gdLst/>
              <a:ahLst/>
              <a:cxnLst/>
              <a:rect l="l" t="t" r="r" b="b"/>
              <a:pathLst>
                <a:path w="13463" h="4355" extrusionOk="0">
                  <a:moveTo>
                    <a:pt x="1919" y="4094"/>
                  </a:moveTo>
                  <a:cubicBezTo>
                    <a:pt x="2429" y="3973"/>
                    <a:pt x="2969" y="3847"/>
                    <a:pt x="3526" y="3715"/>
                  </a:cubicBezTo>
                  <a:cubicBezTo>
                    <a:pt x="4645" y="3462"/>
                    <a:pt x="5828" y="3151"/>
                    <a:pt x="7013" y="2848"/>
                  </a:cubicBezTo>
                  <a:cubicBezTo>
                    <a:pt x="9279" y="2266"/>
                    <a:pt x="11525" y="1605"/>
                    <a:pt x="13250" y="1069"/>
                  </a:cubicBezTo>
                  <a:cubicBezTo>
                    <a:pt x="13383" y="416"/>
                    <a:pt x="13461" y="15"/>
                    <a:pt x="13462" y="0"/>
                  </a:cubicBezTo>
                  <a:cubicBezTo>
                    <a:pt x="13324" y="43"/>
                    <a:pt x="13182" y="89"/>
                    <a:pt x="13036" y="134"/>
                  </a:cubicBezTo>
                  <a:cubicBezTo>
                    <a:pt x="12988" y="148"/>
                    <a:pt x="12945" y="163"/>
                    <a:pt x="12892" y="178"/>
                  </a:cubicBezTo>
                  <a:cubicBezTo>
                    <a:pt x="12863" y="187"/>
                    <a:pt x="12827" y="199"/>
                    <a:pt x="12797" y="207"/>
                  </a:cubicBezTo>
                  <a:cubicBezTo>
                    <a:pt x="11106" y="729"/>
                    <a:pt x="8949" y="1362"/>
                    <a:pt x="6769" y="1921"/>
                  </a:cubicBezTo>
                  <a:cubicBezTo>
                    <a:pt x="5109" y="2367"/>
                    <a:pt x="3438" y="2764"/>
                    <a:pt x="2172" y="3051"/>
                  </a:cubicBezTo>
                  <a:cubicBezTo>
                    <a:pt x="2015" y="3087"/>
                    <a:pt x="1857" y="3124"/>
                    <a:pt x="1706" y="3160"/>
                  </a:cubicBezTo>
                  <a:cubicBezTo>
                    <a:pt x="1478" y="3209"/>
                    <a:pt x="1255" y="3258"/>
                    <a:pt x="1040" y="3304"/>
                  </a:cubicBezTo>
                  <a:cubicBezTo>
                    <a:pt x="637" y="3391"/>
                    <a:pt x="334" y="3456"/>
                    <a:pt x="162" y="3495"/>
                  </a:cubicBezTo>
                  <a:cubicBezTo>
                    <a:pt x="108" y="3506"/>
                    <a:pt x="52" y="3518"/>
                    <a:pt x="1" y="3531"/>
                  </a:cubicBezTo>
                  <a:cubicBezTo>
                    <a:pt x="4" y="3535"/>
                    <a:pt x="269" y="3847"/>
                    <a:pt x="709" y="4354"/>
                  </a:cubicBezTo>
                  <a:cubicBezTo>
                    <a:pt x="1093" y="4272"/>
                    <a:pt x="1492" y="4186"/>
                    <a:pt x="1919" y="4094"/>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4"/>
            <p:cNvSpPr/>
            <p:nvPr/>
          </p:nvSpPr>
          <p:spPr>
            <a:xfrm>
              <a:off x="4372275" y="1980650"/>
              <a:ext cx="7650" cy="650"/>
            </a:xfrm>
            <a:custGeom>
              <a:avLst/>
              <a:gdLst/>
              <a:ahLst/>
              <a:cxnLst/>
              <a:rect l="l" t="t" r="r" b="b"/>
              <a:pathLst>
                <a:path w="306" h="26" extrusionOk="0">
                  <a:moveTo>
                    <a:pt x="305" y="1"/>
                  </a:moveTo>
                  <a:cubicBezTo>
                    <a:pt x="110" y="17"/>
                    <a:pt x="1" y="25"/>
                    <a:pt x="1" y="25"/>
                  </a:cubicBezTo>
                  <a:lnTo>
                    <a:pt x="1" y="25"/>
                  </a:lnTo>
                  <a:cubicBezTo>
                    <a:pt x="90" y="18"/>
                    <a:pt x="182" y="11"/>
                    <a:pt x="277" y="2"/>
                  </a:cubicBezTo>
                  <a:cubicBezTo>
                    <a:pt x="287" y="2"/>
                    <a:pt x="297" y="2"/>
                    <a:pt x="305" y="1"/>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4"/>
            <p:cNvSpPr/>
            <p:nvPr/>
          </p:nvSpPr>
          <p:spPr>
            <a:xfrm>
              <a:off x="4433200" y="1971525"/>
              <a:ext cx="45800" cy="4700"/>
            </a:xfrm>
            <a:custGeom>
              <a:avLst/>
              <a:gdLst/>
              <a:ahLst/>
              <a:cxnLst/>
              <a:rect l="l" t="t" r="r" b="b"/>
              <a:pathLst>
                <a:path w="1832" h="188" extrusionOk="0">
                  <a:moveTo>
                    <a:pt x="1832" y="1"/>
                  </a:moveTo>
                  <a:cubicBezTo>
                    <a:pt x="1172" y="70"/>
                    <a:pt x="554" y="129"/>
                    <a:pt x="1" y="188"/>
                  </a:cubicBezTo>
                  <a:cubicBezTo>
                    <a:pt x="307" y="159"/>
                    <a:pt x="619" y="129"/>
                    <a:pt x="936" y="93"/>
                  </a:cubicBezTo>
                  <a:cubicBezTo>
                    <a:pt x="1229" y="63"/>
                    <a:pt x="1530" y="34"/>
                    <a:pt x="1832" y="1"/>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4"/>
            <p:cNvSpPr/>
            <p:nvPr/>
          </p:nvSpPr>
          <p:spPr>
            <a:xfrm>
              <a:off x="4580725" y="1955400"/>
              <a:ext cx="27575" cy="3950"/>
            </a:xfrm>
            <a:custGeom>
              <a:avLst/>
              <a:gdLst/>
              <a:ahLst/>
              <a:cxnLst/>
              <a:rect l="l" t="t" r="r" b="b"/>
              <a:pathLst>
                <a:path w="1103" h="158" extrusionOk="0">
                  <a:moveTo>
                    <a:pt x="1102" y="1"/>
                  </a:moveTo>
                  <a:cubicBezTo>
                    <a:pt x="744" y="54"/>
                    <a:pt x="377" y="106"/>
                    <a:pt x="0" y="157"/>
                  </a:cubicBezTo>
                  <a:cubicBezTo>
                    <a:pt x="125" y="142"/>
                    <a:pt x="252" y="124"/>
                    <a:pt x="374" y="111"/>
                  </a:cubicBezTo>
                  <a:cubicBezTo>
                    <a:pt x="618" y="73"/>
                    <a:pt x="861" y="37"/>
                    <a:pt x="1102" y="1"/>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4"/>
            <p:cNvSpPr/>
            <p:nvPr/>
          </p:nvSpPr>
          <p:spPr>
            <a:xfrm>
              <a:off x="4633625" y="1948175"/>
              <a:ext cx="23275" cy="3475"/>
            </a:xfrm>
            <a:custGeom>
              <a:avLst/>
              <a:gdLst/>
              <a:ahLst/>
              <a:cxnLst/>
              <a:rect l="l" t="t" r="r" b="b"/>
              <a:pathLst>
                <a:path w="931" h="139" extrusionOk="0">
                  <a:moveTo>
                    <a:pt x="1" y="139"/>
                  </a:moveTo>
                  <a:cubicBezTo>
                    <a:pt x="318" y="94"/>
                    <a:pt x="627" y="48"/>
                    <a:pt x="930" y="1"/>
                  </a:cubicBezTo>
                  <a:cubicBezTo>
                    <a:pt x="639" y="44"/>
                    <a:pt x="327" y="91"/>
                    <a:pt x="1" y="139"/>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4"/>
            <p:cNvSpPr/>
            <p:nvPr/>
          </p:nvSpPr>
          <p:spPr>
            <a:xfrm>
              <a:off x="4672425" y="1938125"/>
              <a:ext cx="44650" cy="7600"/>
            </a:xfrm>
            <a:custGeom>
              <a:avLst/>
              <a:gdLst/>
              <a:ahLst/>
              <a:cxnLst/>
              <a:rect l="l" t="t" r="r" b="b"/>
              <a:pathLst>
                <a:path w="1786" h="304" extrusionOk="0">
                  <a:moveTo>
                    <a:pt x="1785" y="2"/>
                  </a:moveTo>
                  <a:cubicBezTo>
                    <a:pt x="1785" y="2"/>
                    <a:pt x="1785" y="1"/>
                    <a:pt x="1785" y="2"/>
                  </a:cubicBezTo>
                  <a:cubicBezTo>
                    <a:pt x="1785" y="1"/>
                    <a:pt x="1084" y="121"/>
                    <a:pt x="1" y="304"/>
                  </a:cubicBezTo>
                  <a:cubicBezTo>
                    <a:pt x="538" y="216"/>
                    <a:pt x="1048" y="128"/>
                    <a:pt x="1515" y="48"/>
                  </a:cubicBezTo>
                  <a:cubicBezTo>
                    <a:pt x="1606" y="34"/>
                    <a:pt x="1696" y="16"/>
                    <a:pt x="1785" y="2"/>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4"/>
            <p:cNvSpPr/>
            <p:nvPr/>
          </p:nvSpPr>
          <p:spPr>
            <a:xfrm>
              <a:off x="4372350" y="1938150"/>
              <a:ext cx="344825" cy="65950"/>
            </a:xfrm>
            <a:custGeom>
              <a:avLst/>
              <a:gdLst/>
              <a:ahLst/>
              <a:cxnLst/>
              <a:rect l="l" t="t" r="r" b="b"/>
              <a:pathLst>
                <a:path w="13793" h="2638" extrusionOk="0">
                  <a:moveTo>
                    <a:pt x="3465" y="2379"/>
                  </a:moveTo>
                  <a:cubicBezTo>
                    <a:pt x="4605" y="2264"/>
                    <a:pt x="5820" y="2141"/>
                    <a:pt x="7033" y="1977"/>
                  </a:cubicBezTo>
                  <a:cubicBezTo>
                    <a:pt x="7638" y="1899"/>
                    <a:pt x="8246" y="1823"/>
                    <a:pt x="8842" y="1747"/>
                  </a:cubicBezTo>
                  <a:cubicBezTo>
                    <a:pt x="9437" y="1659"/>
                    <a:pt x="10022" y="1572"/>
                    <a:pt x="10590" y="1488"/>
                  </a:cubicBezTo>
                  <a:cubicBezTo>
                    <a:pt x="11626" y="1345"/>
                    <a:pt x="12589" y="1178"/>
                    <a:pt x="13436" y="1033"/>
                  </a:cubicBezTo>
                  <a:cubicBezTo>
                    <a:pt x="13656" y="395"/>
                    <a:pt x="13788" y="10"/>
                    <a:pt x="13793" y="1"/>
                  </a:cubicBezTo>
                  <a:cubicBezTo>
                    <a:pt x="13702" y="15"/>
                    <a:pt x="13613" y="31"/>
                    <a:pt x="13520" y="46"/>
                  </a:cubicBezTo>
                  <a:cubicBezTo>
                    <a:pt x="13053" y="127"/>
                    <a:pt x="12544" y="215"/>
                    <a:pt x="12005" y="303"/>
                  </a:cubicBezTo>
                  <a:cubicBezTo>
                    <a:pt x="11890" y="323"/>
                    <a:pt x="11771" y="343"/>
                    <a:pt x="11650" y="365"/>
                  </a:cubicBezTo>
                  <a:cubicBezTo>
                    <a:pt x="11565" y="376"/>
                    <a:pt x="11473" y="389"/>
                    <a:pt x="11384" y="403"/>
                  </a:cubicBezTo>
                  <a:cubicBezTo>
                    <a:pt x="11080" y="451"/>
                    <a:pt x="10771" y="497"/>
                    <a:pt x="10453" y="541"/>
                  </a:cubicBezTo>
                  <a:cubicBezTo>
                    <a:pt x="10127" y="590"/>
                    <a:pt x="9789" y="640"/>
                    <a:pt x="9439" y="692"/>
                  </a:cubicBezTo>
                  <a:cubicBezTo>
                    <a:pt x="9197" y="728"/>
                    <a:pt x="8956" y="764"/>
                    <a:pt x="8712" y="800"/>
                  </a:cubicBezTo>
                  <a:cubicBezTo>
                    <a:pt x="8587" y="817"/>
                    <a:pt x="8462" y="833"/>
                    <a:pt x="8338" y="847"/>
                  </a:cubicBezTo>
                  <a:cubicBezTo>
                    <a:pt x="7868" y="911"/>
                    <a:pt x="7392" y="972"/>
                    <a:pt x="6915" y="1028"/>
                  </a:cubicBezTo>
                  <a:cubicBezTo>
                    <a:pt x="6013" y="1152"/>
                    <a:pt x="5109" y="1251"/>
                    <a:pt x="4267" y="1337"/>
                  </a:cubicBezTo>
                  <a:cubicBezTo>
                    <a:pt x="3965" y="1368"/>
                    <a:pt x="3665" y="1399"/>
                    <a:pt x="3373" y="1429"/>
                  </a:cubicBezTo>
                  <a:cubicBezTo>
                    <a:pt x="3053" y="1465"/>
                    <a:pt x="2742" y="1495"/>
                    <a:pt x="2436" y="1524"/>
                  </a:cubicBezTo>
                  <a:cubicBezTo>
                    <a:pt x="2347" y="1533"/>
                    <a:pt x="2252" y="1544"/>
                    <a:pt x="2166" y="1553"/>
                  </a:cubicBezTo>
                  <a:cubicBezTo>
                    <a:pt x="1808" y="1582"/>
                    <a:pt x="1485" y="1608"/>
                    <a:pt x="1201" y="1630"/>
                  </a:cubicBezTo>
                  <a:cubicBezTo>
                    <a:pt x="818" y="1661"/>
                    <a:pt x="514" y="1687"/>
                    <a:pt x="307" y="1702"/>
                  </a:cubicBezTo>
                  <a:cubicBezTo>
                    <a:pt x="298" y="1702"/>
                    <a:pt x="287" y="1704"/>
                    <a:pt x="278" y="1704"/>
                  </a:cubicBezTo>
                  <a:cubicBezTo>
                    <a:pt x="185" y="1711"/>
                    <a:pt x="93" y="1720"/>
                    <a:pt x="1" y="1727"/>
                  </a:cubicBezTo>
                  <a:cubicBezTo>
                    <a:pt x="4" y="1730"/>
                    <a:pt x="229" y="2075"/>
                    <a:pt x="600" y="2638"/>
                  </a:cubicBezTo>
                  <a:cubicBezTo>
                    <a:pt x="1452" y="2569"/>
                    <a:pt x="2426" y="2497"/>
                    <a:pt x="3465" y="2379"/>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4"/>
            <p:cNvSpPr/>
            <p:nvPr/>
          </p:nvSpPr>
          <p:spPr>
            <a:xfrm>
              <a:off x="4379900" y="1978875"/>
              <a:ext cx="22400" cy="1800"/>
            </a:xfrm>
            <a:custGeom>
              <a:avLst/>
              <a:gdLst/>
              <a:ahLst/>
              <a:cxnLst/>
              <a:rect l="l" t="t" r="r" b="b"/>
              <a:pathLst>
                <a:path w="896" h="72" extrusionOk="0">
                  <a:moveTo>
                    <a:pt x="0" y="72"/>
                  </a:moveTo>
                  <a:cubicBezTo>
                    <a:pt x="209" y="56"/>
                    <a:pt x="513" y="30"/>
                    <a:pt x="896" y="0"/>
                  </a:cubicBezTo>
                  <a:cubicBezTo>
                    <a:pt x="587" y="24"/>
                    <a:pt x="285" y="49"/>
                    <a:pt x="0" y="72"/>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4"/>
            <p:cNvSpPr/>
            <p:nvPr/>
          </p:nvSpPr>
          <p:spPr>
            <a:xfrm>
              <a:off x="4379900" y="1978875"/>
              <a:ext cx="22400" cy="1800"/>
            </a:xfrm>
            <a:custGeom>
              <a:avLst/>
              <a:gdLst/>
              <a:ahLst/>
              <a:cxnLst/>
              <a:rect l="l" t="t" r="r" b="b"/>
              <a:pathLst>
                <a:path w="896" h="72" extrusionOk="0">
                  <a:moveTo>
                    <a:pt x="0" y="72"/>
                  </a:moveTo>
                  <a:cubicBezTo>
                    <a:pt x="209" y="56"/>
                    <a:pt x="513" y="30"/>
                    <a:pt x="896" y="0"/>
                  </a:cubicBezTo>
                  <a:cubicBezTo>
                    <a:pt x="587" y="24"/>
                    <a:pt x="285" y="49"/>
                    <a:pt x="0" y="72"/>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4"/>
            <p:cNvSpPr/>
            <p:nvPr/>
          </p:nvSpPr>
          <p:spPr>
            <a:xfrm>
              <a:off x="4379900" y="1978875"/>
              <a:ext cx="22400" cy="1800"/>
            </a:xfrm>
            <a:custGeom>
              <a:avLst/>
              <a:gdLst/>
              <a:ahLst/>
              <a:cxnLst/>
              <a:rect l="l" t="t" r="r" b="b"/>
              <a:pathLst>
                <a:path w="896" h="72" extrusionOk="0">
                  <a:moveTo>
                    <a:pt x="0" y="72"/>
                  </a:moveTo>
                  <a:cubicBezTo>
                    <a:pt x="209" y="56"/>
                    <a:pt x="513" y="30"/>
                    <a:pt x="896" y="0"/>
                  </a:cubicBezTo>
                  <a:cubicBezTo>
                    <a:pt x="587" y="24"/>
                    <a:pt x="285" y="49"/>
                    <a:pt x="0" y="72"/>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4"/>
            <p:cNvSpPr/>
            <p:nvPr/>
          </p:nvSpPr>
          <p:spPr>
            <a:xfrm>
              <a:off x="3887200" y="1985750"/>
              <a:ext cx="347525" cy="30525"/>
            </a:xfrm>
            <a:custGeom>
              <a:avLst/>
              <a:gdLst/>
              <a:ahLst/>
              <a:cxnLst/>
              <a:rect l="l" t="t" r="r" b="b"/>
              <a:pathLst>
                <a:path w="13901" h="1221" extrusionOk="0">
                  <a:moveTo>
                    <a:pt x="6939" y="1191"/>
                  </a:moveTo>
                  <a:cubicBezTo>
                    <a:pt x="8161" y="1221"/>
                    <a:pt x="9382" y="1191"/>
                    <a:pt x="10529" y="1184"/>
                  </a:cubicBezTo>
                  <a:cubicBezTo>
                    <a:pt x="11574" y="1185"/>
                    <a:pt x="12549" y="1139"/>
                    <a:pt x="13410" y="1112"/>
                  </a:cubicBezTo>
                  <a:cubicBezTo>
                    <a:pt x="13713" y="510"/>
                    <a:pt x="13899" y="142"/>
                    <a:pt x="13900" y="140"/>
                  </a:cubicBezTo>
                  <a:cubicBezTo>
                    <a:pt x="13821" y="142"/>
                    <a:pt x="13742" y="145"/>
                    <a:pt x="13659" y="148"/>
                  </a:cubicBezTo>
                  <a:cubicBezTo>
                    <a:pt x="13417" y="156"/>
                    <a:pt x="13002" y="169"/>
                    <a:pt x="12465" y="186"/>
                  </a:cubicBezTo>
                  <a:cubicBezTo>
                    <a:pt x="12344" y="191"/>
                    <a:pt x="12227" y="195"/>
                    <a:pt x="12104" y="199"/>
                  </a:cubicBezTo>
                  <a:cubicBezTo>
                    <a:pt x="11983" y="202"/>
                    <a:pt x="11860" y="208"/>
                    <a:pt x="11729" y="211"/>
                  </a:cubicBezTo>
                  <a:cubicBezTo>
                    <a:pt x="11673" y="211"/>
                    <a:pt x="11614" y="214"/>
                    <a:pt x="11558" y="214"/>
                  </a:cubicBezTo>
                  <a:cubicBezTo>
                    <a:pt x="11219" y="222"/>
                    <a:pt x="10871" y="228"/>
                    <a:pt x="10515" y="228"/>
                  </a:cubicBezTo>
                  <a:cubicBezTo>
                    <a:pt x="10227" y="229"/>
                    <a:pt x="9936" y="234"/>
                    <a:pt x="9640" y="237"/>
                  </a:cubicBezTo>
                  <a:cubicBezTo>
                    <a:pt x="9592" y="237"/>
                    <a:pt x="9548" y="238"/>
                    <a:pt x="9502" y="238"/>
                  </a:cubicBezTo>
                  <a:cubicBezTo>
                    <a:pt x="9410" y="239"/>
                    <a:pt x="9316" y="239"/>
                    <a:pt x="9224" y="242"/>
                  </a:cubicBezTo>
                  <a:cubicBezTo>
                    <a:pt x="9059" y="244"/>
                    <a:pt x="8895" y="245"/>
                    <a:pt x="8728" y="247"/>
                  </a:cubicBezTo>
                  <a:cubicBezTo>
                    <a:pt x="8569" y="250"/>
                    <a:pt x="8409" y="251"/>
                    <a:pt x="8247" y="252"/>
                  </a:cubicBezTo>
                  <a:cubicBezTo>
                    <a:pt x="8167" y="251"/>
                    <a:pt x="8082" y="251"/>
                    <a:pt x="8001" y="250"/>
                  </a:cubicBezTo>
                  <a:cubicBezTo>
                    <a:pt x="7652" y="245"/>
                    <a:pt x="7303" y="241"/>
                    <a:pt x="6951" y="237"/>
                  </a:cubicBezTo>
                  <a:cubicBezTo>
                    <a:pt x="6451" y="234"/>
                    <a:pt x="5952" y="227"/>
                    <a:pt x="5456" y="215"/>
                  </a:cubicBezTo>
                  <a:cubicBezTo>
                    <a:pt x="5097" y="209"/>
                    <a:pt x="4741" y="205"/>
                    <a:pt x="4397" y="195"/>
                  </a:cubicBezTo>
                  <a:cubicBezTo>
                    <a:pt x="4139" y="185"/>
                    <a:pt x="3887" y="176"/>
                    <a:pt x="3642" y="166"/>
                  </a:cubicBezTo>
                  <a:cubicBezTo>
                    <a:pt x="3166" y="150"/>
                    <a:pt x="2705" y="133"/>
                    <a:pt x="2256" y="113"/>
                  </a:cubicBezTo>
                  <a:cubicBezTo>
                    <a:pt x="2230" y="112"/>
                    <a:pt x="2199" y="112"/>
                    <a:pt x="2170" y="109"/>
                  </a:cubicBezTo>
                  <a:cubicBezTo>
                    <a:pt x="1519" y="84"/>
                    <a:pt x="976" y="66"/>
                    <a:pt x="597" y="37"/>
                  </a:cubicBezTo>
                  <a:cubicBezTo>
                    <a:pt x="374" y="23"/>
                    <a:pt x="209" y="12"/>
                    <a:pt x="111" y="7"/>
                  </a:cubicBezTo>
                  <a:cubicBezTo>
                    <a:pt x="75" y="5"/>
                    <a:pt x="36" y="4"/>
                    <a:pt x="0" y="1"/>
                  </a:cubicBezTo>
                  <a:cubicBezTo>
                    <a:pt x="3" y="5"/>
                    <a:pt x="178" y="375"/>
                    <a:pt x="470" y="985"/>
                  </a:cubicBezTo>
                  <a:cubicBezTo>
                    <a:pt x="2271" y="1077"/>
                    <a:pt x="4603" y="1175"/>
                    <a:pt x="6939" y="119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4"/>
            <p:cNvSpPr/>
            <p:nvPr/>
          </p:nvSpPr>
          <p:spPr>
            <a:xfrm>
              <a:off x="3405275" y="1925550"/>
              <a:ext cx="46175" cy="8750"/>
            </a:xfrm>
            <a:custGeom>
              <a:avLst/>
              <a:gdLst/>
              <a:ahLst/>
              <a:cxnLst/>
              <a:rect l="l" t="t" r="r" b="b"/>
              <a:pathLst>
                <a:path w="1847" h="350" extrusionOk="0">
                  <a:moveTo>
                    <a:pt x="1847" y="350"/>
                  </a:moveTo>
                  <a:cubicBezTo>
                    <a:pt x="729" y="137"/>
                    <a:pt x="0" y="1"/>
                    <a:pt x="0" y="1"/>
                  </a:cubicBezTo>
                  <a:cubicBezTo>
                    <a:pt x="91" y="19"/>
                    <a:pt x="180" y="35"/>
                    <a:pt x="272" y="52"/>
                  </a:cubicBezTo>
                  <a:cubicBezTo>
                    <a:pt x="758" y="146"/>
                    <a:pt x="1286" y="249"/>
                    <a:pt x="1847" y="350"/>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4"/>
            <p:cNvSpPr/>
            <p:nvPr/>
          </p:nvSpPr>
          <p:spPr>
            <a:xfrm>
              <a:off x="3742600" y="1974525"/>
              <a:ext cx="7125" cy="625"/>
            </a:xfrm>
            <a:custGeom>
              <a:avLst/>
              <a:gdLst/>
              <a:ahLst/>
              <a:cxnLst/>
              <a:rect l="l" t="t" r="r" b="b"/>
              <a:pathLst>
                <a:path w="285" h="25" extrusionOk="0">
                  <a:moveTo>
                    <a:pt x="285" y="25"/>
                  </a:moveTo>
                  <a:lnTo>
                    <a:pt x="285" y="25"/>
                  </a:lnTo>
                  <a:cubicBezTo>
                    <a:pt x="285" y="25"/>
                    <a:pt x="184" y="16"/>
                    <a:pt x="0" y="0"/>
                  </a:cubicBezTo>
                  <a:lnTo>
                    <a:pt x="8" y="0"/>
                  </a:lnTo>
                  <a:cubicBezTo>
                    <a:pt x="104" y="9"/>
                    <a:pt x="194" y="17"/>
                    <a:pt x="285" y="25"/>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4"/>
            <p:cNvSpPr/>
            <p:nvPr/>
          </p:nvSpPr>
          <p:spPr>
            <a:xfrm>
              <a:off x="3664250" y="1965825"/>
              <a:ext cx="45600" cy="5200"/>
            </a:xfrm>
            <a:custGeom>
              <a:avLst/>
              <a:gdLst/>
              <a:ahLst/>
              <a:cxnLst/>
              <a:rect l="l" t="t" r="r" b="b"/>
              <a:pathLst>
                <a:path w="1824" h="208" extrusionOk="0">
                  <a:moveTo>
                    <a:pt x="1258" y="144"/>
                  </a:moveTo>
                  <a:cubicBezTo>
                    <a:pt x="874" y="101"/>
                    <a:pt x="450" y="54"/>
                    <a:pt x="0" y="0"/>
                  </a:cubicBezTo>
                  <a:cubicBezTo>
                    <a:pt x="637" y="77"/>
                    <a:pt x="1248" y="144"/>
                    <a:pt x="1824" y="207"/>
                  </a:cubicBezTo>
                  <a:cubicBezTo>
                    <a:pt x="1644" y="187"/>
                    <a:pt x="1459" y="166"/>
                    <a:pt x="1258" y="144"/>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4"/>
            <p:cNvSpPr/>
            <p:nvPr/>
          </p:nvSpPr>
          <p:spPr>
            <a:xfrm>
              <a:off x="3405225" y="1925550"/>
              <a:ext cx="344500" cy="72200"/>
            </a:xfrm>
            <a:custGeom>
              <a:avLst/>
              <a:gdLst/>
              <a:ahLst/>
              <a:cxnLst/>
              <a:rect l="l" t="t" r="r" b="b"/>
              <a:pathLst>
                <a:path w="13780" h="2888" extrusionOk="0">
                  <a:moveTo>
                    <a:pt x="3185" y="1545"/>
                  </a:moveTo>
                  <a:cubicBezTo>
                    <a:pt x="4319" y="1725"/>
                    <a:pt x="5523" y="1946"/>
                    <a:pt x="6734" y="2100"/>
                  </a:cubicBezTo>
                  <a:cubicBezTo>
                    <a:pt x="9054" y="2443"/>
                    <a:pt x="11374" y="2699"/>
                    <a:pt x="13169" y="2887"/>
                  </a:cubicBezTo>
                  <a:cubicBezTo>
                    <a:pt x="13264" y="2747"/>
                    <a:pt x="13352" y="2617"/>
                    <a:pt x="13428" y="2507"/>
                  </a:cubicBezTo>
                  <a:cubicBezTo>
                    <a:pt x="13651" y="2176"/>
                    <a:pt x="13779" y="1985"/>
                    <a:pt x="13780" y="1985"/>
                  </a:cubicBezTo>
                  <a:cubicBezTo>
                    <a:pt x="13689" y="1978"/>
                    <a:pt x="13599" y="1969"/>
                    <a:pt x="13503" y="1961"/>
                  </a:cubicBezTo>
                  <a:lnTo>
                    <a:pt x="13495" y="1961"/>
                  </a:lnTo>
                  <a:cubicBezTo>
                    <a:pt x="13409" y="1953"/>
                    <a:pt x="13306" y="1945"/>
                    <a:pt x="13184" y="1933"/>
                  </a:cubicBezTo>
                  <a:cubicBezTo>
                    <a:pt x="12924" y="1905"/>
                    <a:pt x="12580" y="1866"/>
                    <a:pt x="12183" y="1820"/>
                  </a:cubicBezTo>
                  <a:cubicBezTo>
                    <a:pt x="11606" y="1758"/>
                    <a:pt x="10995" y="1689"/>
                    <a:pt x="10360" y="1614"/>
                  </a:cubicBezTo>
                  <a:cubicBezTo>
                    <a:pt x="10051" y="1578"/>
                    <a:pt x="9733" y="1542"/>
                    <a:pt x="9403" y="1504"/>
                  </a:cubicBezTo>
                  <a:cubicBezTo>
                    <a:pt x="9173" y="1472"/>
                    <a:pt x="8937" y="1439"/>
                    <a:pt x="8699" y="1407"/>
                  </a:cubicBezTo>
                  <a:cubicBezTo>
                    <a:pt x="8102" y="1324"/>
                    <a:pt x="7486" y="1241"/>
                    <a:pt x="6870" y="1154"/>
                  </a:cubicBezTo>
                  <a:cubicBezTo>
                    <a:pt x="6605" y="1120"/>
                    <a:pt x="6345" y="1084"/>
                    <a:pt x="6084" y="1044"/>
                  </a:cubicBezTo>
                  <a:cubicBezTo>
                    <a:pt x="5984" y="1029"/>
                    <a:pt x="5887" y="1015"/>
                    <a:pt x="5789" y="999"/>
                  </a:cubicBezTo>
                  <a:cubicBezTo>
                    <a:pt x="5295" y="925"/>
                    <a:pt x="4809" y="846"/>
                    <a:pt x="4342" y="767"/>
                  </a:cubicBezTo>
                  <a:cubicBezTo>
                    <a:pt x="3993" y="709"/>
                    <a:pt x="3656" y="653"/>
                    <a:pt x="3332" y="601"/>
                  </a:cubicBezTo>
                  <a:cubicBezTo>
                    <a:pt x="3010" y="548"/>
                    <a:pt x="2704" y="498"/>
                    <a:pt x="2415" y="450"/>
                  </a:cubicBezTo>
                  <a:cubicBezTo>
                    <a:pt x="2323" y="436"/>
                    <a:pt x="2228" y="419"/>
                    <a:pt x="2140" y="404"/>
                  </a:cubicBezTo>
                  <a:cubicBezTo>
                    <a:pt x="2040" y="386"/>
                    <a:pt x="1942" y="367"/>
                    <a:pt x="1847" y="350"/>
                  </a:cubicBezTo>
                  <a:cubicBezTo>
                    <a:pt x="1287" y="249"/>
                    <a:pt x="757" y="146"/>
                    <a:pt x="272" y="52"/>
                  </a:cubicBezTo>
                  <a:cubicBezTo>
                    <a:pt x="179" y="35"/>
                    <a:pt x="88" y="19"/>
                    <a:pt x="1" y="1"/>
                  </a:cubicBezTo>
                  <a:cubicBezTo>
                    <a:pt x="1" y="1"/>
                    <a:pt x="129" y="390"/>
                    <a:pt x="340" y="1040"/>
                  </a:cubicBezTo>
                  <a:cubicBezTo>
                    <a:pt x="1188" y="1202"/>
                    <a:pt x="2149" y="1386"/>
                    <a:pt x="3185" y="1545"/>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4"/>
            <p:cNvSpPr/>
            <p:nvPr/>
          </p:nvSpPr>
          <p:spPr>
            <a:xfrm>
              <a:off x="4372275" y="1938275"/>
              <a:ext cx="344825" cy="343175"/>
            </a:xfrm>
            <a:custGeom>
              <a:avLst/>
              <a:gdLst/>
              <a:ahLst/>
              <a:cxnLst/>
              <a:rect l="l" t="t" r="r" b="b"/>
              <a:pathLst>
                <a:path w="13793" h="13727" extrusionOk="0">
                  <a:moveTo>
                    <a:pt x="13518" y="42"/>
                  </a:moveTo>
                  <a:cubicBezTo>
                    <a:pt x="13051" y="122"/>
                    <a:pt x="12544" y="210"/>
                    <a:pt x="12005" y="298"/>
                  </a:cubicBezTo>
                  <a:cubicBezTo>
                    <a:pt x="11890" y="318"/>
                    <a:pt x="11771" y="338"/>
                    <a:pt x="11649" y="360"/>
                  </a:cubicBezTo>
                  <a:cubicBezTo>
                    <a:pt x="11564" y="372"/>
                    <a:pt x="11474" y="384"/>
                    <a:pt x="11383" y="398"/>
                  </a:cubicBezTo>
                  <a:cubicBezTo>
                    <a:pt x="11080" y="446"/>
                    <a:pt x="10771" y="492"/>
                    <a:pt x="10453" y="538"/>
                  </a:cubicBezTo>
                  <a:cubicBezTo>
                    <a:pt x="10126" y="585"/>
                    <a:pt x="9788" y="635"/>
                    <a:pt x="9437" y="689"/>
                  </a:cubicBezTo>
                  <a:cubicBezTo>
                    <a:pt x="9197" y="725"/>
                    <a:pt x="8955" y="760"/>
                    <a:pt x="8710" y="796"/>
                  </a:cubicBezTo>
                  <a:cubicBezTo>
                    <a:pt x="8587" y="812"/>
                    <a:pt x="8460" y="828"/>
                    <a:pt x="8337" y="842"/>
                  </a:cubicBezTo>
                  <a:cubicBezTo>
                    <a:pt x="7868" y="906"/>
                    <a:pt x="7393" y="969"/>
                    <a:pt x="6914" y="1023"/>
                  </a:cubicBezTo>
                  <a:cubicBezTo>
                    <a:pt x="6013" y="1148"/>
                    <a:pt x="5109" y="1246"/>
                    <a:pt x="4267" y="1332"/>
                  </a:cubicBezTo>
                  <a:cubicBezTo>
                    <a:pt x="3965" y="1363"/>
                    <a:pt x="3665" y="1394"/>
                    <a:pt x="3372" y="1424"/>
                  </a:cubicBezTo>
                  <a:cubicBezTo>
                    <a:pt x="3053" y="1460"/>
                    <a:pt x="2741" y="1490"/>
                    <a:pt x="2436" y="1519"/>
                  </a:cubicBezTo>
                  <a:cubicBezTo>
                    <a:pt x="2346" y="1528"/>
                    <a:pt x="2251" y="1539"/>
                    <a:pt x="2165" y="1548"/>
                  </a:cubicBezTo>
                  <a:cubicBezTo>
                    <a:pt x="1807" y="1577"/>
                    <a:pt x="1484" y="1603"/>
                    <a:pt x="1201" y="1625"/>
                  </a:cubicBezTo>
                  <a:cubicBezTo>
                    <a:pt x="818" y="1656"/>
                    <a:pt x="512" y="1682"/>
                    <a:pt x="305" y="1697"/>
                  </a:cubicBezTo>
                  <a:cubicBezTo>
                    <a:pt x="297" y="1697"/>
                    <a:pt x="287" y="1699"/>
                    <a:pt x="277" y="1699"/>
                  </a:cubicBezTo>
                  <a:cubicBezTo>
                    <a:pt x="183" y="1706"/>
                    <a:pt x="93" y="1715"/>
                    <a:pt x="1" y="1723"/>
                  </a:cubicBezTo>
                  <a:cubicBezTo>
                    <a:pt x="2" y="1725"/>
                    <a:pt x="229" y="2070"/>
                    <a:pt x="599" y="2633"/>
                  </a:cubicBezTo>
                  <a:cubicBezTo>
                    <a:pt x="784" y="2914"/>
                    <a:pt x="1001" y="3248"/>
                    <a:pt x="1251" y="3629"/>
                  </a:cubicBezTo>
                  <a:cubicBezTo>
                    <a:pt x="1635" y="4199"/>
                    <a:pt x="2084" y="4866"/>
                    <a:pt x="2564" y="5579"/>
                  </a:cubicBezTo>
                  <a:cubicBezTo>
                    <a:pt x="3054" y="6281"/>
                    <a:pt x="3580" y="7031"/>
                    <a:pt x="4105" y="7783"/>
                  </a:cubicBezTo>
                  <a:cubicBezTo>
                    <a:pt x="5167" y="9277"/>
                    <a:pt x="6266" y="10786"/>
                    <a:pt x="7101" y="11887"/>
                  </a:cubicBezTo>
                  <a:cubicBezTo>
                    <a:pt x="7946" y="12990"/>
                    <a:pt x="8508" y="13726"/>
                    <a:pt x="8508" y="13726"/>
                  </a:cubicBezTo>
                  <a:cubicBezTo>
                    <a:pt x="8508" y="13726"/>
                    <a:pt x="9998" y="10328"/>
                    <a:pt x="11307" y="6883"/>
                  </a:cubicBezTo>
                  <a:cubicBezTo>
                    <a:pt x="11971" y="5171"/>
                    <a:pt x="12597" y="3456"/>
                    <a:pt x="13050" y="2156"/>
                  </a:cubicBezTo>
                  <a:cubicBezTo>
                    <a:pt x="13198" y="1728"/>
                    <a:pt x="13329" y="1348"/>
                    <a:pt x="13438" y="1031"/>
                  </a:cubicBezTo>
                  <a:cubicBezTo>
                    <a:pt x="13658" y="394"/>
                    <a:pt x="13790" y="9"/>
                    <a:pt x="13793" y="0"/>
                  </a:cubicBezTo>
                  <a:cubicBezTo>
                    <a:pt x="13702" y="10"/>
                    <a:pt x="13612" y="28"/>
                    <a:pt x="13518" y="42"/>
                  </a:cubicBezTo>
                  <a:close/>
                </a:path>
              </a:pathLst>
            </a:custGeom>
            <a:gradFill>
              <a:gsLst>
                <a:gs pos="0">
                  <a:schemeClr val="dk1"/>
                </a:gs>
                <a:gs pos="100000">
                  <a:schemeClr val="l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4"/>
            <p:cNvSpPr/>
            <p:nvPr/>
          </p:nvSpPr>
          <p:spPr>
            <a:xfrm>
              <a:off x="3405275" y="1925525"/>
              <a:ext cx="344450" cy="345500"/>
            </a:xfrm>
            <a:custGeom>
              <a:avLst/>
              <a:gdLst/>
              <a:ahLst/>
              <a:cxnLst/>
              <a:rect l="l" t="t" r="r" b="b"/>
              <a:pathLst>
                <a:path w="13778" h="13820" extrusionOk="0">
                  <a:moveTo>
                    <a:pt x="13496" y="1960"/>
                  </a:moveTo>
                  <a:cubicBezTo>
                    <a:pt x="13410" y="1953"/>
                    <a:pt x="13305" y="1943"/>
                    <a:pt x="13183" y="1933"/>
                  </a:cubicBezTo>
                  <a:cubicBezTo>
                    <a:pt x="12923" y="1904"/>
                    <a:pt x="12580" y="1864"/>
                    <a:pt x="12183" y="1819"/>
                  </a:cubicBezTo>
                  <a:cubicBezTo>
                    <a:pt x="11607" y="1756"/>
                    <a:pt x="10996" y="1689"/>
                    <a:pt x="10359" y="1612"/>
                  </a:cubicBezTo>
                  <a:cubicBezTo>
                    <a:pt x="10050" y="1577"/>
                    <a:pt x="9733" y="1541"/>
                    <a:pt x="9402" y="1503"/>
                  </a:cubicBezTo>
                  <a:cubicBezTo>
                    <a:pt x="9172" y="1470"/>
                    <a:pt x="8937" y="1439"/>
                    <a:pt x="8698" y="1407"/>
                  </a:cubicBezTo>
                  <a:cubicBezTo>
                    <a:pt x="8102" y="1324"/>
                    <a:pt x="7485" y="1239"/>
                    <a:pt x="6869" y="1153"/>
                  </a:cubicBezTo>
                  <a:cubicBezTo>
                    <a:pt x="6606" y="1120"/>
                    <a:pt x="6344" y="1084"/>
                    <a:pt x="6083" y="1043"/>
                  </a:cubicBezTo>
                  <a:cubicBezTo>
                    <a:pt x="5984" y="1029"/>
                    <a:pt x="5888" y="1015"/>
                    <a:pt x="5788" y="999"/>
                  </a:cubicBezTo>
                  <a:cubicBezTo>
                    <a:pt x="5294" y="923"/>
                    <a:pt x="4810" y="844"/>
                    <a:pt x="4343" y="765"/>
                  </a:cubicBezTo>
                  <a:cubicBezTo>
                    <a:pt x="3992" y="707"/>
                    <a:pt x="3656" y="653"/>
                    <a:pt x="3331" y="599"/>
                  </a:cubicBezTo>
                  <a:cubicBezTo>
                    <a:pt x="3009" y="548"/>
                    <a:pt x="2705" y="497"/>
                    <a:pt x="2414" y="448"/>
                  </a:cubicBezTo>
                  <a:cubicBezTo>
                    <a:pt x="2324" y="434"/>
                    <a:pt x="2228" y="418"/>
                    <a:pt x="2140" y="404"/>
                  </a:cubicBezTo>
                  <a:cubicBezTo>
                    <a:pt x="2039" y="384"/>
                    <a:pt x="1943" y="367"/>
                    <a:pt x="1847" y="348"/>
                  </a:cubicBezTo>
                  <a:cubicBezTo>
                    <a:pt x="1286" y="247"/>
                    <a:pt x="758" y="145"/>
                    <a:pt x="272" y="52"/>
                  </a:cubicBezTo>
                  <a:cubicBezTo>
                    <a:pt x="178" y="35"/>
                    <a:pt x="89" y="17"/>
                    <a:pt x="0" y="0"/>
                  </a:cubicBezTo>
                  <a:cubicBezTo>
                    <a:pt x="0" y="0"/>
                    <a:pt x="128" y="390"/>
                    <a:pt x="341" y="1038"/>
                  </a:cubicBezTo>
                  <a:cubicBezTo>
                    <a:pt x="444" y="1358"/>
                    <a:pt x="568" y="1740"/>
                    <a:pt x="710" y="2170"/>
                  </a:cubicBezTo>
                  <a:cubicBezTo>
                    <a:pt x="1141" y="3481"/>
                    <a:pt x="1742" y="5205"/>
                    <a:pt x="2374" y="6926"/>
                  </a:cubicBezTo>
                  <a:cubicBezTo>
                    <a:pt x="3003" y="8651"/>
                    <a:pt x="3667" y="10382"/>
                    <a:pt x="4179" y="11681"/>
                  </a:cubicBezTo>
                  <a:cubicBezTo>
                    <a:pt x="4702" y="12965"/>
                    <a:pt x="5050" y="13820"/>
                    <a:pt x="5050" y="13820"/>
                  </a:cubicBezTo>
                  <a:cubicBezTo>
                    <a:pt x="5050" y="13820"/>
                    <a:pt x="5625" y="13092"/>
                    <a:pt x="6488" y="12000"/>
                  </a:cubicBezTo>
                  <a:cubicBezTo>
                    <a:pt x="7346" y="10905"/>
                    <a:pt x="8464" y="9458"/>
                    <a:pt x="9556" y="7961"/>
                  </a:cubicBezTo>
                  <a:cubicBezTo>
                    <a:pt x="10651" y="6474"/>
                    <a:pt x="11709" y="4985"/>
                    <a:pt x="12490" y="3866"/>
                  </a:cubicBezTo>
                  <a:cubicBezTo>
                    <a:pt x="12751" y="3493"/>
                    <a:pt x="12976" y="3164"/>
                    <a:pt x="13167" y="2884"/>
                  </a:cubicBezTo>
                  <a:cubicBezTo>
                    <a:pt x="13262" y="2745"/>
                    <a:pt x="13350" y="2615"/>
                    <a:pt x="13426" y="2503"/>
                  </a:cubicBezTo>
                  <a:cubicBezTo>
                    <a:pt x="13649" y="2173"/>
                    <a:pt x="13777" y="1983"/>
                    <a:pt x="13778" y="1983"/>
                  </a:cubicBezTo>
                  <a:cubicBezTo>
                    <a:pt x="13687" y="1976"/>
                    <a:pt x="13597" y="1967"/>
                    <a:pt x="13501" y="1957"/>
                  </a:cubicBezTo>
                  <a:cubicBezTo>
                    <a:pt x="13499" y="1962"/>
                    <a:pt x="13498" y="1960"/>
                    <a:pt x="13496" y="1960"/>
                  </a:cubicBezTo>
                  <a:close/>
                </a:path>
              </a:pathLst>
            </a:custGeom>
            <a:gradFill>
              <a:gsLst>
                <a:gs pos="0">
                  <a:schemeClr val="dk1"/>
                </a:gs>
                <a:gs pos="100000">
                  <a:schemeClr val="l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4"/>
            <p:cNvSpPr/>
            <p:nvPr/>
          </p:nvSpPr>
          <p:spPr>
            <a:xfrm>
              <a:off x="3465700" y="1936800"/>
              <a:ext cx="22900" cy="3800"/>
            </a:xfrm>
            <a:custGeom>
              <a:avLst/>
              <a:gdLst/>
              <a:ahLst/>
              <a:cxnLst/>
              <a:rect l="l" t="t" r="r" b="b"/>
              <a:pathLst>
                <a:path w="916" h="152" extrusionOk="0">
                  <a:moveTo>
                    <a:pt x="0" y="0"/>
                  </a:moveTo>
                  <a:cubicBezTo>
                    <a:pt x="289" y="46"/>
                    <a:pt x="594" y="97"/>
                    <a:pt x="916" y="151"/>
                  </a:cubicBezTo>
                  <a:cubicBezTo>
                    <a:pt x="601" y="102"/>
                    <a:pt x="298" y="52"/>
                    <a:pt x="0" y="0"/>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4"/>
            <p:cNvSpPr/>
            <p:nvPr/>
          </p:nvSpPr>
          <p:spPr>
            <a:xfrm>
              <a:off x="3465700" y="1936800"/>
              <a:ext cx="22900" cy="3800"/>
            </a:xfrm>
            <a:custGeom>
              <a:avLst/>
              <a:gdLst/>
              <a:ahLst/>
              <a:cxnLst/>
              <a:rect l="l" t="t" r="r" b="b"/>
              <a:pathLst>
                <a:path w="916" h="152" extrusionOk="0">
                  <a:moveTo>
                    <a:pt x="0" y="0"/>
                  </a:moveTo>
                  <a:cubicBezTo>
                    <a:pt x="289" y="46"/>
                    <a:pt x="594" y="97"/>
                    <a:pt x="916" y="151"/>
                  </a:cubicBezTo>
                  <a:cubicBezTo>
                    <a:pt x="601" y="102"/>
                    <a:pt x="298" y="52"/>
                    <a:pt x="0" y="0"/>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4"/>
            <p:cNvSpPr/>
            <p:nvPr/>
          </p:nvSpPr>
          <p:spPr>
            <a:xfrm>
              <a:off x="3465700" y="1936800"/>
              <a:ext cx="22900" cy="3800"/>
            </a:xfrm>
            <a:custGeom>
              <a:avLst/>
              <a:gdLst/>
              <a:ahLst/>
              <a:cxnLst/>
              <a:rect l="l" t="t" r="r" b="b"/>
              <a:pathLst>
                <a:path w="916" h="152" extrusionOk="0">
                  <a:moveTo>
                    <a:pt x="0" y="0"/>
                  </a:moveTo>
                  <a:cubicBezTo>
                    <a:pt x="289" y="46"/>
                    <a:pt x="594" y="97"/>
                    <a:pt x="916" y="151"/>
                  </a:cubicBezTo>
                  <a:cubicBezTo>
                    <a:pt x="601" y="102"/>
                    <a:pt x="298" y="52"/>
                    <a:pt x="0" y="0"/>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4"/>
            <p:cNvSpPr/>
            <p:nvPr/>
          </p:nvSpPr>
          <p:spPr>
            <a:xfrm>
              <a:off x="3576975" y="1954325"/>
              <a:ext cx="45775" cy="6375"/>
            </a:xfrm>
            <a:custGeom>
              <a:avLst/>
              <a:gdLst/>
              <a:ahLst/>
              <a:cxnLst/>
              <a:rect l="l" t="t" r="r" b="b"/>
              <a:pathLst>
                <a:path w="1831" h="255" extrusionOk="0">
                  <a:moveTo>
                    <a:pt x="1" y="1"/>
                  </a:moveTo>
                  <a:cubicBezTo>
                    <a:pt x="617" y="87"/>
                    <a:pt x="1234" y="172"/>
                    <a:pt x="1830" y="255"/>
                  </a:cubicBezTo>
                  <a:cubicBezTo>
                    <a:pt x="1227" y="176"/>
                    <a:pt x="615" y="91"/>
                    <a:pt x="1" y="1"/>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4"/>
            <p:cNvSpPr/>
            <p:nvPr/>
          </p:nvSpPr>
          <p:spPr>
            <a:xfrm>
              <a:off x="3576975" y="1954325"/>
              <a:ext cx="45775" cy="6375"/>
            </a:xfrm>
            <a:custGeom>
              <a:avLst/>
              <a:gdLst/>
              <a:ahLst/>
              <a:cxnLst/>
              <a:rect l="l" t="t" r="r" b="b"/>
              <a:pathLst>
                <a:path w="1831" h="255" extrusionOk="0">
                  <a:moveTo>
                    <a:pt x="1" y="1"/>
                  </a:moveTo>
                  <a:cubicBezTo>
                    <a:pt x="617" y="87"/>
                    <a:pt x="1234" y="172"/>
                    <a:pt x="1830" y="255"/>
                  </a:cubicBezTo>
                  <a:cubicBezTo>
                    <a:pt x="1227" y="176"/>
                    <a:pt x="615" y="91"/>
                    <a:pt x="1" y="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4"/>
            <p:cNvSpPr/>
            <p:nvPr/>
          </p:nvSpPr>
          <p:spPr>
            <a:xfrm>
              <a:off x="3576975" y="1954325"/>
              <a:ext cx="45775" cy="6375"/>
            </a:xfrm>
            <a:custGeom>
              <a:avLst/>
              <a:gdLst/>
              <a:ahLst/>
              <a:cxnLst/>
              <a:rect l="l" t="t" r="r" b="b"/>
              <a:pathLst>
                <a:path w="1831" h="255" extrusionOk="0">
                  <a:moveTo>
                    <a:pt x="1" y="1"/>
                  </a:moveTo>
                  <a:cubicBezTo>
                    <a:pt x="617" y="87"/>
                    <a:pt x="1234" y="172"/>
                    <a:pt x="1830" y="255"/>
                  </a:cubicBezTo>
                  <a:cubicBezTo>
                    <a:pt x="1227" y="176"/>
                    <a:pt x="615" y="91"/>
                    <a:pt x="1" y="1"/>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4"/>
            <p:cNvSpPr/>
            <p:nvPr/>
          </p:nvSpPr>
          <p:spPr>
            <a:xfrm>
              <a:off x="2933400" y="1804800"/>
              <a:ext cx="336575" cy="113100"/>
            </a:xfrm>
            <a:custGeom>
              <a:avLst/>
              <a:gdLst/>
              <a:ahLst/>
              <a:cxnLst/>
              <a:rect l="l" t="t" r="r" b="b"/>
              <a:pathLst>
                <a:path w="13463" h="4524" extrusionOk="0">
                  <a:moveTo>
                    <a:pt x="13462" y="3707"/>
                  </a:moveTo>
                  <a:cubicBezTo>
                    <a:pt x="13462" y="3707"/>
                    <a:pt x="13382" y="3690"/>
                    <a:pt x="13234" y="3657"/>
                  </a:cubicBezTo>
                  <a:cubicBezTo>
                    <a:pt x="13219" y="3652"/>
                    <a:pt x="13205" y="3651"/>
                    <a:pt x="13191" y="3647"/>
                  </a:cubicBezTo>
                  <a:cubicBezTo>
                    <a:pt x="13170" y="3641"/>
                    <a:pt x="13149" y="3636"/>
                    <a:pt x="13130" y="3632"/>
                  </a:cubicBezTo>
                  <a:cubicBezTo>
                    <a:pt x="13067" y="3618"/>
                    <a:pt x="12994" y="3601"/>
                    <a:pt x="12915" y="3580"/>
                  </a:cubicBezTo>
                  <a:cubicBezTo>
                    <a:pt x="12088" y="3379"/>
                    <a:pt x="11156" y="3152"/>
                    <a:pt x="10157" y="2908"/>
                  </a:cubicBezTo>
                  <a:cubicBezTo>
                    <a:pt x="9880" y="2840"/>
                    <a:pt x="9598" y="2771"/>
                    <a:pt x="9312" y="2704"/>
                  </a:cubicBezTo>
                  <a:cubicBezTo>
                    <a:pt x="9269" y="2691"/>
                    <a:pt x="9224" y="2681"/>
                    <a:pt x="9180" y="2668"/>
                  </a:cubicBezTo>
                  <a:cubicBezTo>
                    <a:pt x="9176" y="2668"/>
                    <a:pt x="9173" y="2667"/>
                    <a:pt x="9171" y="2667"/>
                  </a:cubicBezTo>
                  <a:cubicBezTo>
                    <a:pt x="8382" y="2452"/>
                    <a:pt x="7537" y="2224"/>
                    <a:pt x="6695" y="1995"/>
                  </a:cubicBezTo>
                  <a:cubicBezTo>
                    <a:pt x="6386" y="1916"/>
                    <a:pt x="6079" y="1833"/>
                    <a:pt x="5774" y="1748"/>
                  </a:cubicBezTo>
                  <a:cubicBezTo>
                    <a:pt x="5662" y="1718"/>
                    <a:pt x="5550" y="1687"/>
                    <a:pt x="5438" y="1656"/>
                  </a:cubicBezTo>
                  <a:cubicBezTo>
                    <a:pt x="5266" y="1606"/>
                    <a:pt x="5097" y="1556"/>
                    <a:pt x="4928" y="1505"/>
                  </a:cubicBezTo>
                  <a:cubicBezTo>
                    <a:pt x="4390" y="1349"/>
                    <a:pt x="3863" y="1189"/>
                    <a:pt x="3352" y="1037"/>
                  </a:cubicBezTo>
                  <a:cubicBezTo>
                    <a:pt x="3297" y="1021"/>
                    <a:pt x="3244" y="1004"/>
                    <a:pt x="3191" y="988"/>
                  </a:cubicBezTo>
                  <a:cubicBezTo>
                    <a:pt x="2808" y="875"/>
                    <a:pt x="2441" y="765"/>
                    <a:pt x="2080" y="658"/>
                  </a:cubicBezTo>
                  <a:cubicBezTo>
                    <a:pt x="1677" y="543"/>
                    <a:pt x="1325" y="432"/>
                    <a:pt x="1025" y="334"/>
                  </a:cubicBezTo>
                  <a:cubicBezTo>
                    <a:pt x="762" y="252"/>
                    <a:pt x="506" y="169"/>
                    <a:pt x="265" y="87"/>
                  </a:cubicBezTo>
                  <a:cubicBezTo>
                    <a:pt x="176" y="58"/>
                    <a:pt x="87" y="30"/>
                    <a:pt x="1" y="1"/>
                  </a:cubicBezTo>
                  <a:cubicBezTo>
                    <a:pt x="1" y="2"/>
                    <a:pt x="80" y="406"/>
                    <a:pt x="212" y="1074"/>
                  </a:cubicBezTo>
                  <a:cubicBezTo>
                    <a:pt x="1032" y="1346"/>
                    <a:pt x="1972" y="1626"/>
                    <a:pt x="2979" y="1924"/>
                  </a:cubicBezTo>
                  <a:cubicBezTo>
                    <a:pt x="4082" y="2253"/>
                    <a:pt x="5256" y="2612"/>
                    <a:pt x="6442" y="2919"/>
                  </a:cubicBezTo>
                  <a:cubicBezTo>
                    <a:pt x="7035" y="3079"/>
                    <a:pt x="7627" y="3238"/>
                    <a:pt x="8209" y="3397"/>
                  </a:cubicBezTo>
                  <a:cubicBezTo>
                    <a:pt x="8499" y="3476"/>
                    <a:pt x="8788" y="3555"/>
                    <a:pt x="9074" y="3632"/>
                  </a:cubicBezTo>
                  <a:cubicBezTo>
                    <a:pt x="9361" y="3703"/>
                    <a:pt x="9646" y="3770"/>
                    <a:pt x="9923" y="3839"/>
                  </a:cubicBezTo>
                  <a:cubicBezTo>
                    <a:pt x="10943" y="4086"/>
                    <a:pt x="11896" y="4319"/>
                    <a:pt x="12735" y="4523"/>
                  </a:cubicBezTo>
                  <a:cubicBezTo>
                    <a:pt x="12847" y="4398"/>
                    <a:pt x="12953" y="4279"/>
                    <a:pt x="13044" y="4180"/>
                  </a:cubicBezTo>
                  <a:cubicBezTo>
                    <a:pt x="13311" y="3876"/>
                    <a:pt x="13462" y="3707"/>
                    <a:pt x="13462" y="3707"/>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4"/>
            <p:cNvSpPr/>
            <p:nvPr/>
          </p:nvSpPr>
          <p:spPr>
            <a:xfrm>
              <a:off x="5768375" y="1420750"/>
              <a:ext cx="311550" cy="367800"/>
            </a:xfrm>
            <a:custGeom>
              <a:avLst/>
              <a:gdLst/>
              <a:ahLst/>
              <a:cxnLst/>
              <a:rect l="l" t="t" r="r" b="b"/>
              <a:pathLst>
                <a:path w="12462" h="14712" extrusionOk="0">
                  <a:moveTo>
                    <a:pt x="12251" y="1090"/>
                  </a:moveTo>
                  <a:cubicBezTo>
                    <a:pt x="12221" y="417"/>
                    <a:pt x="12198" y="9"/>
                    <a:pt x="12198" y="2"/>
                  </a:cubicBezTo>
                  <a:lnTo>
                    <a:pt x="12198" y="0"/>
                  </a:lnTo>
                  <a:cubicBezTo>
                    <a:pt x="12198" y="0"/>
                    <a:pt x="11949" y="153"/>
                    <a:pt x="11531" y="407"/>
                  </a:cubicBezTo>
                  <a:cubicBezTo>
                    <a:pt x="11452" y="454"/>
                    <a:pt x="11371" y="505"/>
                    <a:pt x="11281" y="561"/>
                  </a:cubicBezTo>
                  <a:cubicBezTo>
                    <a:pt x="10171" y="1232"/>
                    <a:pt x="8197" y="2409"/>
                    <a:pt x="6175" y="3521"/>
                  </a:cubicBezTo>
                  <a:cubicBezTo>
                    <a:pt x="5073" y="4129"/>
                    <a:pt x="3969" y="4725"/>
                    <a:pt x="3001" y="5235"/>
                  </a:cubicBezTo>
                  <a:cubicBezTo>
                    <a:pt x="2626" y="5433"/>
                    <a:pt x="2270" y="5619"/>
                    <a:pt x="1945" y="5786"/>
                  </a:cubicBezTo>
                  <a:cubicBezTo>
                    <a:pt x="1363" y="6083"/>
                    <a:pt x="877" y="6333"/>
                    <a:pt x="538" y="6507"/>
                  </a:cubicBezTo>
                  <a:cubicBezTo>
                    <a:pt x="197" y="6676"/>
                    <a:pt x="1" y="6773"/>
                    <a:pt x="1" y="6773"/>
                  </a:cubicBezTo>
                  <a:cubicBezTo>
                    <a:pt x="1" y="6773"/>
                    <a:pt x="338" y="7013"/>
                    <a:pt x="896" y="7395"/>
                  </a:cubicBezTo>
                  <a:cubicBezTo>
                    <a:pt x="1175" y="7587"/>
                    <a:pt x="1502" y="7812"/>
                    <a:pt x="1880" y="8066"/>
                  </a:cubicBezTo>
                  <a:cubicBezTo>
                    <a:pt x="3010" y="8832"/>
                    <a:pt x="4541" y="9858"/>
                    <a:pt x="6089" y="10844"/>
                  </a:cubicBezTo>
                  <a:cubicBezTo>
                    <a:pt x="9181" y="12837"/>
                    <a:pt x="12387" y="14712"/>
                    <a:pt x="12387" y="14712"/>
                  </a:cubicBezTo>
                  <a:cubicBezTo>
                    <a:pt x="12387" y="14712"/>
                    <a:pt x="12406" y="13785"/>
                    <a:pt x="12433" y="12394"/>
                  </a:cubicBezTo>
                  <a:cubicBezTo>
                    <a:pt x="12452" y="11003"/>
                    <a:pt x="12462" y="9162"/>
                    <a:pt x="12435" y="7319"/>
                  </a:cubicBezTo>
                  <a:cubicBezTo>
                    <a:pt x="12409" y="4869"/>
                    <a:pt x="12313" y="2443"/>
                    <a:pt x="12251" y="1090"/>
                  </a:cubicBezTo>
                  <a:close/>
                </a:path>
              </a:pathLst>
            </a:custGeom>
            <a:gradFill>
              <a:gsLst>
                <a:gs pos="0">
                  <a:schemeClr val="dk2"/>
                </a:gs>
                <a:gs pos="100000">
                  <a:schemeClr val="lt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4"/>
            <p:cNvSpPr/>
            <p:nvPr/>
          </p:nvSpPr>
          <p:spPr>
            <a:xfrm>
              <a:off x="4852475" y="1823825"/>
              <a:ext cx="336750" cy="357525"/>
            </a:xfrm>
            <a:custGeom>
              <a:avLst/>
              <a:gdLst/>
              <a:ahLst/>
              <a:cxnLst/>
              <a:rect l="l" t="t" r="r" b="b"/>
              <a:pathLst>
                <a:path w="13470" h="14301" extrusionOk="0">
                  <a:moveTo>
                    <a:pt x="12895" y="175"/>
                  </a:moveTo>
                  <a:cubicBezTo>
                    <a:pt x="12866" y="184"/>
                    <a:pt x="12830" y="196"/>
                    <a:pt x="12800" y="204"/>
                  </a:cubicBezTo>
                  <a:cubicBezTo>
                    <a:pt x="12441" y="312"/>
                    <a:pt x="11959" y="456"/>
                    <a:pt x="11382" y="628"/>
                  </a:cubicBezTo>
                  <a:cubicBezTo>
                    <a:pt x="10757" y="816"/>
                    <a:pt x="10027" y="1035"/>
                    <a:pt x="9239" y="1247"/>
                  </a:cubicBezTo>
                  <a:cubicBezTo>
                    <a:pt x="8450" y="1460"/>
                    <a:pt x="7617" y="1712"/>
                    <a:pt x="6773" y="1920"/>
                  </a:cubicBezTo>
                  <a:cubicBezTo>
                    <a:pt x="5114" y="2365"/>
                    <a:pt x="3442" y="2762"/>
                    <a:pt x="2176" y="3049"/>
                  </a:cubicBezTo>
                  <a:cubicBezTo>
                    <a:pt x="1747" y="3147"/>
                    <a:pt x="1365" y="3233"/>
                    <a:pt x="1043" y="3302"/>
                  </a:cubicBezTo>
                  <a:cubicBezTo>
                    <a:pt x="640" y="3391"/>
                    <a:pt x="337" y="3456"/>
                    <a:pt x="165" y="3493"/>
                  </a:cubicBezTo>
                  <a:cubicBezTo>
                    <a:pt x="58" y="3515"/>
                    <a:pt x="1" y="3528"/>
                    <a:pt x="1" y="3528"/>
                  </a:cubicBezTo>
                  <a:lnTo>
                    <a:pt x="4" y="3529"/>
                  </a:lnTo>
                  <a:cubicBezTo>
                    <a:pt x="7" y="3535"/>
                    <a:pt x="272" y="3845"/>
                    <a:pt x="712" y="4354"/>
                  </a:cubicBezTo>
                  <a:cubicBezTo>
                    <a:pt x="1599" y="5376"/>
                    <a:pt x="3202" y="7202"/>
                    <a:pt x="4876" y="8990"/>
                  </a:cubicBezTo>
                  <a:cubicBezTo>
                    <a:pt x="6130" y="10343"/>
                    <a:pt x="7413" y="11671"/>
                    <a:pt x="8386" y="12657"/>
                  </a:cubicBezTo>
                  <a:cubicBezTo>
                    <a:pt x="9368" y="13644"/>
                    <a:pt x="10024" y="14301"/>
                    <a:pt x="10024" y="14301"/>
                  </a:cubicBezTo>
                  <a:cubicBezTo>
                    <a:pt x="10024" y="14301"/>
                    <a:pt x="10087" y="14078"/>
                    <a:pt x="10199" y="13689"/>
                  </a:cubicBezTo>
                  <a:cubicBezTo>
                    <a:pt x="10307" y="13296"/>
                    <a:pt x="10459" y="12739"/>
                    <a:pt x="10645" y="12068"/>
                  </a:cubicBezTo>
                  <a:cubicBezTo>
                    <a:pt x="11007" y="10723"/>
                    <a:pt x="11468" y="8934"/>
                    <a:pt x="11902" y="7153"/>
                  </a:cubicBezTo>
                  <a:cubicBezTo>
                    <a:pt x="12330" y="5360"/>
                    <a:pt x="12728" y="3568"/>
                    <a:pt x="13011" y="2235"/>
                  </a:cubicBezTo>
                  <a:cubicBezTo>
                    <a:pt x="13106" y="1792"/>
                    <a:pt x="13188" y="1401"/>
                    <a:pt x="13256" y="1071"/>
                  </a:cubicBezTo>
                  <a:cubicBezTo>
                    <a:pt x="13391" y="417"/>
                    <a:pt x="13468" y="16"/>
                    <a:pt x="13470" y="2"/>
                  </a:cubicBezTo>
                  <a:lnTo>
                    <a:pt x="13470" y="0"/>
                  </a:lnTo>
                  <a:cubicBezTo>
                    <a:pt x="13470" y="0"/>
                    <a:pt x="13312" y="50"/>
                    <a:pt x="13041" y="134"/>
                  </a:cubicBezTo>
                  <a:cubicBezTo>
                    <a:pt x="12991" y="145"/>
                    <a:pt x="12948" y="160"/>
                    <a:pt x="12895" y="175"/>
                  </a:cubicBezTo>
                  <a:close/>
                </a:path>
              </a:pathLst>
            </a:custGeom>
            <a:gradFill>
              <a:gsLst>
                <a:gs pos="0">
                  <a:schemeClr val="dk2"/>
                </a:gs>
                <a:gs pos="100000">
                  <a:schemeClr val="lt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4"/>
            <p:cNvSpPr/>
            <p:nvPr/>
          </p:nvSpPr>
          <p:spPr>
            <a:xfrm>
              <a:off x="3887200" y="1985700"/>
              <a:ext cx="347525" cy="325925"/>
            </a:xfrm>
            <a:custGeom>
              <a:avLst/>
              <a:gdLst/>
              <a:ahLst/>
              <a:cxnLst/>
              <a:rect l="l" t="t" r="r" b="b"/>
              <a:pathLst>
                <a:path w="13901" h="13037" extrusionOk="0">
                  <a:moveTo>
                    <a:pt x="12465" y="188"/>
                  </a:moveTo>
                  <a:cubicBezTo>
                    <a:pt x="12344" y="193"/>
                    <a:pt x="12227" y="197"/>
                    <a:pt x="12104" y="201"/>
                  </a:cubicBezTo>
                  <a:cubicBezTo>
                    <a:pt x="11983" y="204"/>
                    <a:pt x="11860" y="210"/>
                    <a:pt x="11729" y="213"/>
                  </a:cubicBezTo>
                  <a:cubicBezTo>
                    <a:pt x="11673" y="213"/>
                    <a:pt x="11614" y="216"/>
                    <a:pt x="11558" y="216"/>
                  </a:cubicBezTo>
                  <a:cubicBezTo>
                    <a:pt x="10983" y="223"/>
                    <a:pt x="10334" y="230"/>
                    <a:pt x="9640" y="237"/>
                  </a:cubicBezTo>
                  <a:cubicBezTo>
                    <a:pt x="9592" y="237"/>
                    <a:pt x="9548" y="239"/>
                    <a:pt x="9502" y="239"/>
                  </a:cubicBezTo>
                  <a:cubicBezTo>
                    <a:pt x="9410" y="240"/>
                    <a:pt x="9316" y="240"/>
                    <a:pt x="9224" y="241"/>
                  </a:cubicBezTo>
                  <a:cubicBezTo>
                    <a:pt x="9059" y="244"/>
                    <a:pt x="8895" y="246"/>
                    <a:pt x="8728" y="247"/>
                  </a:cubicBezTo>
                  <a:cubicBezTo>
                    <a:pt x="8569" y="249"/>
                    <a:pt x="8409" y="252"/>
                    <a:pt x="8247" y="253"/>
                  </a:cubicBezTo>
                  <a:cubicBezTo>
                    <a:pt x="8167" y="252"/>
                    <a:pt x="8082" y="252"/>
                    <a:pt x="8001" y="249"/>
                  </a:cubicBezTo>
                  <a:cubicBezTo>
                    <a:pt x="7652" y="246"/>
                    <a:pt x="7303" y="240"/>
                    <a:pt x="6951" y="237"/>
                  </a:cubicBezTo>
                  <a:cubicBezTo>
                    <a:pt x="6451" y="233"/>
                    <a:pt x="5951" y="226"/>
                    <a:pt x="5456" y="216"/>
                  </a:cubicBezTo>
                  <a:cubicBezTo>
                    <a:pt x="5097" y="210"/>
                    <a:pt x="4741" y="204"/>
                    <a:pt x="4397" y="196"/>
                  </a:cubicBezTo>
                  <a:cubicBezTo>
                    <a:pt x="4139" y="185"/>
                    <a:pt x="3887" y="175"/>
                    <a:pt x="3642" y="167"/>
                  </a:cubicBezTo>
                  <a:cubicBezTo>
                    <a:pt x="3146" y="147"/>
                    <a:pt x="2680" y="129"/>
                    <a:pt x="2256" y="114"/>
                  </a:cubicBezTo>
                  <a:cubicBezTo>
                    <a:pt x="2230" y="111"/>
                    <a:pt x="2199" y="111"/>
                    <a:pt x="2170" y="109"/>
                  </a:cubicBezTo>
                  <a:cubicBezTo>
                    <a:pt x="1518" y="85"/>
                    <a:pt x="976" y="66"/>
                    <a:pt x="597" y="37"/>
                  </a:cubicBezTo>
                  <a:cubicBezTo>
                    <a:pt x="374" y="23"/>
                    <a:pt x="209" y="13"/>
                    <a:pt x="109" y="7"/>
                  </a:cubicBezTo>
                  <a:cubicBezTo>
                    <a:pt x="40" y="3"/>
                    <a:pt x="0" y="0"/>
                    <a:pt x="0" y="0"/>
                  </a:cubicBezTo>
                  <a:lnTo>
                    <a:pt x="0" y="0"/>
                  </a:lnTo>
                  <a:cubicBezTo>
                    <a:pt x="2" y="3"/>
                    <a:pt x="178" y="374"/>
                    <a:pt x="469" y="984"/>
                  </a:cubicBezTo>
                  <a:cubicBezTo>
                    <a:pt x="615" y="1289"/>
                    <a:pt x="788" y="1653"/>
                    <a:pt x="985" y="2065"/>
                  </a:cubicBezTo>
                  <a:cubicBezTo>
                    <a:pt x="1585" y="3289"/>
                    <a:pt x="2404" y="4922"/>
                    <a:pt x="3256" y="6556"/>
                  </a:cubicBezTo>
                  <a:cubicBezTo>
                    <a:pt x="3683" y="7372"/>
                    <a:pt x="4116" y="8192"/>
                    <a:pt x="4528" y="8954"/>
                  </a:cubicBezTo>
                  <a:cubicBezTo>
                    <a:pt x="4948" y="9710"/>
                    <a:pt x="5339" y="10417"/>
                    <a:pt x="5673" y="11020"/>
                  </a:cubicBezTo>
                  <a:cubicBezTo>
                    <a:pt x="6360" y="12230"/>
                    <a:pt x="6820" y="13036"/>
                    <a:pt x="6820" y="13036"/>
                  </a:cubicBezTo>
                  <a:cubicBezTo>
                    <a:pt x="6820" y="13036"/>
                    <a:pt x="7294" y="12243"/>
                    <a:pt x="8009" y="11053"/>
                  </a:cubicBezTo>
                  <a:cubicBezTo>
                    <a:pt x="8713" y="9852"/>
                    <a:pt x="9629" y="8240"/>
                    <a:pt x="10513" y="6632"/>
                  </a:cubicBezTo>
                  <a:cubicBezTo>
                    <a:pt x="11401" y="5031"/>
                    <a:pt x="12250" y="3404"/>
                    <a:pt x="12874" y="2177"/>
                  </a:cubicBezTo>
                  <a:cubicBezTo>
                    <a:pt x="13078" y="1770"/>
                    <a:pt x="13256" y="1416"/>
                    <a:pt x="13409" y="1115"/>
                  </a:cubicBezTo>
                  <a:cubicBezTo>
                    <a:pt x="13713" y="513"/>
                    <a:pt x="13897" y="145"/>
                    <a:pt x="13900" y="144"/>
                  </a:cubicBezTo>
                  <a:lnTo>
                    <a:pt x="13900" y="142"/>
                  </a:lnTo>
                  <a:cubicBezTo>
                    <a:pt x="13900" y="142"/>
                    <a:pt x="13815" y="145"/>
                    <a:pt x="13659" y="151"/>
                  </a:cubicBezTo>
                  <a:cubicBezTo>
                    <a:pt x="13417" y="157"/>
                    <a:pt x="13002" y="171"/>
                    <a:pt x="12465" y="188"/>
                  </a:cubicBezTo>
                  <a:close/>
                </a:path>
              </a:pathLst>
            </a:custGeom>
            <a:gradFill>
              <a:gsLst>
                <a:gs pos="0">
                  <a:schemeClr val="dk2"/>
                </a:gs>
                <a:gs pos="100000">
                  <a:schemeClr val="lt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4"/>
            <p:cNvSpPr/>
            <p:nvPr/>
          </p:nvSpPr>
          <p:spPr>
            <a:xfrm>
              <a:off x="2933475" y="1804775"/>
              <a:ext cx="336525" cy="358450"/>
            </a:xfrm>
            <a:custGeom>
              <a:avLst/>
              <a:gdLst/>
              <a:ahLst/>
              <a:cxnLst/>
              <a:rect l="l" t="t" r="r" b="b"/>
              <a:pathLst>
                <a:path w="13461" h="14338" extrusionOk="0">
                  <a:moveTo>
                    <a:pt x="13129" y="3633"/>
                  </a:moveTo>
                  <a:cubicBezTo>
                    <a:pt x="13065" y="3619"/>
                    <a:pt x="12992" y="3602"/>
                    <a:pt x="12913" y="3581"/>
                  </a:cubicBezTo>
                  <a:cubicBezTo>
                    <a:pt x="12900" y="3579"/>
                    <a:pt x="12887" y="3576"/>
                    <a:pt x="12876" y="3573"/>
                  </a:cubicBezTo>
                  <a:cubicBezTo>
                    <a:pt x="12505" y="3482"/>
                    <a:pt x="11975" y="3353"/>
                    <a:pt x="11340" y="3199"/>
                  </a:cubicBezTo>
                  <a:cubicBezTo>
                    <a:pt x="10707" y="3044"/>
                    <a:pt x="9969" y="2863"/>
                    <a:pt x="9178" y="2669"/>
                  </a:cubicBezTo>
                  <a:cubicBezTo>
                    <a:pt x="9175" y="2669"/>
                    <a:pt x="9171" y="2668"/>
                    <a:pt x="9170" y="2668"/>
                  </a:cubicBezTo>
                  <a:cubicBezTo>
                    <a:pt x="8381" y="2453"/>
                    <a:pt x="7537" y="2225"/>
                    <a:pt x="6694" y="1998"/>
                  </a:cubicBezTo>
                  <a:cubicBezTo>
                    <a:pt x="6385" y="1917"/>
                    <a:pt x="6077" y="1834"/>
                    <a:pt x="5773" y="1749"/>
                  </a:cubicBezTo>
                  <a:cubicBezTo>
                    <a:pt x="5661" y="1719"/>
                    <a:pt x="5549" y="1688"/>
                    <a:pt x="5436" y="1657"/>
                  </a:cubicBezTo>
                  <a:cubicBezTo>
                    <a:pt x="5264" y="1607"/>
                    <a:pt x="5096" y="1557"/>
                    <a:pt x="4926" y="1506"/>
                  </a:cubicBezTo>
                  <a:cubicBezTo>
                    <a:pt x="4689" y="1436"/>
                    <a:pt x="4456" y="1367"/>
                    <a:pt x="4228" y="1298"/>
                  </a:cubicBezTo>
                  <a:cubicBezTo>
                    <a:pt x="3925" y="1209"/>
                    <a:pt x="3633" y="1120"/>
                    <a:pt x="3350" y="1037"/>
                  </a:cubicBezTo>
                  <a:cubicBezTo>
                    <a:pt x="3295" y="1019"/>
                    <a:pt x="3242" y="1004"/>
                    <a:pt x="3190" y="988"/>
                  </a:cubicBezTo>
                  <a:cubicBezTo>
                    <a:pt x="2797" y="871"/>
                    <a:pt x="2425" y="759"/>
                    <a:pt x="2084" y="659"/>
                  </a:cubicBezTo>
                  <a:cubicBezTo>
                    <a:pt x="2081" y="659"/>
                    <a:pt x="2080" y="657"/>
                    <a:pt x="2078" y="657"/>
                  </a:cubicBezTo>
                  <a:cubicBezTo>
                    <a:pt x="1676" y="542"/>
                    <a:pt x="1324" y="432"/>
                    <a:pt x="1024" y="334"/>
                  </a:cubicBezTo>
                  <a:cubicBezTo>
                    <a:pt x="857" y="281"/>
                    <a:pt x="700" y="229"/>
                    <a:pt x="571" y="187"/>
                  </a:cubicBezTo>
                  <a:cubicBezTo>
                    <a:pt x="209" y="68"/>
                    <a:pt x="0" y="1"/>
                    <a:pt x="0" y="1"/>
                  </a:cubicBezTo>
                  <a:lnTo>
                    <a:pt x="0" y="1"/>
                  </a:lnTo>
                  <a:cubicBezTo>
                    <a:pt x="0" y="2"/>
                    <a:pt x="79" y="406"/>
                    <a:pt x="210" y="1074"/>
                  </a:cubicBezTo>
                  <a:cubicBezTo>
                    <a:pt x="275" y="1404"/>
                    <a:pt x="352" y="1800"/>
                    <a:pt x="440" y="2245"/>
                  </a:cubicBezTo>
                  <a:cubicBezTo>
                    <a:pt x="709" y="3597"/>
                    <a:pt x="1097" y="5368"/>
                    <a:pt x="1511" y="7165"/>
                  </a:cubicBezTo>
                  <a:cubicBezTo>
                    <a:pt x="1923" y="8954"/>
                    <a:pt x="2360" y="10765"/>
                    <a:pt x="2709" y="12104"/>
                  </a:cubicBezTo>
                  <a:cubicBezTo>
                    <a:pt x="3064" y="13445"/>
                    <a:pt x="3301" y="14337"/>
                    <a:pt x="3301" y="14337"/>
                  </a:cubicBezTo>
                  <a:cubicBezTo>
                    <a:pt x="3301" y="14337"/>
                    <a:pt x="3964" y="13688"/>
                    <a:pt x="4955" y="12713"/>
                  </a:cubicBezTo>
                  <a:cubicBezTo>
                    <a:pt x="5942" y="11733"/>
                    <a:pt x="7233" y="10442"/>
                    <a:pt x="8509" y="9094"/>
                  </a:cubicBezTo>
                  <a:cubicBezTo>
                    <a:pt x="9780" y="7757"/>
                    <a:pt x="11023" y="6412"/>
                    <a:pt x="11942" y="5401"/>
                  </a:cubicBezTo>
                  <a:cubicBezTo>
                    <a:pt x="12245" y="5066"/>
                    <a:pt x="12511" y="4771"/>
                    <a:pt x="12735" y="4521"/>
                  </a:cubicBezTo>
                  <a:cubicBezTo>
                    <a:pt x="12848" y="4395"/>
                    <a:pt x="12955" y="4277"/>
                    <a:pt x="13044" y="4178"/>
                  </a:cubicBezTo>
                  <a:cubicBezTo>
                    <a:pt x="13308" y="3877"/>
                    <a:pt x="13461" y="3705"/>
                    <a:pt x="13461" y="3705"/>
                  </a:cubicBezTo>
                  <a:cubicBezTo>
                    <a:pt x="13461" y="3705"/>
                    <a:pt x="13380" y="3689"/>
                    <a:pt x="13232" y="3655"/>
                  </a:cubicBezTo>
                  <a:cubicBezTo>
                    <a:pt x="13199" y="3650"/>
                    <a:pt x="13165" y="3643"/>
                    <a:pt x="13129" y="3633"/>
                  </a:cubicBezTo>
                  <a:close/>
                </a:path>
              </a:pathLst>
            </a:custGeom>
            <a:gradFill>
              <a:gsLst>
                <a:gs pos="0">
                  <a:schemeClr val="dk2"/>
                </a:gs>
                <a:gs pos="100000">
                  <a:schemeClr val="lt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90" name="Google Shape;690;p34"/>
          <p:cNvPicPr preferRelativeResize="0"/>
          <p:nvPr/>
        </p:nvPicPr>
        <p:blipFill rotWithShape="1">
          <a:blip r:embed="rId3">
            <a:alphaModFix/>
          </a:blip>
          <a:srcRect t="38853" b="6653"/>
          <a:stretch/>
        </p:blipFill>
        <p:spPr>
          <a:xfrm>
            <a:off x="573300" y="1720825"/>
            <a:ext cx="7955400" cy="2882400"/>
          </a:xfrm>
          <a:prstGeom prst="snip2DiagRect">
            <a:avLst>
              <a:gd name="adj1" fmla="val 14977"/>
              <a:gd name="adj2" fmla="val 15146"/>
            </a:avLst>
          </a:prstGeom>
          <a:noFill/>
          <a:ln>
            <a:noFill/>
          </a:ln>
        </p:spPr>
      </p:pic>
      <p:grpSp>
        <p:nvGrpSpPr>
          <p:cNvPr id="691" name="Google Shape;691;p34"/>
          <p:cNvGrpSpPr/>
          <p:nvPr/>
        </p:nvGrpSpPr>
        <p:grpSpPr>
          <a:xfrm rot="520714" flipH="1">
            <a:off x="5539111" y="1782896"/>
            <a:ext cx="2997487" cy="958327"/>
            <a:chOff x="2859800" y="1140750"/>
            <a:chExt cx="3662300" cy="1170875"/>
          </a:xfrm>
        </p:grpSpPr>
        <p:sp>
          <p:nvSpPr>
            <p:cNvPr id="692" name="Google Shape;692;p34"/>
            <p:cNvSpPr/>
            <p:nvPr/>
          </p:nvSpPr>
          <p:spPr>
            <a:xfrm>
              <a:off x="6225975" y="1246625"/>
              <a:ext cx="105825" cy="75200"/>
            </a:xfrm>
            <a:custGeom>
              <a:avLst/>
              <a:gdLst/>
              <a:ahLst/>
              <a:cxnLst/>
              <a:rect l="l" t="t" r="r" b="b"/>
              <a:pathLst>
                <a:path w="4233" h="3008" extrusionOk="0">
                  <a:moveTo>
                    <a:pt x="1" y="3008"/>
                  </a:moveTo>
                  <a:cubicBezTo>
                    <a:pt x="1103" y="2253"/>
                    <a:pt x="2688" y="1150"/>
                    <a:pt x="4233" y="0"/>
                  </a:cubicBezTo>
                  <a:cubicBezTo>
                    <a:pt x="2777" y="1078"/>
                    <a:pt x="1293" y="2126"/>
                    <a:pt x="1" y="3008"/>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4"/>
            <p:cNvSpPr/>
            <p:nvPr/>
          </p:nvSpPr>
          <p:spPr>
            <a:xfrm>
              <a:off x="5326425" y="1777325"/>
              <a:ext cx="1675" cy="600"/>
            </a:xfrm>
            <a:custGeom>
              <a:avLst/>
              <a:gdLst/>
              <a:ahLst/>
              <a:cxnLst/>
              <a:rect l="l" t="t" r="r" b="b"/>
              <a:pathLst>
                <a:path w="67" h="24" extrusionOk="0">
                  <a:moveTo>
                    <a:pt x="15" y="18"/>
                  </a:moveTo>
                  <a:cubicBezTo>
                    <a:pt x="9" y="21"/>
                    <a:pt x="4" y="22"/>
                    <a:pt x="1" y="24"/>
                  </a:cubicBezTo>
                  <a:cubicBezTo>
                    <a:pt x="24" y="15"/>
                    <a:pt x="41" y="9"/>
                    <a:pt x="67" y="1"/>
                  </a:cubicBezTo>
                  <a:cubicBezTo>
                    <a:pt x="50" y="6"/>
                    <a:pt x="31" y="14"/>
                    <a:pt x="15" y="18"/>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4"/>
            <p:cNvSpPr/>
            <p:nvPr/>
          </p:nvSpPr>
          <p:spPr>
            <a:xfrm>
              <a:off x="5922775" y="1434675"/>
              <a:ext cx="127700" cy="74025"/>
            </a:xfrm>
            <a:custGeom>
              <a:avLst/>
              <a:gdLst/>
              <a:ahLst/>
              <a:cxnLst/>
              <a:rect l="l" t="t" r="r" b="b"/>
              <a:pathLst>
                <a:path w="5108" h="2961" extrusionOk="0">
                  <a:moveTo>
                    <a:pt x="1" y="2961"/>
                  </a:moveTo>
                  <a:cubicBezTo>
                    <a:pt x="2021" y="1850"/>
                    <a:pt x="3995" y="673"/>
                    <a:pt x="5108" y="1"/>
                  </a:cubicBezTo>
                  <a:cubicBezTo>
                    <a:pt x="3643" y="885"/>
                    <a:pt x="1834" y="1945"/>
                    <a:pt x="1" y="296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4"/>
            <p:cNvSpPr/>
            <p:nvPr/>
          </p:nvSpPr>
          <p:spPr>
            <a:xfrm>
              <a:off x="4906875" y="1871775"/>
              <a:ext cx="114950" cy="28250"/>
            </a:xfrm>
            <a:custGeom>
              <a:avLst/>
              <a:gdLst/>
              <a:ahLst/>
              <a:cxnLst/>
              <a:rect l="l" t="t" r="r" b="b"/>
              <a:pathLst>
                <a:path w="4598" h="1130" extrusionOk="0">
                  <a:moveTo>
                    <a:pt x="1134" y="863"/>
                  </a:moveTo>
                  <a:cubicBezTo>
                    <a:pt x="743" y="953"/>
                    <a:pt x="368" y="1042"/>
                    <a:pt x="0" y="1130"/>
                  </a:cubicBezTo>
                  <a:cubicBezTo>
                    <a:pt x="1266" y="843"/>
                    <a:pt x="2938" y="446"/>
                    <a:pt x="4597" y="0"/>
                  </a:cubicBezTo>
                  <a:cubicBezTo>
                    <a:pt x="3419" y="302"/>
                    <a:pt x="2244" y="613"/>
                    <a:pt x="1134" y="863"/>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4"/>
            <p:cNvSpPr/>
            <p:nvPr/>
          </p:nvSpPr>
          <p:spPr>
            <a:xfrm>
              <a:off x="3013150" y="1829500"/>
              <a:ext cx="4050" cy="1225"/>
            </a:xfrm>
            <a:custGeom>
              <a:avLst/>
              <a:gdLst/>
              <a:ahLst/>
              <a:cxnLst/>
              <a:rect l="l" t="t" r="r" b="b"/>
              <a:pathLst>
                <a:path w="162" h="49" extrusionOk="0">
                  <a:moveTo>
                    <a:pt x="64" y="19"/>
                  </a:moveTo>
                  <a:cubicBezTo>
                    <a:pt x="42" y="12"/>
                    <a:pt x="22" y="6"/>
                    <a:pt x="1" y="0"/>
                  </a:cubicBezTo>
                  <a:cubicBezTo>
                    <a:pt x="54" y="17"/>
                    <a:pt x="108" y="33"/>
                    <a:pt x="162" y="49"/>
                  </a:cubicBezTo>
                  <a:cubicBezTo>
                    <a:pt x="129" y="36"/>
                    <a:pt x="97" y="27"/>
                    <a:pt x="64" y="19"/>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4"/>
            <p:cNvSpPr/>
            <p:nvPr/>
          </p:nvSpPr>
          <p:spPr>
            <a:xfrm>
              <a:off x="2959050" y="1813100"/>
              <a:ext cx="26400" cy="8125"/>
            </a:xfrm>
            <a:custGeom>
              <a:avLst/>
              <a:gdLst/>
              <a:ahLst/>
              <a:cxnLst/>
              <a:rect l="l" t="t" r="r" b="b"/>
              <a:pathLst>
                <a:path w="1056" h="325" extrusionOk="0">
                  <a:moveTo>
                    <a:pt x="1" y="1"/>
                  </a:moveTo>
                  <a:cubicBezTo>
                    <a:pt x="301" y="99"/>
                    <a:pt x="651" y="209"/>
                    <a:pt x="1055" y="324"/>
                  </a:cubicBezTo>
                  <a:cubicBezTo>
                    <a:pt x="689" y="215"/>
                    <a:pt x="335" y="107"/>
                    <a:pt x="1" y="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4"/>
            <p:cNvSpPr/>
            <p:nvPr/>
          </p:nvSpPr>
          <p:spPr>
            <a:xfrm>
              <a:off x="4856575" y="1906300"/>
              <a:ext cx="21975" cy="4775"/>
            </a:xfrm>
            <a:custGeom>
              <a:avLst/>
              <a:gdLst/>
              <a:ahLst/>
              <a:cxnLst/>
              <a:rect l="l" t="t" r="r" b="b"/>
              <a:pathLst>
                <a:path w="879" h="191" extrusionOk="0">
                  <a:moveTo>
                    <a:pt x="108" y="167"/>
                  </a:moveTo>
                  <a:cubicBezTo>
                    <a:pt x="71" y="176"/>
                    <a:pt x="37" y="183"/>
                    <a:pt x="1" y="190"/>
                  </a:cubicBezTo>
                  <a:cubicBezTo>
                    <a:pt x="173" y="154"/>
                    <a:pt x="476" y="89"/>
                    <a:pt x="879" y="0"/>
                  </a:cubicBezTo>
                  <a:cubicBezTo>
                    <a:pt x="613" y="59"/>
                    <a:pt x="354" y="115"/>
                    <a:pt x="108" y="167"/>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4"/>
            <p:cNvSpPr/>
            <p:nvPr/>
          </p:nvSpPr>
          <p:spPr>
            <a:xfrm>
              <a:off x="2859800" y="1783300"/>
              <a:ext cx="78950" cy="48325"/>
            </a:xfrm>
            <a:custGeom>
              <a:avLst/>
              <a:gdLst/>
              <a:ahLst/>
              <a:cxnLst/>
              <a:rect l="l" t="t" r="r" b="b"/>
              <a:pathLst>
                <a:path w="3158" h="1933" extrusionOk="0">
                  <a:moveTo>
                    <a:pt x="308" y="0"/>
                  </a:moveTo>
                  <a:lnTo>
                    <a:pt x="0" y="905"/>
                  </a:lnTo>
                  <a:cubicBezTo>
                    <a:pt x="0" y="905"/>
                    <a:pt x="1168" y="1286"/>
                    <a:pt x="2920" y="1855"/>
                  </a:cubicBezTo>
                  <a:cubicBezTo>
                    <a:pt x="2995" y="1881"/>
                    <a:pt x="3078" y="1908"/>
                    <a:pt x="3157" y="1933"/>
                  </a:cubicBezTo>
                  <a:cubicBezTo>
                    <a:pt x="3025" y="1263"/>
                    <a:pt x="2946" y="861"/>
                    <a:pt x="2946" y="860"/>
                  </a:cubicBezTo>
                  <a:cubicBezTo>
                    <a:pt x="1354" y="339"/>
                    <a:pt x="308" y="0"/>
                    <a:pt x="308" y="0"/>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4"/>
            <p:cNvSpPr/>
            <p:nvPr/>
          </p:nvSpPr>
          <p:spPr>
            <a:xfrm>
              <a:off x="4478975" y="1963800"/>
              <a:ext cx="66200" cy="7750"/>
            </a:xfrm>
            <a:custGeom>
              <a:avLst/>
              <a:gdLst/>
              <a:ahLst/>
              <a:cxnLst/>
              <a:rect l="l" t="t" r="r" b="b"/>
              <a:pathLst>
                <a:path w="2648" h="310" extrusionOk="0">
                  <a:moveTo>
                    <a:pt x="1" y="310"/>
                  </a:moveTo>
                  <a:cubicBezTo>
                    <a:pt x="843" y="224"/>
                    <a:pt x="1747" y="125"/>
                    <a:pt x="2647" y="1"/>
                  </a:cubicBezTo>
                  <a:cubicBezTo>
                    <a:pt x="1757" y="122"/>
                    <a:pt x="864" y="221"/>
                    <a:pt x="1" y="310"/>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4"/>
            <p:cNvSpPr/>
            <p:nvPr/>
          </p:nvSpPr>
          <p:spPr>
            <a:xfrm>
              <a:off x="4608225" y="1951625"/>
              <a:ext cx="25425" cy="3800"/>
            </a:xfrm>
            <a:custGeom>
              <a:avLst/>
              <a:gdLst/>
              <a:ahLst/>
              <a:cxnLst/>
              <a:rect l="l" t="t" r="r" b="b"/>
              <a:pathLst>
                <a:path w="1017" h="152" extrusionOk="0">
                  <a:moveTo>
                    <a:pt x="1011" y="4"/>
                  </a:moveTo>
                  <a:cubicBezTo>
                    <a:pt x="681" y="51"/>
                    <a:pt x="343" y="101"/>
                    <a:pt x="1" y="152"/>
                  </a:cubicBezTo>
                  <a:cubicBezTo>
                    <a:pt x="351" y="100"/>
                    <a:pt x="691" y="50"/>
                    <a:pt x="1017" y="1"/>
                  </a:cubicBezTo>
                  <a:cubicBezTo>
                    <a:pt x="1015" y="4"/>
                    <a:pt x="1012" y="4"/>
                    <a:pt x="1011" y="4"/>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4"/>
            <p:cNvSpPr/>
            <p:nvPr/>
          </p:nvSpPr>
          <p:spPr>
            <a:xfrm>
              <a:off x="4198800" y="1989350"/>
              <a:ext cx="29875" cy="1075"/>
            </a:xfrm>
            <a:custGeom>
              <a:avLst/>
              <a:gdLst/>
              <a:ahLst/>
              <a:cxnLst/>
              <a:rect l="l" t="t" r="r" b="b"/>
              <a:pathLst>
                <a:path w="1195" h="43" extrusionOk="0">
                  <a:moveTo>
                    <a:pt x="1159" y="4"/>
                  </a:moveTo>
                  <a:cubicBezTo>
                    <a:pt x="798" y="14"/>
                    <a:pt x="407" y="28"/>
                    <a:pt x="1" y="42"/>
                  </a:cubicBezTo>
                  <a:cubicBezTo>
                    <a:pt x="538" y="25"/>
                    <a:pt x="953" y="11"/>
                    <a:pt x="1195" y="4"/>
                  </a:cubicBezTo>
                  <a:cubicBezTo>
                    <a:pt x="1183" y="1"/>
                    <a:pt x="1172" y="4"/>
                    <a:pt x="1159" y="4"/>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4"/>
            <p:cNvSpPr/>
            <p:nvPr/>
          </p:nvSpPr>
          <p:spPr>
            <a:xfrm>
              <a:off x="4117800" y="1991625"/>
              <a:ext cx="10400" cy="100"/>
            </a:xfrm>
            <a:custGeom>
              <a:avLst/>
              <a:gdLst/>
              <a:ahLst/>
              <a:cxnLst/>
              <a:rect l="l" t="t" r="r" b="b"/>
              <a:pathLst>
                <a:path w="416" h="4" extrusionOk="0">
                  <a:moveTo>
                    <a:pt x="416" y="0"/>
                  </a:moveTo>
                  <a:cubicBezTo>
                    <a:pt x="279" y="2"/>
                    <a:pt x="138" y="3"/>
                    <a:pt x="0" y="3"/>
                  </a:cubicBezTo>
                  <a:cubicBezTo>
                    <a:pt x="92" y="2"/>
                    <a:pt x="187" y="2"/>
                    <a:pt x="278" y="0"/>
                  </a:cubicBezTo>
                  <a:cubicBezTo>
                    <a:pt x="325" y="2"/>
                    <a:pt x="368" y="0"/>
                    <a:pt x="416" y="0"/>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4"/>
            <p:cNvSpPr/>
            <p:nvPr/>
          </p:nvSpPr>
          <p:spPr>
            <a:xfrm>
              <a:off x="4222375" y="1981275"/>
              <a:ext cx="164875" cy="32250"/>
            </a:xfrm>
            <a:custGeom>
              <a:avLst/>
              <a:gdLst/>
              <a:ahLst/>
              <a:cxnLst/>
              <a:rect l="l" t="t" r="r" b="b"/>
              <a:pathLst>
                <a:path w="6595" h="1290" extrusionOk="0">
                  <a:moveTo>
                    <a:pt x="250" y="1282"/>
                  </a:moveTo>
                  <a:cubicBezTo>
                    <a:pt x="1167" y="1255"/>
                    <a:pt x="1929" y="1225"/>
                    <a:pt x="2462" y="1186"/>
                  </a:cubicBezTo>
                  <a:cubicBezTo>
                    <a:pt x="2995" y="1156"/>
                    <a:pt x="3301" y="1138"/>
                    <a:pt x="3301" y="1138"/>
                  </a:cubicBezTo>
                  <a:cubicBezTo>
                    <a:pt x="3301" y="1138"/>
                    <a:pt x="3606" y="1120"/>
                    <a:pt x="4139" y="1090"/>
                  </a:cubicBezTo>
                  <a:cubicBezTo>
                    <a:pt x="4673" y="1067"/>
                    <a:pt x="5435" y="1006"/>
                    <a:pt x="6347" y="931"/>
                  </a:cubicBezTo>
                  <a:cubicBezTo>
                    <a:pt x="6426" y="924"/>
                    <a:pt x="6513" y="919"/>
                    <a:pt x="6595" y="911"/>
                  </a:cubicBezTo>
                  <a:cubicBezTo>
                    <a:pt x="6225" y="348"/>
                    <a:pt x="5998" y="3"/>
                    <a:pt x="5997" y="0"/>
                  </a:cubicBezTo>
                  <a:cubicBezTo>
                    <a:pt x="5212" y="65"/>
                    <a:pt x="4554" y="114"/>
                    <a:pt x="4078" y="135"/>
                  </a:cubicBezTo>
                  <a:cubicBezTo>
                    <a:pt x="3548" y="166"/>
                    <a:pt x="3245" y="183"/>
                    <a:pt x="3245" y="183"/>
                  </a:cubicBezTo>
                  <a:cubicBezTo>
                    <a:pt x="3245" y="183"/>
                    <a:pt x="2942" y="200"/>
                    <a:pt x="2412" y="230"/>
                  </a:cubicBezTo>
                  <a:cubicBezTo>
                    <a:pt x="1937" y="263"/>
                    <a:pt x="1278" y="292"/>
                    <a:pt x="492" y="316"/>
                  </a:cubicBezTo>
                  <a:cubicBezTo>
                    <a:pt x="489" y="321"/>
                    <a:pt x="305" y="687"/>
                    <a:pt x="0" y="1289"/>
                  </a:cubicBezTo>
                  <a:cubicBezTo>
                    <a:pt x="84" y="1286"/>
                    <a:pt x="171" y="1284"/>
                    <a:pt x="250" y="1282"/>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4"/>
            <p:cNvSpPr/>
            <p:nvPr/>
          </p:nvSpPr>
          <p:spPr>
            <a:xfrm>
              <a:off x="4176125" y="1990675"/>
              <a:ext cx="13675" cy="400"/>
            </a:xfrm>
            <a:custGeom>
              <a:avLst/>
              <a:gdLst/>
              <a:ahLst/>
              <a:cxnLst/>
              <a:rect l="l" t="t" r="r" b="b"/>
              <a:pathLst>
                <a:path w="547" h="16" extrusionOk="0">
                  <a:moveTo>
                    <a:pt x="547" y="1"/>
                  </a:moveTo>
                  <a:cubicBezTo>
                    <a:pt x="369" y="5"/>
                    <a:pt x="186" y="11"/>
                    <a:pt x="1" y="15"/>
                  </a:cubicBezTo>
                  <a:cubicBezTo>
                    <a:pt x="57" y="15"/>
                    <a:pt x="117" y="12"/>
                    <a:pt x="172" y="12"/>
                  </a:cubicBezTo>
                  <a:cubicBezTo>
                    <a:pt x="301" y="9"/>
                    <a:pt x="426" y="5"/>
                    <a:pt x="547" y="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4"/>
            <p:cNvSpPr/>
            <p:nvPr/>
          </p:nvSpPr>
          <p:spPr>
            <a:xfrm>
              <a:off x="4087225" y="1991825"/>
              <a:ext cx="18200" cy="175"/>
            </a:xfrm>
            <a:custGeom>
              <a:avLst/>
              <a:gdLst/>
              <a:ahLst/>
              <a:cxnLst/>
              <a:rect l="l" t="t" r="r" b="b"/>
              <a:pathLst>
                <a:path w="728" h="7" extrusionOk="0">
                  <a:moveTo>
                    <a:pt x="727" y="1"/>
                  </a:moveTo>
                  <a:cubicBezTo>
                    <a:pt x="487" y="2"/>
                    <a:pt x="243" y="2"/>
                    <a:pt x="0" y="2"/>
                  </a:cubicBezTo>
                  <a:cubicBezTo>
                    <a:pt x="81" y="4"/>
                    <a:pt x="166" y="4"/>
                    <a:pt x="246" y="7"/>
                  </a:cubicBezTo>
                  <a:cubicBezTo>
                    <a:pt x="408" y="5"/>
                    <a:pt x="568" y="2"/>
                    <a:pt x="727" y="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4"/>
            <p:cNvSpPr/>
            <p:nvPr/>
          </p:nvSpPr>
          <p:spPr>
            <a:xfrm>
              <a:off x="3978225" y="1989825"/>
              <a:ext cx="45400" cy="1275"/>
            </a:xfrm>
            <a:custGeom>
              <a:avLst/>
              <a:gdLst/>
              <a:ahLst/>
              <a:cxnLst/>
              <a:rect l="l" t="t" r="r" b="b"/>
              <a:pathLst>
                <a:path w="1816" h="51" extrusionOk="0">
                  <a:moveTo>
                    <a:pt x="1815" y="51"/>
                  </a:moveTo>
                  <a:cubicBezTo>
                    <a:pt x="1199" y="38"/>
                    <a:pt x="590" y="22"/>
                    <a:pt x="1" y="0"/>
                  </a:cubicBezTo>
                  <a:cubicBezTo>
                    <a:pt x="246" y="9"/>
                    <a:pt x="498" y="20"/>
                    <a:pt x="756" y="29"/>
                  </a:cubicBezTo>
                  <a:cubicBezTo>
                    <a:pt x="1100" y="39"/>
                    <a:pt x="1456" y="45"/>
                    <a:pt x="1815" y="5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4"/>
            <p:cNvSpPr/>
            <p:nvPr/>
          </p:nvSpPr>
          <p:spPr>
            <a:xfrm>
              <a:off x="4402275" y="1976200"/>
              <a:ext cx="30925" cy="2700"/>
            </a:xfrm>
            <a:custGeom>
              <a:avLst/>
              <a:gdLst/>
              <a:ahLst/>
              <a:cxnLst/>
              <a:rect l="l" t="t" r="r" b="b"/>
              <a:pathLst>
                <a:path w="1237" h="108" extrusionOk="0">
                  <a:moveTo>
                    <a:pt x="1236" y="1"/>
                  </a:moveTo>
                  <a:cubicBezTo>
                    <a:pt x="807" y="41"/>
                    <a:pt x="396" y="77"/>
                    <a:pt x="1" y="107"/>
                  </a:cubicBezTo>
                  <a:cubicBezTo>
                    <a:pt x="284" y="84"/>
                    <a:pt x="607" y="58"/>
                    <a:pt x="965" y="29"/>
                  </a:cubicBezTo>
                  <a:cubicBezTo>
                    <a:pt x="1053" y="21"/>
                    <a:pt x="1146" y="12"/>
                    <a:pt x="1236" y="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4"/>
            <p:cNvSpPr/>
            <p:nvPr/>
          </p:nvSpPr>
          <p:spPr>
            <a:xfrm>
              <a:off x="5172500" y="1827075"/>
              <a:ext cx="5975" cy="1875"/>
            </a:xfrm>
            <a:custGeom>
              <a:avLst/>
              <a:gdLst/>
              <a:ahLst/>
              <a:cxnLst/>
              <a:rect l="l" t="t" r="r" b="b"/>
              <a:pathLst>
                <a:path w="239" h="75" extrusionOk="0">
                  <a:moveTo>
                    <a:pt x="239" y="1"/>
                  </a:moveTo>
                  <a:cubicBezTo>
                    <a:pt x="160" y="25"/>
                    <a:pt x="81" y="50"/>
                    <a:pt x="0" y="74"/>
                  </a:cubicBezTo>
                  <a:cubicBezTo>
                    <a:pt x="31" y="66"/>
                    <a:pt x="67" y="54"/>
                    <a:pt x="95" y="45"/>
                  </a:cubicBezTo>
                  <a:cubicBezTo>
                    <a:pt x="147" y="30"/>
                    <a:pt x="190" y="15"/>
                    <a:pt x="239" y="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4"/>
            <p:cNvSpPr/>
            <p:nvPr/>
          </p:nvSpPr>
          <p:spPr>
            <a:xfrm>
              <a:off x="4708200" y="1911975"/>
              <a:ext cx="162100" cy="52050"/>
            </a:xfrm>
            <a:custGeom>
              <a:avLst/>
              <a:gdLst/>
              <a:ahLst/>
              <a:cxnLst/>
              <a:rect l="l" t="t" r="r" b="b"/>
              <a:pathLst>
                <a:path w="6484" h="2082" extrusionOk="0">
                  <a:moveTo>
                    <a:pt x="245" y="2037"/>
                  </a:moveTo>
                  <a:cubicBezTo>
                    <a:pt x="1151" y="1887"/>
                    <a:pt x="1902" y="1752"/>
                    <a:pt x="2425" y="1647"/>
                  </a:cubicBezTo>
                  <a:cubicBezTo>
                    <a:pt x="2951" y="1547"/>
                    <a:pt x="3250" y="1489"/>
                    <a:pt x="3250" y="1489"/>
                  </a:cubicBezTo>
                  <a:cubicBezTo>
                    <a:pt x="3250" y="1489"/>
                    <a:pt x="4454" y="1274"/>
                    <a:pt x="6245" y="878"/>
                  </a:cubicBezTo>
                  <a:cubicBezTo>
                    <a:pt x="6322" y="861"/>
                    <a:pt x="6404" y="844"/>
                    <a:pt x="6483" y="825"/>
                  </a:cubicBezTo>
                  <a:cubicBezTo>
                    <a:pt x="6043" y="317"/>
                    <a:pt x="5778" y="6"/>
                    <a:pt x="5773" y="0"/>
                  </a:cubicBezTo>
                  <a:cubicBezTo>
                    <a:pt x="4145" y="357"/>
                    <a:pt x="3069" y="549"/>
                    <a:pt x="3069" y="549"/>
                  </a:cubicBezTo>
                  <a:cubicBezTo>
                    <a:pt x="3069" y="549"/>
                    <a:pt x="2770" y="607"/>
                    <a:pt x="2250" y="707"/>
                  </a:cubicBezTo>
                  <a:cubicBezTo>
                    <a:pt x="1783" y="802"/>
                    <a:pt x="1132" y="919"/>
                    <a:pt x="356" y="1051"/>
                  </a:cubicBezTo>
                  <a:cubicBezTo>
                    <a:pt x="354" y="1058"/>
                    <a:pt x="222" y="1443"/>
                    <a:pt x="1" y="2081"/>
                  </a:cubicBezTo>
                  <a:cubicBezTo>
                    <a:pt x="80" y="2065"/>
                    <a:pt x="166" y="2051"/>
                    <a:pt x="245" y="2037"/>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4"/>
            <p:cNvSpPr/>
            <p:nvPr/>
          </p:nvSpPr>
          <p:spPr>
            <a:xfrm>
              <a:off x="4656875" y="1945700"/>
              <a:ext cx="15575" cy="2500"/>
            </a:xfrm>
            <a:custGeom>
              <a:avLst/>
              <a:gdLst/>
              <a:ahLst/>
              <a:cxnLst/>
              <a:rect l="l" t="t" r="r" b="b"/>
              <a:pathLst>
                <a:path w="623" h="100" extrusionOk="0">
                  <a:moveTo>
                    <a:pt x="623" y="1"/>
                  </a:moveTo>
                  <a:cubicBezTo>
                    <a:pt x="420" y="35"/>
                    <a:pt x="212" y="68"/>
                    <a:pt x="0" y="100"/>
                  </a:cubicBezTo>
                  <a:cubicBezTo>
                    <a:pt x="90" y="87"/>
                    <a:pt x="180" y="73"/>
                    <a:pt x="266" y="61"/>
                  </a:cubicBezTo>
                  <a:cubicBezTo>
                    <a:pt x="388" y="41"/>
                    <a:pt x="508" y="21"/>
                    <a:pt x="623" y="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4"/>
            <p:cNvSpPr/>
            <p:nvPr/>
          </p:nvSpPr>
          <p:spPr>
            <a:xfrm>
              <a:off x="3622725" y="1960675"/>
              <a:ext cx="41550" cy="5175"/>
            </a:xfrm>
            <a:custGeom>
              <a:avLst/>
              <a:gdLst/>
              <a:ahLst/>
              <a:cxnLst/>
              <a:rect l="l" t="t" r="r" b="b"/>
              <a:pathLst>
                <a:path w="1662" h="207" extrusionOk="0">
                  <a:moveTo>
                    <a:pt x="1661" y="206"/>
                  </a:moveTo>
                  <a:cubicBezTo>
                    <a:pt x="1121" y="142"/>
                    <a:pt x="564" y="74"/>
                    <a:pt x="0" y="1"/>
                  </a:cubicBezTo>
                  <a:cubicBezTo>
                    <a:pt x="237" y="33"/>
                    <a:pt x="474" y="67"/>
                    <a:pt x="704" y="97"/>
                  </a:cubicBezTo>
                  <a:cubicBezTo>
                    <a:pt x="1035" y="135"/>
                    <a:pt x="1352" y="173"/>
                    <a:pt x="1661" y="206"/>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4"/>
            <p:cNvSpPr/>
            <p:nvPr/>
          </p:nvSpPr>
          <p:spPr>
            <a:xfrm>
              <a:off x="3488575" y="1940575"/>
              <a:ext cx="61425" cy="9975"/>
            </a:xfrm>
            <a:custGeom>
              <a:avLst/>
              <a:gdLst/>
              <a:ahLst/>
              <a:cxnLst/>
              <a:rect l="l" t="t" r="r" b="b"/>
              <a:pathLst>
                <a:path w="2457" h="399" extrusionOk="0">
                  <a:moveTo>
                    <a:pt x="2456" y="398"/>
                  </a:moveTo>
                  <a:cubicBezTo>
                    <a:pt x="1621" y="270"/>
                    <a:pt x="797" y="125"/>
                    <a:pt x="9" y="2"/>
                  </a:cubicBezTo>
                  <a:cubicBezTo>
                    <a:pt x="6" y="2"/>
                    <a:pt x="2" y="0"/>
                    <a:pt x="1" y="0"/>
                  </a:cubicBezTo>
                  <a:cubicBezTo>
                    <a:pt x="325" y="53"/>
                    <a:pt x="662" y="108"/>
                    <a:pt x="1012" y="166"/>
                  </a:cubicBezTo>
                  <a:cubicBezTo>
                    <a:pt x="1478" y="245"/>
                    <a:pt x="1962" y="324"/>
                    <a:pt x="2456" y="398"/>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4"/>
            <p:cNvSpPr/>
            <p:nvPr/>
          </p:nvSpPr>
          <p:spPr>
            <a:xfrm>
              <a:off x="3451500" y="1934275"/>
              <a:ext cx="14225" cy="2550"/>
            </a:xfrm>
            <a:custGeom>
              <a:avLst/>
              <a:gdLst/>
              <a:ahLst/>
              <a:cxnLst/>
              <a:rect l="l" t="t" r="r" b="b"/>
              <a:pathLst>
                <a:path w="569" h="102" extrusionOk="0">
                  <a:moveTo>
                    <a:pt x="568" y="101"/>
                  </a:moveTo>
                  <a:cubicBezTo>
                    <a:pt x="376" y="68"/>
                    <a:pt x="185" y="34"/>
                    <a:pt x="1" y="1"/>
                  </a:cubicBezTo>
                  <a:cubicBezTo>
                    <a:pt x="95" y="18"/>
                    <a:pt x="192" y="37"/>
                    <a:pt x="292" y="55"/>
                  </a:cubicBezTo>
                  <a:cubicBezTo>
                    <a:pt x="381" y="70"/>
                    <a:pt x="475" y="87"/>
                    <a:pt x="568" y="10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4"/>
            <p:cNvSpPr/>
            <p:nvPr/>
          </p:nvSpPr>
          <p:spPr>
            <a:xfrm>
              <a:off x="3100800" y="1854650"/>
              <a:ext cx="62150" cy="16825"/>
            </a:xfrm>
            <a:custGeom>
              <a:avLst/>
              <a:gdLst/>
              <a:ahLst/>
              <a:cxnLst/>
              <a:rect l="l" t="t" r="r" b="b"/>
              <a:pathLst>
                <a:path w="2486" h="673" extrusionOk="0">
                  <a:moveTo>
                    <a:pt x="2485" y="673"/>
                  </a:moveTo>
                  <a:cubicBezTo>
                    <a:pt x="2245" y="608"/>
                    <a:pt x="2003" y="542"/>
                    <a:pt x="1758" y="474"/>
                  </a:cubicBezTo>
                  <a:cubicBezTo>
                    <a:pt x="1179" y="319"/>
                    <a:pt x="590" y="158"/>
                    <a:pt x="1" y="0"/>
                  </a:cubicBezTo>
                  <a:cubicBezTo>
                    <a:pt x="844" y="228"/>
                    <a:pt x="1686" y="457"/>
                    <a:pt x="2477" y="671"/>
                  </a:cubicBezTo>
                  <a:cubicBezTo>
                    <a:pt x="2478" y="673"/>
                    <a:pt x="2482" y="673"/>
                    <a:pt x="2485" y="673"/>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4"/>
            <p:cNvSpPr/>
            <p:nvPr/>
          </p:nvSpPr>
          <p:spPr>
            <a:xfrm>
              <a:off x="3890000" y="1985875"/>
              <a:ext cx="53700" cy="2675"/>
            </a:xfrm>
            <a:custGeom>
              <a:avLst/>
              <a:gdLst/>
              <a:ahLst/>
              <a:cxnLst/>
              <a:rect l="l" t="t" r="r" b="b"/>
              <a:pathLst>
                <a:path w="2148" h="107" extrusionOk="0">
                  <a:moveTo>
                    <a:pt x="2061" y="102"/>
                  </a:moveTo>
                  <a:cubicBezTo>
                    <a:pt x="2087" y="104"/>
                    <a:pt x="2118" y="104"/>
                    <a:pt x="2147" y="107"/>
                  </a:cubicBezTo>
                  <a:cubicBezTo>
                    <a:pt x="1368" y="72"/>
                    <a:pt x="643" y="36"/>
                    <a:pt x="0" y="0"/>
                  </a:cubicBezTo>
                  <a:cubicBezTo>
                    <a:pt x="101" y="7"/>
                    <a:pt x="265" y="16"/>
                    <a:pt x="487" y="30"/>
                  </a:cubicBezTo>
                  <a:cubicBezTo>
                    <a:pt x="865" y="59"/>
                    <a:pt x="1409" y="78"/>
                    <a:pt x="2061" y="102"/>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4"/>
            <p:cNvSpPr/>
            <p:nvPr/>
          </p:nvSpPr>
          <p:spPr>
            <a:xfrm>
              <a:off x="3251800" y="1896200"/>
              <a:ext cx="161925" cy="55325"/>
            </a:xfrm>
            <a:custGeom>
              <a:avLst/>
              <a:gdLst/>
              <a:ahLst/>
              <a:cxnLst/>
              <a:rect l="l" t="t" r="r" b="b"/>
              <a:pathLst>
                <a:path w="6477" h="2213" extrusionOk="0">
                  <a:moveTo>
                    <a:pt x="6139" y="1175"/>
                  </a:moveTo>
                  <a:cubicBezTo>
                    <a:pt x="5366" y="1028"/>
                    <a:pt x="4715" y="902"/>
                    <a:pt x="4247" y="814"/>
                  </a:cubicBezTo>
                  <a:cubicBezTo>
                    <a:pt x="3725" y="700"/>
                    <a:pt x="3429" y="636"/>
                    <a:pt x="3429" y="636"/>
                  </a:cubicBezTo>
                  <a:cubicBezTo>
                    <a:pt x="3429" y="636"/>
                    <a:pt x="2258" y="383"/>
                    <a:pt x="498" y="1"/>
                  </a:cubicBezTo>
                  <a:cubicBezTo>
                    <a:pt x="646" y="34"/>
                    <a:pt x="726" y="51"/>
                    <a:pt x="726" y="51"/>
                  </a:cubicBezTo>
                  <a:cubicBezTo>
                    <a:pt x="726" y="51"/>
                    <a:pt x="575" y="220"/>
                    <a:pt x="309" y="522"/>
                  </a:cubicBezTo>
                  <a:cubicBezTo>
                    <a:pt x="219" y="621"/>
                    <a:pt x="114" y="741"/>
                    <a:pt x="0" y="866"/>
                  </a:cubicBezTo>
                  <a:cubicBezTo>
                    <a:pt x="79" y="886"/>
                    <a:pt x="161" y="906"/>
                    <a:pt x="239" y="923"/>
                  </a:cubicBezTo>
                  <a:cubicBezTo>
                    <a:pt x="2035" y="1313"/>
                    <a:pt x="3232" y="1571"/>
                    <a:pt x="3232" y="1571"/>
                  </a:cubicBezTo>
                  <a:cubicBezTo>
                    <a:pt x="3232" y="1571"/>
                    <a:pt x="3530" y="1636"/>
                    <a:pt x="4054" y="1749"/>
                  </a:cubicBezTo>
                  <a:cubicBezTo>
                    <a:pt x="4580" y="1850"/>
                    <a:pt x="5332" y="1994"/>
                    <a:pt x="6233" y="2166"/>
                  </a:cubicBezTo>
                  <a:cubicBezTo>
                    <a:pt x="6312" y="2180"/>
                    <a:pt x="6396" y="2196"/>
                    <a:pt x="6477" y="2212"/>
                  </a:cubicBezTo>
                  <a:cubicBezTo>
                    <a:pt x="6267" y="1567"/>
                    <a:pt x="6139" y="1175"/>
                    <a:pt x="6139" y="1175"/>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4"/>
            <p:cNvSpPr/>
            <p:nvPr/>
          </p:nvSpPr>
          <p:spPr>
            <a:xfrm>
              <a:off x="3734475" y="1975175"/>
              <a:ext cx="164525" cy="35150"/>
            </a:xfrm>
            <a:custGeom>
              <a:avLst/>
              <a:gdLst/>
              <a:ahLst/>
              <a:cxnLst/>
              <a:rect l="l" t="t" r="r" b="b"/>
              <a:pathLst>
                <a:path w="6581" h="1406" extrusionOk="0">
                  <a:moveTo>
                    <a:pt x="1" y="902"/>
                  </a:moveTo>
                  <a:cubicBezTo>
                    <a:pt x="80" y="911"/>
                    <a:pt x="164" y="920"/>
                    <a:pt x="241" y="927"/>
                  </a:cubicBezTo>
                  <a:cubicBezTo>
                    <a:pt x="2068" y="1088"/>
                    <a:pt x="3286" y="1196"/>
                    <a:pt x="3286" y="1196"/>
                  </a:cubicBezTo>
                  <a:cubicBezTo>
                    <a:pt x="3286" y="1196"/>
                    <a:pt x="4615" y="1299"/>
                    <a:pt x="6581" y="1405"/>
                  </a:cubicBezTo>
                  <a:cubicBezTo>
                    <a:pt x="6290" y="796"/>
                    <a:pt x="6114" y="424"/>
                    <a:pt x="6111" y="421"/>
                  </a:cubicBezTo>
                  <a:cubicBezTo>
                    <a:pt x="4448" y="328"/>
                    <a:pt x="3359" y="241"/>
                    <a:pt x="3359" y="241"/>
                  </a:cubicBezTo>
                  <a:cubicBezTo>
                    <a:pt x="3359" y="241"/>
                    <a:pt x="2271" y="147"/>
                    <a:pt x="611" y="0"/>
                  </a:cubicBezTo>
                  <a:cubicBezTo>
                    <a:pt x="611" y="0"/>
                    <a:pt x="484" y="191"/>
                    <a:pt x="259" y="522"/>
                  </a:cubicBezTo>
                  <a:cubicBezTo>
                    <a:pt x="185" y="631"/>
                    <a:pt x="94" y="762"/>
                    <a:pt x="1" y="902"/>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4"/>
            <p:cNvSpPr/>
            <p:nvPr/>
          </p:nvSpPr>
          <p:spPr>
            <a:xfrm>
              <a:off x="5183700" y="1780050"/>
              <a:ext cx="156925" cy="70375"/>
            </a:xfrm>
            <a:custGeom>
              <a:avLst/>
              <a:gdLst/>
              <a:ahLst/>
              <a:cxnLst/>
              <a:rect l="l" t="t" r="r" b="b"/>
              <a:pathLst>
                <a:path w="6277" h="2815" extrusionOk="0">
                  <a:moveTo>
                    <a:pt x="3148" y="1806"/>
                  </a:moveTo>
                  <a:cubicBezTo>
                    <a:pt x="3148" y="1806"/>
                    <a:pt x="3438" y="1708"/>
                    <a:pt x="3945" y="1536"/>
                  </a:cubicBezTo>
                  <a:cubicBezTo>
                    <a:pt x="4451" y="1359"/>
                    <a:pt x="5180" y="1127"/>
                    <a:pt x="6042" y="810"/>
                  </a:cubicBezTo>
                  <a:cubicBezTo>
                    <a:pt x="6118" y="783"/>
                    <a:pt x="6198" y="754"/>
                    <a:pt x="6276" y="725"/>
                  </a:cubicBezTo>
                  <a:cubicBezTo>
                    <a:pt x="5770" y="278"/>
                    <a:pt x="5463" y="5"/>
                    <a:pt x="5461" y="1"/>
                  </a:cubicBezTo>
                  <a:cubicBezTo>
                    <a:pt x="4718" y="268"/>
                    <a:pt x="4088" y="469"/>
                    <a:pt x="3639" y="626"/>
                  </a:cubicBezTo>
                  <a:cubicBezTo>
                    <a:pt x="3133" y="797"/>
                    <a:pt x="2846" y="896"/>
                    <a:pt x="2846" y="896"/>
                  </a:cubicBezTo>
                  <a:cubicBezTo>
                    <a:pt x="2846" y="896"/>
                    <a:pt x="1808" y="1248"/>
                    <a:pt x="215" y="1745"/>
                  </a:cubicBezTo>
                  <a:cubicBezTo>
                    <a:pt x="213" y="1760"/>
                    <a:pt x="136" y="2158"/>
                    <a:pt x="1" y="2814"/>
                  </a:cubicBezTo>
                  <a:cubicBezTo>
                    <a:pt x="1883" y="2235"/>
                    <a:pt x="3148" y="1806"/>
                    <a:pt x="3148" y="1806"/>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4"/>
            <p:cNvSpPr/>
            <p:nvPr/>
          </p:nvSpPr>
          <p:spPr>
            <a:xfrm>
              <a:off x="3709825" y="1971000"/>
              <a:ext cx="32875" cy="3550"/>
            </a:xfrm>
            <a:custGeom>
              <a:avLst/>
              <a:gdLst/>
              <a:ahLst/>
              <a:cxnLst/>
              <a:rect l="l" t="t" r="r" b="b"/>
              <a:pathLst>
                <a:path w="1315" h="142" extrusionOk="0">
                  <a:moveTo>
                    <a:pt x="1314" y="141"/>
                  </a:moveTo>
                  <a:cubicBezTo>
                    <a:pt x="906" y="98"/>
                    <a:pt x="464" y="51"/>
                    <a:pt x="1" y="0"/>
                  </a:cubicBezTo>
                  <a:cubicBezTo>
                    <a:pt x="398" y="45"/>
                    <a:pt x="741" y="82"/>
                    <a:pt x="1001" y="114"/>
                  </a:cubicBezTo>
                  <a:cubicBezTo>
                    <a:pt x="1123" y="124"/>
                    <a:pt x="1225" y="134"/>
                    <a:pt x="1314" y="14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4"/>
            <p:cNvSpPr/>
            <p:nvPr/>
          </p:nvSpPr>
          <p:spPr>
            <a:xfrm>
              <a:off x="3056575" y="1842400"/>
              <a:ext cx="21225" cy="6075"/>
            </a:xfrm>
            <a:custGeom>
              <a:avLst/>
              <a:gdLst/>
              <a:ahLst/>
              <a:cxnLst/>
              <a:rect l="l" t="t" r="r" b="b"/>
              <a:pathLst>
                <a:path w="849" h="243" extrusionOk="0">
                  <a:moveTo>
                    <a:pt x="849" y="243"/>
                  </a:moveTo>
                  <a:cubicBezTo>
                    <a:pt x="566" y="164"/>
                    <a:pt x="281" y="83"/>
                    <a:pt x="1" y="0"/>
                  </a:cubicBezTo>
                  <a:cubicBezTo>
                    <a:pt x="170" y="50"/>
                    <a:pt x="340" y="101"/>
                    <a:pt x="511" y="151"/>
                  </a:cubicBezTo>
                  <a:cubicBezTo>
                    <a:pt x="625" y="181"/>
                    <a:pt x="738" y="213"/>
                    <a:pt x="849" y="243"/>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4"/>
            <p:cNvSpPr/>
            <p:nvPr/>
          </p:nvSpPr>
          <p:spPr>
            <a:xfrm>
              <a:off x="5348750" y="1752350"/>
              <a:ext cx="47650" cy="17600"/>
            </a:xfrm>
            <a:custGeom>
              <a:avLst/>
              <a:gdLst/>
              <a:ahLst/>
              <a:cxnLst/>
              <a:rect l="l" t="t" r="r" b="b"/>
              <a:pathLst>
                <a:path w="1906" h="704" extrusionOk="0">
                  <a:moveTo>
                    <a:pt x="1906" y="1"/>
                  </a:moveTo>
                  <a:cubicBezTo>
                    <a:pt x="1236" y="252"/>
                    <a:pt x="595" y="488"/>
                    <a:pt x="0" y="704"/>
                  </a:cubicBezTo>
                  <a:cubicBezTo>
                    <a:pt x="268" y="606"/>
                    <a:pt x="574" y="498"/>
                    <a:pt x="911" y="376"/>
                  </a:cubicBezTo>
                  <a:cubicBezTo>
                    <a:pt x="1219" y="260"/>
                    <a:pt x="1552" y="133"/>
                    <a:pt x="1906" y="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4"/>
            <p:cNvSpPr/>
            <p:nvPr/>
          </p:nvSpPr>
          <p:spPr>
            <a:xfrm>
              <a:off x="5634700" y="1551575"/>
              <a:ext cx="208700" cy="125225"/>
            </a:xfrm>
            <a:custGeom>
              <a:avLst/>
              <a:gdLst/>
              <a:ahLst/>
              <a:cxnLst/>
              <a:rect l="l" t="t" r="r" b="b"/>
              <a:pathLst>
                <a:path w="8348" h="5009" extrusionOk="0">
                  <a:moveTo>
                    <a:pt x="268" y="5009"/>
                  </a:moveTo>
                  <a:cubicBezTo>
                    <a:pt x="2067" y="4195"/>
                    <a:pt x="3271" y="3613"/>
                    <a:pt x="3271" y="3613"/>
                  </a:cubicBezTo>
                  <a:cubicBezTo>
                    <a:pt x="3271" y="3613"/>
                    <a:pt x="3548" y="3483"/>
                    <a:pt x="4033" y="3253"/>
                  </a:cubicBezTo>
                  <a:cubicBezTo>
                    <a:pt x="4514" y="3015"/>
                    <a:pt x="5201" y="2675"/>
                    <a:pt x="6026" y="2270"/>
                  </a:cubicBezTo>
                  <a:cubicBezTo>
                    <a:pt x="6095" y="2234"/>
                    <a:pt x="6171" y="2196"/>
                    <a:pt x="6243" y="2161"/>
                  </a:cubicBezTo>
                  <a:cubicBezTo>
                    <a:pt x="5685" y="1777"/>
                    <a:pt x="5348" y="1538"/>
                    <a:pt x="5348" y="1538"/>
                  </a:cubicBezTo>
                  <a:cubicBezTo>
                    <a:pt x="5348" y="1538"/>
                    <a:pt x="5544" y="1442"/>
                    <a:pt x="5885" y="1272"/>
                  </a:cubicBezTo>
                  <a:cubicBezTo>
                    <a:pt x="6224" y="1099"/>
                    <a:pt x="6710" y="849"/>
                    <a:pt x="7292" y="551"/>
                  </a:cubicBezTo>
                  <a:cubicBezTo>
                    <a:pt x="7617" y="383"/>
                    <a:pt x="7973" y="199"/>
                    <a:pt x="8348" y="1"/>
                  </a:cubicBezTo>
                  <a:cubicBezTo>
                    <a:pt x="7345" y="525"/>
                    <a:pt x="6404" y="1005"/>
                    <a:pt x="5596" y="1415"/>
                  </a:cubicBezTo>
                  <a:cubicBezTo>
                    <a:pt x="4777" y="1819"/>
                    <a:pt x="4095" y="2155"/>
                    <a:pt x="3615" y="2392"/>
                  </a:cubicBezTo>
                  <a:cubicBezTo>
                    <a:pt x="3133" y="2620"/>
                    <a:pt x="2859" y="2751"/>
                    <a:pt x="2859" y="2751"/>
                  </a:cubicBezTo>
                  <a:cubicBezTo>
                    <a:pt x="2859" y="2751"/>
                    <a:pt x="1718" y="3303"/>
                    <a:pt x="1" y="4080"/>
                  </a:cubicBezTo>
                  <a:cubicBezTo>
                    <a:pt x="223" y="3980"/>
                    <a:pt x="348" y="3922"/>
                    <a:pt x="348" y="3922"/>
                  </a:cubicBezTo>
                  <a:cubicBezTo>
                    <a:pt x="348" y="3922"/>
                    <a:pt x="321" y="4330"/>
                    <a:pt x="268" y="5009"/>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4"/>
            <p:cNvSpPr/>
            <p:nvPr/>
          </p:nvSpPr>
          <p:spPr>
            <a:xfrm>
              <a:off x="6073300" y="1321850"/>
              <a:ext cx="152600" cy="126150"/>
            </a:xfrm>
            <a:custGeom>
              <a:avLst/>
              <a:gdLst/>
              <a:ahLst/>
              <a:cxnLst/>
              <a:rect l="l" t="t" r="r" b="b"/>
              <a:pathLst>
                <a:path w="6104" h="5046" extrusionOk="0">
                  <a:moveTo>
                    <a:pt x="265" y="4919"/>
                  </a:moveTo>
                  <a:cubicBezTo>
                    <a:pt x="1828" y="3956"/>
                    <a:pt x="2859" y="3292"/>
                    <a:pt x="2859" y="3292"/>
                  </a:cubicBezTo>
                  <a:cubicBezTo>
                    <a:pt x="2859" y="3292"/>
                    <a:pt x="3893" y="2639"/>
                    <a:pt x="5418" y="1618"/>
                  </a:cubicBezTo>
                  <a:cubicBezTo>
                    <a:pt x="5483" y="1575"/>
                    <a:pt x="5555" y="1528"/>
                    <a:pt x="5621" y="1482"/>
                  </a:cubicBezTo>
                  <a:cubicBezTo>
                    <a:pt x="5019" y="1170"/>
                    <a:pt x="4656" y="977"/>
                    <a:pt x="4656" y="977"/>
                  </a:cubicBezTo>
                  <a:cubicBezTo>
                    <a:pt x="4656" y="977"/>
                    <a:pt x="5227" y="601"/>
                    <a:pt x="6103" y="0"/>
                  </a:cubicBezTo>
                  <a:cubicBezTo>
                    <a:pt x="5672" y="295"/>
                    <a:pt x="5264" y="569"/>
                    <a:pt x="4886" y="824"/>
                  </a:cubicBezTo>
                  <a:cubicBezTo>
                    <a:pt x="3370" y="1837"/>
                    <a:pt x="2343" y="2486"/>
                    <a:pt x="2343" y="2486"/>
                  </a:cubicBezTo>
                  <a:cubicBezTo>
                    <a:pt x="2343" y="2486"/>
                    <a:pt x="1422" y="3080"/>
                    <a:pt x="1" y="3958"/>
                  </a:cubicBezTo>
                  <a:cubicBezTo>
                    <a:pt x="1" y="3966"/>
                    <a:pt x="24" y="4373"/>
                    <a:pt x="54" y="5046"/>
                  </a:cubicBezTo>
                  <a:cubicBezTo>
                    <a:pt x="123" y="5005"/>
                    <a:pt x="197" y="4959"/>
                    <a:pt x="265" y="4919"/>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4"/>
            <p:cNvSpPr/>
            <p:nvPr/>
          </p:nvSpPr>
          <p:spPr>
            <a:xfrm>
              <a:off x="6213800" y="1167225"/>
              <a:ext cx="308300" cy="336750"/>
            </a:xfrm>
            <a:custGeom>
              <a:avLst/>
              <a:gdLst/>
              <a:ahLst/>
              <a:cxnLst/>
              <a:rect l="l" t="t" r="r" b="b"/>
              <a:pathLst>
                <a:path w="12332" h="13470" extrusionOk="0">
                  <a:moveTo>
                    <a:pt x="1" y="7670"/>
                  </a:moveTo>
                  <a:cubicBezTo>
                    <a:pt x="1200" y="8290"/>
                    <a:pt x="3363" y="9395"/>
                    <a:pt x="5580" y="10444"/>
                  </a:cubicBezTo>
                  <a:cubicBezTo>
                    <a:pt x="8897" y="12034"/>
                    <a:pt x="12331" y="13469"/>
                    <a:pt x="12331" y="13469"/>
                  </a:cubicBezTo>
                  <a:cubicBezTo>
                    <a:pt x="12331" y="13469"/>
                    <a:pt x="11968" y="9762"/>
                    <a:pt x="11415" y="6126"/>
                  </a:cubicBezTo>
                  <a:cubicBezTo>
                    <a:pt x="11144" y="4309"/>
                    <a:pt x="10828" y="2504"/>
                    <a:pt x="10571" y="1165"/>
                  </a:cubicBezTo>
                  <a:cubicBezTo>
                    <a:pt x="10485" y="722"/>
                    <a:pt x="10409" y="330"/>
                    <a:pt x="10341" y="1"/>
                  </a:cubicBezTo>
                  <a:cubicBezTo>
                    <a:pt x="8986" y="1129"/>
                    <a:pt x="7165" y="2564"/>
                    <a:pt x="5290" y="3948"/>
                  </a:cubicBezTo>
                  <a:cubicBezTo>
                    <a:pt x="3415" y="5332"/>
                    <a:pt x="1501" y="6665"/>
                    <a:pt x="1" y="7670"/>
                  </a:cubicBezTo>
                  <a:close/>
                </a:path>
              </a:pathLst>
            </a:custGeom>
            <a:gradFill>
              <a:gsLst>
                <a:gs pos="0">
                  <a:schemeClr val="dk1"/>
                </a:gs>
                <a:gs pos="100000">
                  <a:schemeClr val="l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4"/>
            <p:cNvSpPr/>
            <p:nvPr/>
          </p:nvSpPr>
          <p:spPr>
            <a:xfrm>
              <a:off x="6189650" y="1140750"/>
              <a:ext cx="282650" cy="218225"/>
            </a:xfrm>
            <a:custGeom>
              <a:avLst/>
              <a:gdLst/>
              <a:ahLst/>
              <a:cxnLst/>
              <a:rect l="l" t="t" r="r" b="b"/>
              <a:pathLst>
                <a:path w="11306" h="8729" extrusionOk="0">
                  <a:moveTo>
                    <a:pt x="967" y="8729"/>
                  </a:moveTo>
                  <a:cubicBezTo>
                    <a:pt x="2467" y="7724"/>
                    <a:pt x="4381" y="6394"/>
                    <a:pt x="6255" y="5007"/>
                  </a:cubicBezTo>
                  <a:cubicBezTo>
                    <a:pt x="8131" y="3623"/>
                    <a:pt x="9949" y="2188"/>
                    <a:pt x="11306" y="1060"/>
                  </a:cubicBezTo>
                  <a:cubicBezTo>
                    <a:pt x="11171" y="397"/>
                    <a:pt x="11083" y="1"/>
                    <a:pt x="11083" y="1"/>
                  </a:cubicBezTo>
                  <a:cubicBezTo>
                    <a:pt x="11083" y="1"/>
                    <a:pt x="10826" y="218"/>
                    <a:pt x="10386" y="578"/>
                  </a:cubicBezTo>
                  <a:cubicBezTo>
                    <a:pt x="10334" y="621"/>
                    <a:pt x="10280" y="664"/>
                    <a:pt x="10228" y="708"/>
                  </a:cubicBezTo>
                  <a:cubicBezTo>
                    <a:pt x="10135" y="785"/>
                    <a:pt x="10034" y="866"/>
                    <a:pt x="9928" y="952"/>
                  </a:cubicBezTo>
                  <a:cubicBezTo>
                    <a:pt x="9830" y="1034"/>
                    <a:pt x="9731" y="1113"/>
                    <a:pt x="9629" y="1195"/>
                  </a:cubicBezTo>
                  <a:cubicBezTo>
                    <a:pt x="9565" y="1245"/>
                    <a:pt x="9507" y="1294"/>
                    <a:pt x="9439" y="1347"/>
                  </a:cubicBezTo>
                  <a:cubicBezTo>
                    <a:pt x="9374" y="1400"/>
                    <a:pt x="9305" y="1455"/>
                    <a:pt x="9236" y="1509"/>
                  </a:cubicBezTo>
                  <a:cubicBezTo>
                    <a:pt x="9195" y="1544"/>
                    <a:pt x="9155" y="1575"/>
                    <a:pt x="9111" y="1610"/>
                  </a:cubicBezTo>
                  <a:cubicBezTo>
                    <a:pt x="8946" y="1742"/>
                    <a:pt x="8774" y="1879"/>
                    <a:pt x="8591" y="2019"/>
                  </a:cubicBezTo>
                  <a:cubicBezTo>
                    <a:pt x="8481" y="2107"/>
                    <a:pt x="8366" y="2198"/>
                    <a:pt x="8251" y="2285"/>
                  </a:cubicBezTo>
                  <a:cubicBezTo>
                    <a:pt x="8210" y="2315"/>
                    <a:pt x="8170" y="2349"/>
                    <a:pt x="8130" y="2379"/>
                  </a:cubicBezTo>
                  <a:cubicBezTo>
                    <a:pt x="7871" y="2580"/>
                    <a:pt x="7603" y="2788"/>
                    <a:pt x="7325" y="2998"/>
                  </a:cubicBezTo>
                  <a:cubicBezTo>
                    <a:pt x="7236" y="3068"/>
                    <a:pt x="7144" y="3136"/>
                    <a:pt x="7052" y="3206"/>
                  </a:cubicBezTo>
                  <a:cubicBezTo>
                    <a:pt x="6779" y="3413"/>
                    <a:pt x="6503" y="3623"/>
                    <a:pt x="6220" y="3833"/>
                  </a:cubicBezTo>
                  <a:cubicBezTo>
                    <a:pt x="6043" y="3967"/>
                    <a:pt x="5864" y="4099"/>
                    <a:pt x="5684" y="4232"/>
                  </a:cubicBezTo>
                  <a:cubicBezTo>
                    <a:pt x="4139" y="5382"/>
                    <a:pt x="2554" y="6487"/>
                    <a:pt x="1452" y="7239"/>
                  </a:cubicBezTo>
                  <a:cubicBezTo>
                    <a:pt x="1449" y="7241"/>
                    <a:pt x="1448" y="7241"/>
                    <a:pt x="1448" y="7243"/>
                  </a:cubicBezTo>
                  <a:cubicBezTo>
                    <a:pt x="571" y="7841"/>
                    <a:pt x="1" y="8220"/>
                    <a:pt x="1" y="8220"/>
                  </a:cubicBezTo>
                  <a:cubicBezTo>
                    <a:pt x="2" y="8223"/>
                    <a:pt x="365" y="8415"/>
                    <a:pt x="967" y="8729"/>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4"/>
            <p:cNvSpPr/>
            <p:nvPr/>
          </p:nvSpPr>
          <p:spPr>
            <a:xfrm>
              <a:off x="6189650" y="1140750"/>
              <a:ext cx="282650" cy="218225"/>
            </a:xfrm>
            <a:custGeom>
              <a:avLst/>
              <a:gdLst/>
              <a:ahLst/>
              <a:cxnLst/>
              <a:rect l="l" t="t" r="r" b="b"/>
              <a:pathLst>
                <a:path w="11306" h="8729" extrusionOk="0">
                  <a:moveTo>
                    <a:pt x="967" y="8729"/>
                  </a:moveTo>
                  <a:cubicBezTo>
                    <a:pt x="2467" y="7724"/>
                    <a:pt x="4381" y="6394"/>
                    <a:pt x="6255" y="5007"/>
                  </a:cubicBezTo>
                  <a:cubicBezTo>
                    <a:pt x="8131" y="3623"/>
                    <a:pt x="9949" y="2188"/>
                    <a:pt x="11306" y="1060"/>
                  </a:cubicBezTo>
                  <a:cubicBezTo>
                    <a:pt x="11171" y="397"/>
                    <a:pt x="11083" y="1"/>
                    <a:pt x="11083" y="1"/>
                  </a:cubicBezTo>
                  <a:cubicBezTo>
                    <a:pt x="11083" y="1"/>
                    <a:pt x="10826" y="218"/>
                    <a:pt x="10386" y="578"/>
                  </a:cubicBezTo>
                  <a:cubicBezTo>
                    <a:pt x="10334" y="621"/>
                    <a:pt x="10280" y="664"/>
                    <a:pt x="10228" y="708"/>
                  </a:cubicBezTo>
                  <a:cubicBezTo>
                    <a:pt x="10135" y="785"/>
                    <a:pt x="10034" y="866"/>
                    <a:pt x="9928" y="952"/>
                  </a:cubicBezTo>
                  <a:cubicBezTo>
                    <a:pt x="9830" y="1034"/>
                    <a:pt x="9731" y="1113"/>
                    <a:pt x="9629" y="1195"/>
                  </a:cubicBezTo>
                  <a:cubicBezTo>
                    <a:pt x="9565" y="1245"/>
                    <a:pt x="9507" y="1294"/>
                    <a:pt x="9439" y="1347"/>
                  </a:cubicBezTo>
                  <a:cubicBezTo>
                    <a:pt x="9374" y="1400"/>
                    <a:pt x="9305" y="1455"/>
                    <a:pt x="9236" y="1509"/>
                  </a:cubicBezTo>
                  <a:cubicBezTo>
                    <a:pt x="9195" y="1544"/>
                    <a:pt x="9155" y="1575"/>
                    <a:pt x="9111" y="1610"/>
                  </a:cubicBezTo>
                  <a:cubicBezTo>
                    <a:pt x="8946" y="1742"/>
                    <a:pt x="8774" y="1879"/>
                    <a:pt x="8591" y="2019"/>
                  </a:cubicBezTo>
                  <a:cubicBezTo>
                    <a:pt x="8481" y="2107"/>
                    <a:pt x="8366" y="2198"/>
                    <a:pt x="8251" y="2285"/>
                  </a:cubicBezTo>
                  <a:cubicBezTo>
                    <a:pt x="8210" y="2315"/>
                    <a:pt x="8170" y="2349"/>
                    <a:pt x="8130" y="2379"/>
                  </a:cubicBezTo>
                  <a:cubicBezTo>
                    <a:pt x="7871" y="2580"/>
                    <a:pt x="7603" y="2788"/>
                    <a:pt x="7325" y="2998"/>
                  </a:cubicBezTo>
                  <a:cubicBezTo>
                    <a:pt x="7236" y="3068"/>
                    <a:pt x="7144" y="3136"/>
                    <a:pt x="7052" y="3206"/>
                  </a:cubicBezTo>
                  <a:cubicBezTo>
                    <a:pt x="6779" y="3413"/>
                    <a:pt x="6503" y="3623"/>
                    <a:pt x="6220" y="3833"/>
                  </a:cubicBezTo>
                  <a:cubicBezTo>
                    <a:pt x="6043" y="3967"/>
                    <a:pt x="5864" y="4099"/>
                    <a:pt x="5684" y="4232"/>
                  </a:cubicBezTo>
                  <a:cubicBezTo>
                    <a:pt x="4139" y="5382"/>
                    <a:pt x="2554" y="6487"/>
                    <a:pt x="1452" y="7239"/>
                  </a:cubicBezTo>
                  <a:cubicBezTo>
                    <a:pt x="1449" y="7241"/>
                    <a:pt x="1448" y="7241"/>
                    <a:pt x="1448" y="7243"/>
                  </a:cubicBezTo>
                  <a:cubicBezTo>
                    <a:pt x="571" y="7841"/>
                    <a:pt x="1" y="8220"/>
                    <a:pt x="1" y="8220"/>
                  </a:cubicBezTo>
                  <a:cubicBezTo>
                    <a:pt x="2" y="8223"/>
                    <a:pt x="365" y="8415"/>
                    <a:pt x="967" y="8729"/>
                  </a:cubicBezTo>
                  <a:close/>
                </a:path>
              </a:pathLst>
            </a:custGeom>
            <a:gradFill>
              <a:gsLst>
                <a:gs pos="0">
                  <a:schemeClr val="dk1"/>
                </a:gs>
                <a:gs pos="100000">
                  <a:schemeClr val="l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4"/>
            <p:cNvSpPr/>
            <p:nvPr/>
          </p:nvSpPr>
          <p:spPr>
            <a:xfrm>
              <a:off x="5768375" y="1420750"/>
              <a:ext cx="306275" cy="184775"/>
            </a:xfrm>
            <a:custGeom>
              <a:avLst/>
              <a:gdLst/>
              <a:ahLst/>
              <a:cxnLst/>
              <a:rect l="l" t="t" r="r" b="b"/>
              <a:pathLst>
                <a:path w="12251" h="7391" extrusionOk="0">
                  <a:moveTo>
                    <a:pt x="538" y="6504"/>
                  </a:moveTo>
                  <a:cubicBezTo>
                    <a:pt x="197" y="6672"/>
                    <a:pt x="1" y="6770"/>
                    <a:pt x="1" y="6770"/>
                  </a:cubicBezTo>
                  <a:cubicBezTo>
                    <a:pt x="1" y="6770"/>
                    <a:pt x="338" y="7008"/>
                    <a:pt x="896" y="7391"/>
                  </a:cubicBezTo>
                  <a:cubicBezTo>
                    <a:pt x="2511" y="6574"/>
                    <a:pt x="4592" y="5501"/>
                    <a:pt x="6639" y="4354"/>
                  </a:cubicBezTo>
                  <a:cubicBezTo>
                    <a:pt x="8691" y="3215"/>
                    <a:pt x="10706" y="2028"/>
                    <a:pt x="12251" y="1088"/>
                  </a:cubicBezTo>
                  <a:cubicBezTo>
                    <a:pt x="12221" y="414"/>
                    <a:pt x="12198" y="7"/>
                    <a:pt x="12198" y="0"/>
                  </a:cubicBezTo>
                  <a:cubicBezTo>
                    <a:pt x="12120" y="48"/>
                    <a:pt x="12042" y="95"/>
                    <a:pt x="11962" y="145"/>
                  </a:cubicBezTo>
                  <a:cubicBezTo>
                    <a:pt x="11825" y="227"/>
                    <a:pt x="11676" y="318"/>
                    <a:pt x="11532" y="406"/>
                  </a:cubicBezTo>
                  <a:cubicBezTo>
                    <a:pt x="11453" y="453"/>
                    <a:pt x="11373" y="503"/>
                    <a:pt x="11284" y="558"/>
                  </a:cubicBezTo>
                  <a:cubicBezTo>
                    <a:pt x="10173" y="1230"/>
                    <a:pt x="8199" y="2407"/>
                    <a:pt x="6177" y="3518"/>
                  </a:cubicBezTo>
                  <a:cubicBezTo>
                    <a:pt x="5105" y="4119"/>
                    <a:pt x="4021" y="4699"/>
                    <a:pt x="3002" y="5234"/>
                  </a:cubicBezTo>
                  <a:cubicBezTo>
                    <a:pt x="2627" y="5432"/>
                    <a:pt x="2271" y="5616"/>
                    <a:pt x="1946" y="5784"/>
                  </a:cubicBezTo>
                  <a:cubicBezTo>
                    <a:pt x="1363" y="6082"/>
                    <a:pt x="877" y="6330"/>
                    <a:pt x="538" y="6504"/>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4"/>
            <p:cNvSpPr/>
            <p:nvPr/>
          </p:nvSpPr>
          <p:spPr>
            <a:xfrm>
              <a:off x="5340625" y="1676750"/>
              <a:ext cx="300775" cy="338425"/>
            </a:xfrm>
            <a:custGeom>
              <a:avLst/>
              <a:gdLst/>
              <a:ahLst/>
              <a:cxnLst/>
              <a:rect l="l" t="t" r="r" b="b"/>
              <a:pathLst>
                <a:path w="12031" h="13537" extrusionOk="0">
                  <a:moveTo>
                    <a:pt x="0" y="4859"/>
                  </a:moveTo>
                  <a:cubicBezTo>
                    <a:pt x="252" y="5083"/>
                    <a:pt x="549" y="5346"/>
                    <a:pt x="890" y="5647"/>
                  </a:cubicBezTo>
                  <a:cubicBezTo>
                    <a:pt x="1919" y="6556"/>
                    <a:pt x="3308" y="7753"/>
                    <a:pt x="4722" y="8922"/>
                  </a:cubicBezTo>
                  <a:cubicBezTo>
                    <a:pt x="6136" y="10098"/>
                    <a:pt x="7579" y="11262"/>
                    <a:pt x="8668" y="12114"/>
                  </a:cubicBezTo>
                  <a:cubicBezTo>
                    <a:pt x="9768" y="12967"/>
                    <a:pt x="10499" y="13536"/>
                    <a:pt x="10499" y="13536"/>
                  </a:cubicBezTo>
                  <a:cubicBezTo>
                    <a:pt x="10499" y="13536"/>
                    <a:pt x="10534" y="13308"/>
                    <a:pt x="10594" y="12906"/>
                  </a:cubicBezTo>
                  <a:cubicBezTo>
                    <a:pt x="10651" y="12503"/>
                    <a:pt x="10733" y="11930"/>
                    <a:pt x="10830" y="11243"/>
                  </a:cubicBezTo>
                  <a:cubicBezTo>
                    <a:pt x="11018" y="9861"/>
                    <a:pt x="11253" y="8034"/>
                    <a:pt x="11455" y="6208"/>
                  </a:cubicBezTo>
                  <a:cubicBezTo>
                    <a:pt x="11654" y="4374"/>
                    <a:pt x="11827" y="2552"/>
                    <a:pt x="11942" y="1191"/>
                  </a:cubicBezTo>
                  <a:cubicBezTo>
                    <a:pt x="11976" y="739"/>
                    <a:pt x="12006" y="338"/>
                    <a:pt x="12031" y="0"/>
                  </a:cubicBezTo>
                  <a:cubicBezTo>
                    <a:pt x="10384" y="744"/>
                    <a:pt x="8242" y="1684"/>
                    <a:pt x="6065" y="2554"/>
                  </a:cubicBezTo>
                  <a:cubicBezTo>
                    <a:pt x="3895" y="3440"/>
                    <a:pt x="1702" y="4252"/>
                    <a:pt x="0" y="4859"/>
                  </a:cubicBezTo>
                  <a:close/>
                </a:path>
              </a:pathLst>
            </a:custGeom>
            <a:gradFill>
              <a:gsLst>
                <a:gs pos="0">
                  <a:schemeClr val="dk1"/>
                </a:gs>
                <a:gs pos="100000">
                  <a:schemeClr val="l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4"/>
            <p:cNvSpPr/>
            <p:nvPr/>
          </p:nvSpPr>
          <p:spPr>
            <a:xfrm>
              <a:off x="5483275" y="1656225"/>
              <a:ext cx="145550" cy="62250"/>
            </a:xfrm>
            <a:custGeom>
              <a:avLst/>
              <a:gdLst/>
              <a:ahLst/>
              <a:cxnLst/>
              <a:rect l="l" t="t" r="r" b="b"/>
              <a:pathLst>
                <a:path w="5822" h="2490" extrusionOk="0">
                  <a:moveTo>
                    <a:pt x="1" y="2489"/>
                  </a:moveTo>
                  <a:cubicBezTo>
                    <a:pt x="2119" y="1646"/>
                    <a:pt x="4200" y="733"/>
                    <a:pt x="5822" y="1"/>
                  </a:cubicBezTo>
                  <a:cubicBezTo>
                    <a:pt x="4761" y="478"/>
                    <a:pt x="2402" y="1527"/>
                    <a:pt x="1" y="2489"/>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4"/>
            <p:cNvSpPr/>
            <p:nvPr/>
          </p:nvSpPr>
          <p:spPr>
            <a:xfrm>
              <a:off x="5320225" y="1777900"/>
              <a:ext cx="6200" cy="2300"/>
            </a:xfrm>
            <a:custGeom>
              <a:avLst/>
              <a:gdLst/>
              <a:ahLst/>
              <a:cxnLst/>
              <a:rect l="l" t="t" r="r" b="b"/>
              <a:pathLst>
                <a:path w="248" h="92" extrusionOk="0">
                  <a:moveTo>
                    <a:pt x="0" y="88"/>
                  </a:moveTo>
                  <a:cubicBezTo>
                    <a:pt x="0" y="88"/>
                    <a:pt x="2" y="91"/>
                    <a:pt x="0" y="88"/>
                  </a:cubicBezTo>
                  <a:cubicBezTo>
                    <a:pt x="82" y="60"/>
                    <a:pt x="164" y="31"/>
                    <a:pt x="247" y="1"/>
                  </a:cubicBezTo>
                  <a:cubicBezTo>
                    <a:pt x="92" y="57"/>
                    <a:pt x="0" y="88"/>
                    <a:pt x="0" y="88"/>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4"/>
            <p:cNvSpPr/>
            <p:nvPr/>
          </p:nvSpPr>
          <p:spPr>
            <a:xfrm>
              <a:off x="5328075" y="1769925"/>
              <a:ext cx="20700" cy="7425"/>
            </a:xfrm>
            <a:custGeom>
              <a:avLst/>
              <a:gdLst/>
              <a:ahLst/>
              <a:cxnLst/>
              <a:rect l="l" t="t" r="r" b="b"/>
              <a:pathLst>
                <a:path w="828" h="297" extrusionOk="0">
                  <a:moveTo>
                    <a:pt x="1" y="297"/>
                  </a:moveTo>
                  <a:cubicBezTo>
                    <a:pt x="264" y="203"/>
                    <a:pt x="541" y="103"/>
                    <a:pt x="827" y="1"/>
                  </a:cubicBezTo>
                  <a:cubicBezTo>
                    <a:pt x="479" y="124"/>
                    <a:pt x="196" y="226"/>
                    <a:pt x="1" y="297"/>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4"/>
            <p:cNvSpPr/>
            <p:nvPr/>
          </p:nvSpPr>
          <p:spPr>
            <a:xfrm>
              <a:off x="5320250" y="1649575"/>
              <a:ext cx="323250" cy="148650"/>
            </a:xfrm>
            <a:custGeom>
              <a:avLst/>
              <a:gdLst/>
              <a:ahLst/>
              <a:cxnLst/>
              <a:rect l="l" t="t" r="r" b="b"/>
              <a:pathLst>
                <a:path w="12930" h="5946" extrusionOk="0">
                  <a:moveTo>
                    <a:pt x="6880" y="3644"/>
                  </a:moveTo>
                  <a:cubicBezTo>
                    <a:pt x="9055" y="2774"/>
                    <a:pt x="11199" y="1834"/>
                    <a:pt x="12846" y="1089"/>
                  </a:cubicBezTo>
                  <a:cubicBezTo>
                    <a:pt x="12899" y="410"/>
                    <a:pt x="12929" y="1"/>
                    <a:pt x="12929" y="1"/>
                  </a:cubicBezTo>
                  <a:cubicBezTo>
                    <a:pt x="12929" y="1"/>
                    <a:pt x="12801" y="58"/>
                    <a:pt x="12580" y="159"/>
                  </a:cubicBezTo>
                  <a:cubicBezTo>
                    <a:pt x="12512" y="189"/>
                    <a:pt x="12429" y="226"/>
                    <a:pt x="12343" y="267"/>
                  </a:cubicBezTo>
                  <a:cubicBezTo>
                    <a:pt x="10722" y="999"/>
                    <a:pt x="8640" y="1909"/>
                    <a:pt x="6522" y="2755"/>
                  </a:cubicBezTo>
                  <a:lnTo>
                    <a:pt x="5881" y="3014"/>
                  </a:lnTo>
                  <a:cubicBezTo>
                    <a:pt x="5507" y="3164"/>
                    <a:pt x="5139" y="3307"/>
                    <a:pt x="4776" y="3450"/>
                  </a:cubicBezTo>
                  <a:cubicBezTo>
                    <a:pt x="4508" y="3553"/>
                    <a:pt x="4248" y="3654"/>
                    <a:pt x="3984" y="3754"/>
                  </a:cubicBezTo>
                  <a:cubicBezTo>
                    <a:pt x="3661" y="3878"/>
                    <a:pt x="3345" y="3998"/>
                    <a:pt x="3046" y="4112"/>
                  </a:cubicBezTo>
                  <a:cubicBezTo>
                    <a:pt x="2694" y="4244"/>
                    <a:pt x="2360" y="4371"/>
                    <a:pt x="2051" y="4486"/>
                  </a:cubicBezTo>
                  <a:cubicBezTo>
                    <a:pt x="1712" y="4608"/>
                    <a:pt x="1408" y="4717"/>
                    <a:pt x="1140" y="4812"/>
                  </a:cubicBezTo>
                  <a:cubicBezTo>
                    <a:pt x="854" y="4917"/>
                    <a:pt x="575" y="5016"/>
                    <a:pt x="314" y="5109"/>
                  </a:cubicBezTo>
                  <a:cubicBezTo>
                    <a:pt x="288" y="5118"/>
                    <a:pt x="269" y="5125"/>
                    <a:pt x="248" y="5132"/>
                  </a:cubicBezTo>
                  <a:cubicBezTo>
                    <a:pt x="165" y="5162"/>
                    <a:pt x="83" y="5191"/>
                    <a:pt x="1" y="5221"/>
                  </a:cubicBezTo>
                  <a:cubicBezTo>
                    <a:pt x="5" y="5224"/>
                    <a:pt x="313" y="5497"/>
                    <a:pt x="815" y="5946"/>
                  </a:cubicBezTo>
                  <a:cubicBezTo>
                    <a:pt x="2517" y="5339"/>
                    <a:pt x="4710" y="4527"/>
                    <a:pt x="6880" y="3644"/>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4"/>
            <p:cNvSpPr/>
            <p:nvPr/>
          </p:nvSpPr>
          <p:spPr>
            <a:xfrm>
              <a:off x="5320250" y="1649575"/>
              <a:ext cx="323250" cy="148650"/>
            </a:xfrm>
            <a:custGeom>
              <a:avLst/>
              <a:gdLst/>
              <a:ahLst/>
              <a:cxnLst/>
              <a:rect l="l" t="t" r="r" b="b"/>
              <a:pathLst>
                <a:path w="12930" h="5946" extrusionOk="0">
                  <a:moveTo>
                    <a:pt x="6880" y="3644"/>
                  </a:moveTo>
                  <a:cubicBezTo>
                    <a:pt x="9055" y="2774"/>
                    <a:pt x="11199" y="1834"/>
                    <a:pt x="12846" y="1089"/>
                  </a:cubicBezTo>
                  <a:cubicBezTo>
                    <a:pt x="12899" y="410"/>
                    <a:pt x="12929" y="1"/>
                    <a:pt x="12929" y="1"/>
                  </a:cubicBezTo>
                  <a:cubicBezTo>
                    <a:pt x="12929" y="1"/>
                    <a:pt x="12801" y="58"/>
                    <a:pt x="12580" y="159"/>
                  </a:cubicBezTo>
                  <a:cubicBezTo>
                    <a:pt x="12512" y="189"/>
                    <a:pt x="12429" y="226"/>
                    <a:pt x="12343" y="267"/>
                  </a:cubicBezTo>
                  <a:cubicBezTo>
                    <a:pt x="10722" y="999"/>
                    <a:pt x="8640" y="1909"/>
                    <a:pt x="6522" y="2755"/>
                  </a:cubicBezTo>
                  <a:lnTo>
                    <a:pt x="5881" y="3014"/>
                  </a:lnTo>
                  <a:cubicBezTo>
                    <a:pt x="5507" y="3164"/>
                    <a:pt x="5139" y="3307"/>
                    <a:pt x="4776" y="3450"/>
                  </a:cubicBezTo>
                  <a:cubicBezTo>
                    <a:pt x="4508" y="3553"/>
                    <a:pt x="4248" y="3654"/>
                    <a:pt x="3984" y="3754"/>
                  </a:cubicBezTo>
                  <a:cubicBezTo>
                    <a:pt x="3661" y="3878"/>
                    <a:pt x="3345" y="3998"/>
                    <a:pt x="3046" y="4112"/>
                  </a:cubicBezTo>
                  <a:cubicBezTo>
                    <a:pt x="2694" y="4244"/>
                    <a:pt x="2360" y="4371"/>
                    <a:pt x="2051" y="4486"/>
                  </a:cubicBezTo>
                  <a:cubicBezTo>
                    <a:pt x="1712" y="4608"/>
                    <a:pt x="1408" y="4717"/>
                    <a:pt x="1140" y="4812"/>
                  </a:cubicBezTo>
                  <a:cubicBezTo>
                    <a:pt x="854" y="4917"/>
                    <a:pt x="575" y="5016"/>
                    <a:pt x="314" y="5109"/>
                  </a:cubicBezTo>
                  <a:cubicBezTo>
                    <a:pt x="288" y="5118"/>
                    <a:pt x="269" y="5125"/>
                    <a:pt x="248" y="5132"/>
                  </a:cubicBezTo>
                  <a:cubicBezTo>
                    <a:pt x="165" y="5162"/>
                    <a:pt x="83" y="5191"/>
                    <a:pt x="1" y="5221"/>
                  </a:cubicBezTo>
                  <a:cubicBezTo>
                    <a:pt x="5" y="5224"/>
                    <a:pt x="313" y="5497"/>
                    <a:pt x="815" y="5946"/>
                  </a:cubicBezTo>
                  <a:cubicBezTo>
                    <a:pt x="2517" y="5339"/>
                    <a:pt x="4710" y="4527"/>
                    <a:pt x="6880" y="3644"/>
                  </a:cubicBezTo>
                  <a:close/>
                </a:path>
              </a:pathLst>
            </a:custGeom>
            <a:gradFill>
              <a:gsLst>
                <a:gs pos="0">
                  <a:schemeClr val="dk1"/>
                </a:gs>
                <a:gs pos="100000">
                  <a:schemeClr val="l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4"/>
            <p:cNvSpPr/>
            <p:nvPr/>
          </p:nvSpPr>
          <p:spPr>
            <a:xfrm>
              <a:off x="5396375" y="1743425"/>
              <a:ext cx="23475" cy="8950"/>
            </a:xfrm>
            <a:custGeom>
              <a:avLst/>
              <a:gdLst/>
              <a:ahLst/>
              <a:cxnLst/>
              <a:rect l="l" t="t" r="r" b="b"/>
              <a:pathLst>
                <a:path w="939" h="358" extrusionOk="0">
                  <a:moveTo>
                    <a:pt x="1" y="358"/>
                  </a:moveTo>
                  <a:cubicBezTo>
                    <a:pt x="301" y="244"/>
                    <a:pt x="617" y="124"/>
                    <a:pt x="939" y="0"/>
                  </a:cubicBezTo>
                  <a:cubicBezTo>
                    <a:pt x="624" y="121"/>
                    <a:pt x="307" y="243"/>
                    <a:pt x="1" y="358"/>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4"/>
            <p:cNvSpPr/>
            <p:nvPr/>
          </p:nvSpPr>
          <p:spPr>
            <a:xfrm>
              <a:off x="5396375" y="1743425"/>
              <a:ext cx="23475" cy="8950"/>
            </a:xfrm>
            <a:custGeom>
              <a:avLst/>
              <a:gdLst/>
              <a:ahLst/>
              <a:cxnLst/>
              <a:rect l="l" t="t" r="r" b="b"/>
              <a:pathLst>
                <a:path w="939" h="358" extrusionOk="0">
                  <a:moveTo>
                    <a:pt x="1" y="358"/>
                  </a:moveTo>
                  <a:cubicBezTo>
                    <a:pt x="301" y="244"/>
                    <a:pt x="617" y="124"/>
                    <a:pt x="939" y="0"/>
                  </a:cubicBezTo>
                  <a:cubicBezTo>
                    <a:pt x="624" y="121"/>
                    <a:pt x="307" y="243"/>
                    <a:pt x="1" y="358"/>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4"/>
            <p:cNvSpPr/>
            <p:nvPr/>
          </p:nvSpPr>
          <p:spPr>
            <a:xfrm>
              <a:off x="5396375" y="1743425"/>
              <a:ext cx="23475" cy="8950"/>
            </a:xfrm>
            <a:custGeom>
              <a:avLst/>
              <a:gdLst/>
              <a:ahLst/>
              <a:cxnLst/>
              <a:rect l="l" t="t" r="r" b="b"/>
              <a:pathLst>
                <a:path w="939" h="358" extrusionOk="0">
                  <a:moveTo>
                    <a:pt x="1" y="358"/>
                  </a:moveTo>
                  <a:cubicBezTo>
                    <a:pt x="301" y="244"/>
                    <a:pt x="617" y="124"/>
                    <a:pt x="939" y="0"/>
                  </a:cubicBezTo>
                  <a:cubicBezTo>
                    <a:pt x="624" y="121"/>
                    <a:pt x="307" y="243"/>
                    <a:pt x="1" y="358"/>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4"/>
            <p:cNvSpPr/>
            <p:nvPr/>
          </p:nvSpPr>
          <p:spPr>
            <a:xfrm>
              <a:off x="4852550" y="1823750"/>
              <a:ext cx="336575" cy="108875"/>
            </a:xfrm>
            <a:custGeom>
              <a:avLst/>
              <a:gdLst/>
              <a:ahLst/>
              <a:cxnLst/>
              <a:rect l="l" t="t" r="r" b="b"/>
              <a:pathLst>
                <a:path w="13463" h="4355" extrusionOk="0">
                  <a:moveTo>
                    <a:pt x="1919" y="4094"/>
                  </a:moveTo>
                  <a:cubicBezTo>
                    <a:pt x="2429" y="3973"/>
                    <a:pt x="2969" y="3847"/>
                    <a:pt x="3526" y="3715"/>
                  </a:cubicBezTo>
                  <a:cubicBezTo>
                    <a:pt x="4645" y="3462"/>
                    <a:pt x="5828" y="3151"/>
                    <a:pt x="7013" y="2848"/>
                  </a:cubicBezTo>
                  <a:cubicBezTo>
                    <a:pt x="9279" y="2266"/>
                    <a:pt x="11525" y="1605"/>
                    <a:pt x="13250" y="1069"/>
                  </a:cubicBezTo>
                  <a:cubicBezTo>
                    <a:pt x="13383" y="416"/>
                    <a:pt x="13461" y="15"/>
                    <a:pt x="13462" y="0"/>
                  </a:cubicBezTo>
                  <a:cubicBezTo>
                    <a:pt x="13324" y="43"/>
                    <a:pt x="13182" y="89"/>
                    <a:pt x="13036" y="134"/>
                  </a:cubicBezTo>
                  <a:cubicBezTo>
                    <a:pt x="12988" y="148"/>
                    <a:pt x="12945" y="163"/>
                    <a:pt x="12892" y="178"/>
                  </a:cubicBezTo>
                  <a:cubicBezTo>
                    <a:pt x="12863" y="187"/>
                    <a:pt x="12827" y="199"/>
                    <a:pt x="12797" y="207"/>
                  </a:cubicBezTo>
                  <a:cubicBezTo>
                    <a:pt x="11106" y="729"/>
                    <a:pt x="8949" y="1362"/>
                    <a:pt x="6769" y="1921"/>
                  </a:cubicBezTo>
                  <a:cubicBezTo>
                    <a:pt x="5109" y="2367"/>
                    <a:pt x="3438" y="2764"/>
                    <a:pt x="2172" y="3051"/>
                  </a:cubicBezTo>
                  <a:cubicBezTo>
                    <a:pt x="2015" y="3087"/>
                    <a:pt x="1857" y="3124"/>
                    <a:pt x="1706" y="3160"/>
                  </a:cubicBezTo>
                  <a:cubicBezTo>
                    <a:pt x="1478" y="3209"/>
                    <a:pt x="1255" y="3258"/>
                    <a:pt x="1040" y="3304"/>
                  </a:cubicBezTo>
                  <a:cubicBezTo>
                    <a:pt x="637" y="3391"/>
                    <a:pt x="334" y="3456"/>
                    <a:pt x="162" y="3495"/>
                  </a:cubicBezTo>
                  <a:cubicBezTo>
                    <a:pt x="108" y="3506"/>
                    <a:pt x="52" y="3518"/>
                    <a:pt x="1" y="3531"/>
                  </a:cubicBezTo>
                  <a:cubicBezTo>
                    <a:pt x="4" y="3535"/>
                    <a:pt x="269" y="3847"/>
                    <a:pt x="709" y="4354"/>
                  </a:cubicBezTo>
                  <a:cubicBezTo>
                    <a:pt x="1093" y="4272"/>
                    <a:pt x="1492" y="4186"/>
                    <a:pt x="1919" y="4094"/>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4"/>
            <p:cNvSpPr/>
            <p:nvPr/>
          </p:nvSpPr>
          <p:spPr>
            <a:xfrm>
              <a:off x="4372275" y="1980650"/>
              <a:ext cx="7650" cy="650"/>
            </a:xfrm>
            <a:custGeom>
              <a:avLst/>
              <a:gdLst/>
              <a:ahLst/>
              <a:cxnLst/>
              <a:rect l="l" t="t" r="r" b="b"/>
              <a:pathLst>
                <a:path w="306" h="26" extrusionOk="0">
                  <a:moveTo>
                    <a:pt x="305" y="1"/>
                  </a:moveTo>
                  <a:cubicBezTo>
                    <a:pt x="110" y="17"/>
                    <a:pt x="1" y="25"/>
                    <a:pt x="1" y="25"/>
                  </a:cubicBezTo>
                  <a:lnTo>
                    <a:pt x="1" y="25"/>
                  </a:lnTo>
                  <a:cubicBezTo>
                    <a:pt x="90" y="18"/>
                    <a:pt x="182" y="11"/>
                    <a:pt x="277" y="2"/>
                  </a:cubicBezTo>
                  <a:cubicBezTo>
                    <a:pt x="287" y="2"/>
                    <a:pt x="297" y="2"/>
                    <a:pt x="305" y="1"/>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4"/>
            <p:cNvSpPr/>
            <p:nvPr/>
          </p:nvSpPr>
          <p:spPr>
            <a:xfrm>
              <a:off x="4433200" y="1971525"/>
              <a:ext cx="45800" cy="4700"/>
            </a:xfrm>
            <a:custGeom>
              <a:avLst/>
              <a:gdLst/>
              <a:ahLst/>
              <a:cxnLst/>
              <a:rect l="l" t="t" r="r" b="b"/>
              <a:pathLst>
                <a:path w="1832" h="188" extrusionOk="0">
                  <a:moveTo>
                    <a:pt x="1832" y="1"/>
                  </a:moveTo>
                  <a:cubicBezTo>
                    <a:pt x="1172" y="70"/>
                    <a:pt x="554" y="129"/>
                    <a:pt x="1" y="188"/>
                  </a:cubicBezTo>
                  <a:cubicBezTo>
                    <a:pt x="307" y="159"/>
                    <a:pt x="619" y="129"/>
                    <a:pt x="936" y="93"/>
                  </a:cubicBezTo>
                  <a:cubicBezTo>
                    <a:pt x="1229" y="63"/>
                    <a:pt x="1530" y="34"/>
                    <a:pt x="1832" y="1"/>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4"/>
            <p:cNvSpPr/>
            <p:nvPr/>
          </p:nvSpPr>
          <p:spPr>
            <a:xfrm>
              <a:off x="4580725" y="1955400"/>
              <a:ext cx="27575" cy="3950"/>
            </a:xfrm>
            <a:custGeom>
              <a:avLst/>
              <a:gdLst/>
              <a:ahLst/>
              <a:cxnLst/>
              <a:rect l="l" t="t" r="r" b="b"/>
              <a:pathLst>
                <a:path w="1103" h="158" extrusionOk="0">
                  <a:moveTo>
                    <a:pt x="1102" y="1"/>
                  </a:moveTo>
                  <a:cubicBezTo>
                    <a:pt x="744" y="54"/>
                    <a:pt x="377" y="106"/>
                    <a:pt x="0" y="157"/>
                  </a:cubicBezTo>
                  <a:cubicBezTo>
                    <a:pt x="125" y="142"/>
                    <a:pt x="252" y="124"/>
                    <a:pt x="374" y="111"/>
                  </a:cubicBezTo>
                  <a:cubicBezTo>
                    <a:pt x="618" y="73"/>
                    <a:pt x="861" y="37"/>
                    <a:pt x="1102" y="1"/>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4"/>
            <p:cNvSpPr/>
            <p:nvPr/>
          </p:nvSpPr>
          <p:spPr>
            <a:xfrm>
              <a:off x="4633625" y="1948175"/>
              <a:ext cx="23275" cy="3475"/>
            </a:xfrm>
            <a:custGeom>
              <a:avLst/>
              <a:gdLst/>
              <a:ahLst/>
              <a:cxnLst/>
              <a:rect l="l" t="t" r="r" b="b"/>
              <a:pathLst>
                <a:path w="931" h="139" extrusionOk="0">
                  <a:moveTo>
                    <a:pt x="1" y="139"/>
                  </a:moveTo>
                  <a:cubicBezTo>
                    <a:pt x="318" y="94"/>
                    <a:pt x="627" y="48"/>
                    <a:pt x="930" y="1"/>
                  </a:cubicBezTo>
                  <a:cubicBezTo>
                    <a:pt x="639" y="44"/>
                    <a:pt x="327" y="91"/>
                    <a:pt x="1" y="139"/>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4"/>
            <p:cNvSpPr/>
            <p:nvPr/>
          </p:nvSpPr>
          <p:spPr>
            <a:xfrm>
              <a:off x="4672425" y="1938125"/>
              <a:ext cx="44650" cy="7600"/>
            </a:xfrm>
            <a:custGeom>
              <a:avLst/>
              <a:gdLst/>
              <a:ahLst/>
              <a:cxnLst/>
              <a:rect l="l" t="t" r="r" b="b"/>
              <a:pathLst>
                <a:path w="1786" h="304" extrusionOk="0">
                  <a:moveTo>
                    <a:pt x="1785" y="2"/>
                  </a:moveTo>
                  <a:cubicBezTo>
                    <a:pt x="1785" y="2"/>
                    <a:pt x="1785" y="1"/>
                    <a:pt x="1785" y="2"/>
                  </a:cubicBezTo>
                  <a:cubicBezTo>
                    <a:pt x="1785" y="1"/>
                    <a:pt x="1084" y="121"/>
                    <a:pt x="1" y="304"/>
                  </a:cubicBezTo>
                  <a:cubicBezTo>
                    <a:pt x="538" y="216"/>
                    <a:pt x="1048" y="128"/>
                    <a:pt x="1515" y="48"/>
                  </a:cubicBezTo>
                  <a:cubicBezTo>
                    <a:pt x="1606" y="34"/>
                    <a:pt x="1696" y="16"/>
                    <a:pt x="1785" y="2"/>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4"/>
            <p:cNvSpPr/>
            <p:nvPr/>
          </p:nvSpPr>
          <p:spPr>
            <a:xfrm>
              <a:off x="4372350" y="1938150"/>
              <a:ext cx="344825" cy="65950"/>
            </a:xfrm>
            <a:custGeom>
              <a:avLst/>
              <a:gdLst/>
              <a:ahLst/>
              <a:cxnLst/>
              <a:rect l="l" t="t" r="r" b="b"/>
              <a:pathLst>
                <a:path w="13793" h="2638" extrusionOk="0">
                  <a:moveTo>
                    <a:pt x="3465" y="2379"/>
                  </a:moveTo>
                  <a:cubicBezTo>
                    <a:pt x="4605" y="2264"/>
                    <a:pt x="5820" y="2141"/>
                    <a:pt x="7033" y="1977"/>
                  </a:cubicBezTo>
                  <a:cubicBezTo>
                    <a:pt x="7638" y="1899"/>
                    <a:pt x="8246" y="1823"/>
                    <a:pt x="8842" y="1747"/>
                  </a:cubicBezTo>
                  <a:cubicBezTo>
                    <a:pt x="9437" y="1659"/>
                    <a:pt x="10022" y="1572"/>
                    <a:pt x="10590" y="1488"/>
                  </a:cubicBezTo>
                  <a:cubicBezTo>
                    <a:pt x="11626" y="1345"/>
                    <a:pt x="12589" y="1178"/>
                    <a:pt x="13436" y="1033"/>
                  </a:cubicBezTo>
                  <a:cubicBezTo>
                    <a:pt x="13656" y="395"/>
                    <a:pt x="13788" y="10"/>
                    <a:pt x="13793" y="1"/>
                  </a:cubicBezTo>
                  <a:cubicBezTo>
                    <a:pt x="13702" y="15"/>
                    <a:pt x="13613" y="31"/>
                    <a:pt x="13520" y="46"/>
                  </a:cubicBezTo>
                  <a:cubicBezTo>
                    <a:pt x="13053" y="127"/>
                    <a:pt x="12544" y="215"/>
                    <a:pt x="12005" y="303"/>
                  </a:cubicBezTo>
                  <a:cubicBezTo>
                    <a:pt x="11890" y="323"/>
                    <a:pt x="11771" y="343"/>
                    <a:pt x="11650" y="365"/>
                  </a:cubicBezTo>
                  <a:cubicBezTo>
                    <a:pt x="11565" y="376"/>
                    <a:pt x="11473" y="389"/>
                    <a:pt x="11384" y="403"/>
                  </a:cubicBezTo>
                  <a:cubicBezTo>
                    <a:pt x="11080" y="451"/>
                    <a:pt x="10771" y="497"/>
                    <a:pt x="10453" y="541"/>
                  </a:cubicBezTo>
                  <a:cubicBezTo>
                    <a:pt x="10127" y="590"/>
                    <a:pt x="9789" y="640"/>
                    <a:pt x="9439" y="692"/>
                  </a:cubicBezTo>
                  <a:cubicBezTo>
                    <a:pt x="9197" y="728"/>
                    <a:pt x="8956" y="764"/>
                    <a:pt x="8712" y="800"/>
                  </a:cubicBezTo>
                  <a:cubicBezTo>
                    <a:pt x="8587" y="817"/>
                    <a:pt x="8462" y="833"/>
                    <a:pt x="8338" y="847"/>
                  </a:cubicBezTo>
                  <a:cubicBezTo>
                    <a:pt x="7868" y="911"/>
                    <a:pt x="7392" y="972"/>
                    <a:pt x="6915" y="1028"/>
                  </a:cubicBezTo>
                  <a:cubicBezTo>
                    <a:pt x="6013" y="1152"/>
                    <a:pt x="5109" y="1251"/>
                    <a:pt x="4267" y="1337"/>
                  </a:cubicBezTo>
                  <a:cubicBezTo>
                    <a:pt x="3965" y="1368"/>
                    <a:pt x="3665" y="1399"/>
                    <a:pt x="3373" y="1429"/>
                  </a:cubicBezTo>
                  <a:cubicBezTo>
                    <a:pt x="3053" y="1465"/>
                    <a:pt x="2742" y="1495"/>
                    <a:pt x="2436" y="1524"/>
                  </a:cubicBezTo>
                  <a:cubicBezTo>
                    <a:pt x="2347" y="1533"/>
                    <a:pt x="2252" y="1544"/>
                    <a:pt x="2166" y="1553"/>
                  </a:cubicBezTo>
                  <a:cubicBezTo>
                    <a:pt x="1808" y="1582"/>
                    <a:pt x="1485" y="1608"/>
                    <a:pt x="1201" y="1630"/>
                  </a:cubicBezTo>
                  <a:cubicBezTo>
                    <a:pt x="818" y="1661"/>
                    <a:pt x="514" y="1687"/>
                    <a:pt x="307" y="1702"/>
                  </a:cubicBezTo>
                  <a:cubicBezTo>
                    <a:pt x="298" y="1702"/>
                    <a:pt x="287" y="1704"/>
                    <a:pt x="278" y="1704"/>
                  </a:cubicBezTo>
                  <a:cubicBezTo>
                    <a:pt x="185" y="1711"/>
                    <a:pt x="93" y="1720"/>
                    <a:pt x="1" y="1727"/>
                  </a:cubicBezTo>
                  <a:cubicBezTo>
                    <a:pt x="4" y="1730"/>
                    <a:pt x="229" y="2075"/>
                    <a:pt x="600" y="2638"/>
                  </a:cubicBezTo>
                  <a:cubicBezTo>
                    <a:pt x="1452" y="2569"/>
                    <a:pt x="2426" y="2497"/>
                    <a:pt x="3465" y="2379"/>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4"/>
            <p:cNvSpPr/>
            <p:nvPr/>
          </p:nvSpPr>
          <p:spPr>
            <a:xfrm>
              <a:off x="4379900" y="1978875"/>
              <a:ext cx="22400" cy="1800"/>
            </a:xfrm>
            <a:custGeom>
              <a:avLst/>
              <a:gdLst/>
              <a:ahLst/>
              <a:cxnLst/>
              <a:rect l="l" t="t" r="r" b="b"/>
              <a:pathLst>
                <a:path w="896" h="72" extrusionOk="0">
                  <a:moveTo>
                    <a:pt x="0" y="72"/>
                  </a:moveTo>
                  <a:cubicBezTo>
                    <a:pt x="209" y="56"/>
                    <a:pt x="513" y="30"/>
                    <a:pt x="896" y="0"/>
                  </a:cubicBezTo>
                  <a:cubicBezTo>
                    <a:pt x="587" y="24"/>
                    <a:pt x="285" y="49"/>
                    <a:pt x="0" y="72"/>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4"/>
            <p:cNvSpPr/>
            <p:nvPr/>
          </p:nvSpPr>
          <p:spPr>
            <a:xfrm>
              <a:off x="4379900" y="1978875"/>
              <a:ext cx="22400" cy="1800"/>
            </a:xfrm>
            <a:custGeom>
              <a:avLst/>
              <a:gdLst/>
              <a:ahLst/>
              <a:cxnLst/>
              <a:rect l="l" t="t" r="r" b="b"/>
              <a:pathLst>
                <a:path w="896" h="72" extrusionOk="0">
                  <a:moveTo>
                    <a:pt x="0" y="72"/>
                  </a:moveTo>
                  <a:cubicBezTo>
                    <a:pt x="209" y="56"/>
                    <a:pt x="513" y="30"/>
                    <a:pt x="896" y="0"/>
                  </a:cubicBezTo>
                  <a:cubicBezTo>
                    <a:pt x="587" y="24"/>
                    <a:pt x="285" y="49"/>
                    <a:pt x="0" y="72"/>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4"/>
            <p:cNvSpPr/>
            <p:nvPr/>
          </p:nvSpPr>
          <p:spPr>
            <a:xfrm>
              <a:off x="4379900" y="1978875"/>
              <a:ext cx="22400" cy="1800"/>
            </a:xfrm>
            <a:custGeom>
              <a:avLst/>
              <a:gdLst/>
              <a:ahLst/>
              <a:cxnLst/>
              <a:rect l="l" t="t" r="r" b="b"/>
              <a:pathLst>
                <a:path w="896" h="72" extrusionOk="0">
                  <a:moveTo>
                    <a:pt x="0" y="72"/>
                  </a:moveTo>
                  <a:cubicBezTo>
                    <a:pt x="209" y="56"/>
                    <a:pt x="513" y="30"/>
                    <a:pt x="896" y="0"/>
                  </a:cubicBezTo>
                  <a:cubicBezTo>
                    <a:pt x="587" y="24"/>
                    <a:pt x="285" y="49"/>
                    <a:pt x="0" y="72"/>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4"/>
            <p:cNvSpPr/>
            <p:nvPr/>
          </p:nvSpPr>
          <p:spPr>
            <a:xfrm>
              <a:off x="3887200" y="1985750"/>
              <a:ext cx="347525" cy="30525"/>
            </a:xfrm>
            <a:custGeom>
              <a:avLst/>
              <a:gdLst/>
              <a:ahLst/>
              <a:cxnLst/>
              <a:rect l="l" t="t" r="r" b="b"/>
              <a:pathLst>
                <a:path w="13901" h="1221" extrusionOk="0">
                  <a:moveTo>
                    <a:pt x="6939" y="1191"/>
                  </a:moveTo>
                  <a:cubicBezTo>
                    <a:pt x="8161" y="1221"/>
                    <a:pt x="9382" y="1191"/>
                    <a:pt x="10529" y="1184"/>
                  </a:cubicBezTo>
                  <a:cubicBezTo>
                    <a:pt x="11574" y="1185"/>
                    <a:pt x="12549" y="1139"/>
                    <a:pt x="13410" y="1112"/>
                  </a:cubicBezTo>
                  <a:cubicBezTo>
                    <a:pt x="13713" y="510"/>
                    <a:pt x="13899" y="142"/>
                    <a:pt x="13900" y="140"/>
                  </a:cubicBezTo>
                  <a:cubicBezTo>
                    <a:pt x="13821" y="142"/>
                    <a:pt x="13742" y="145"/>
                    <a:pt x="13659" y="148"/>
                  </a:cubicBezTo>
                  <a:cubicBezTo>
                    <a:pt x="13417" y="156"/>
                    <a:pt x="13002" y="169"/>
                    <a:pt x="12465" y="186"/>
                  </a:cubicBezTo>
                  <a:cubicBezTo>
                    <a:pt x="12344" y="191"/>
                    <a:pt x="12227" y="195"/>
                    <a:pt x="12104" y="199"/>
                  </a:cubicBezTo>
                  <a:cubicBezTo>
                    <a:pt x="11983" y="202"/>
                    <a:pt x="11860" y="208"/>
                    <a:pt x="11729" y="211"/>
                  </a:cubicBezTo>
                  <a:cubicBezTo>
                    <a:pt x="11673" y="211"/>
                    <a:pt x="11614" y="214"/>
                    <a:pt x="11558" y="214"/>
                  </a:cubicBezTo>
                  <a:cubicBezTo>
                    <a:pt x="11219" y="222"/>
                    <a:pt x="10871" y="228"/>
                    <a:pt x="10515" y="228"/>
                  </a:cubicBezTo>
                  <a:cubicBezTo>
                    <a:pt x="10227" y="229"/>
                    <a:pt x="9936" y="234"/>
                    <a:pt x="9640" y="237"/>
                  </a:cubicBezTo>
                  <a:cubicBezTo>
                    <a:pt x="9592" y="237"/>
                    <a:pt x="9548" y="238"/>
                    <a:pt x="9502" y="238"/>
                  </a:cubicBezTo>
                  <a:cubicBezTo>
                    <a:pt x="9410" y="239"/>
                    <a:pt x="9316" y="239"/>
                    <a:pt x="9224" y="242"/>
                  </a:cubicBezTo>
                  <a:cubicBezTo>
                    <a:pt x="9059" y="244"/>
                    <a:pt x="8895" y="245"/>
                    <a:pt x="8728" y="247"/>
                  </a:cubicBezTo>
                  <a:cubicBezTo>
                    <a:pt x="8569" y="250"/>
                    <a:pt x="8409" y="251"/>
                    <a:pt x="8247" y="252"/>
                  </a:cubicBezTo>
                  <a:cubicBezTo>
                    <a:pt x="8167" y="251"/>
                    <a:pt x="8082" y="251"/>
                    <a:pt x="8001" y="250"/>
                  </a:cubicBezTo>
                  <a:cubicBezTo>
                    <a:pt x="7652" y="245"/>
                    <a:pt x="7303" y="241"/>
                    <a:pt x="6951" y="237"/>
                  </a:cubicBezTo>
                  <a:cubicBezTo>
                    <a:pt x="6451" y="234"/>
                    <a:pt x="5952" y="227"/>
                    <a:pt x="5456" y="215"/>
                  </a:cubicBezTo>
                  <a:cubicBezTo>
                    <a:pt x="5097" y="209"/>
                    <a:pt x="4741" y="205"/>
                    <a:pt x="4397" y="195"/>
                  </a:cubicBezTo>
                  <a:cubicBezTo>
                    <a:pt x="4139" y="185"/>
                    <a:pt x="3887" y="176"/>
                    <a:pt x="3642" y="166"/>
                  </a:cubicBezTo>
                  <a:cubicBezTo>
                    <a:pt x="3166" y="150"/>
                    <a:pt x="2705" y="133"/>
                    <a:pt x="2256" y="113"/>
                  </a:cubicBezTo>
                  <a:cubicBezTo>
                    <a:pt x="2230" y="112"/>
                    <a:pt x="2199" y="112"/>
                    <a:pt x="2170" y="109"/>
                  </a:cubicBezTo>
                  <a:cubicBezTo>
                    <a:pt x="1519" y="84"/>
                    <a:pt x="976" y="66"/>
                    <a:pt x="597" y="37"/>
                  </a:cubicBezTo>
                  <a:cubicBezTo>
                    <a:pt x="374" y="23"/>
                    <a:pt x="209" y="12"/>
                    <a:pt x="111" y="7"/>
                  </a:cubicBezTo>
                  <a:cubicBezTo>
                    <a:pt x="75" y="5"/>
                    <a:pt x="36" y="4"/>
                    <a:pt x="0" y="1"/>
                  </a:cubicBezTo>
                  <a:cubicBezTo>
                    <a:pt x="3" y="5"/>
                    <a:pt x="178" y="375"/>
                    <a:pt x="470" y="985"/>
                  </a:cubicBezTo>
                  <a:cubicBezTo>
                    <a:pt x="2271" y="1077"/>
                    <a:pt x="4603" y="1175"/>
                    <a:pt x="6939" y="119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4"/>
            <p:cNvSpPr/>
            <p:nvPr/>
          </p:nvSpPr>
          <p:spPr>
            <a:xfrm>
              <a:off x="3405275" y="1925550"/>
              <a:ext cx="46175" cy="8750"/>
            </a:xfrm>
            <a:custGeom>
              <a:avLst/>
              <a:gdLst/>
              <a:ahLst/>
              <a:cxnLst/>
              <a:rect l="l" t="t" r="r" b="b"/>
              <a:pathLst>
                <a:path w="1847" h="350" extrusionOk="0">
                  <a:moveTo>
                    <a:pt x="1847" y="350"/>
                  </a:moveTo>
                  <a:cubicBezTo>
                    <a:pt x="729" y="137"/>
                    <a:pt x="0" y="1"/>
                    <a:pt x="0" y="1"/>
                  </a:cubicBezTo>
                  <a:cubicBezTo>
                    <a:pt x="91" y="19"/>
                    <a:pt x="180" y="35"/>
                    <a:pt x="272" y="52"/>
                  </a:cubicBezTo>
                  <a:cubicBezTo>
                    <a:pt x="758" y="146"/>
                    <a:pt x="1286" y="249"/>
                    <a:pt x="1847" y="350"/>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4"/>
            <p:cNvSpPr/>
            <p:nvPr/>
          </p:nvSpPr>
          <p:spPr>
            <a:xfrm>
              <a:off x="3742600" y="1974525"/>
              <a:ext cx="7125" cy="625"/>
            </a:xfrm>
            <a:custGeom>
              <a:avLst/>
              <a:gdLst/>
              <a:ahLst/>
              <a:cxnLst/>
              <a:rect l="l" t="t" r="r" b="b"/>
              <a:pathLst>
                <a:path w="285" h="25" extrusionOk="0">
                  <a:moveTo>
                    <a:pt x="285" y="25"/>
                  </a:moveTo>
                  <a:lnTo>
                    <a:pt x="285" y="25"/>
                  </a:lnTo>
                  <a:cubicBezTo>
                    <a:pt x="285" y="25"/>
                    <a:pt x="184" y="16"/>
                    <a:pt x="0" y="0"/>
                  </a:cubicBezTo>
                  <a:lnTo>
                    <a:pt x="8" y="0"/>
                  </a:lnTo>
                  <a:cubicBezTo>
                    <a:pt x="104" y="9"/>
                    <a:pt x="194" y="17"/>
                    <a:pt x="285" y="25"/>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4"/>
            <p:cNvSpPr/>
            <p:nvPr/>
          </p:nvSpPr>
          <p:spPr>
            <a:xfrm>
              <a:off x="3664250" y="1965825"/>
              <a:ext cx="45600" cy="5200"/>
            </a:xfrm>
            <a:custGeom>
              <a:avLst/>
              <a:gdLst/>
              <a:ahLst/>
              <a:cxnLst/>
              <a:rect l="l" t="t" r="r" b="b"/>
              <a:pathLst>
                <a:path w="1824" h="208" extrusionOk="0">
                  <a:moveTo>
                    <a:pt x="1258" y="144"/>
                  </a:moveTo>
                  <a:cubicBezTo>
                    <a:pt x="874" y="101"/>
                    <a:pt x="450" y="54"/>
                    <a:pt x="0" y="0"/>
                  </a:cubicBezTo>
                  <a:cubicBezTo>
                    <a:pt x="637" y="77"/>
                    <a:pt x="1248" y="144"/>
                    <a:pt x="1824" y="207"/>
                  </a:cubicBezTo>
                  <a:cubicBezTo>
                    <a:pt x="1644" y="187"/>
                    <a:pt x="1459" y="166"/>
                    <a:pt x="1258" y="144"/>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4"/>
            <p:cNvSpPr/>
            <p:nvPr/>
          </p:nvSpPr>
          <p:spPr>
            <a:xfrm>
              <a:off x="3405225" y="1925550"/>
              <a:ext cx="344500" cy="72200"/>
            </a:xfrm>
            <a:custGeom>
              <a:avLst/>
              <a:gdLst/>
              <a:ahLst/>
              <a:cxnLst/>
              <a:rect l="l" t="t" r="r" b="b"/>
              <a:pathLst>
                <a:path w="13780" h="2888" extrusionOk="0">
                  <a:moveTo>
                    <a:pt x="3185" y="1545"/>
                  </a:moveTo>
                  <a:cubicBezTo>
                    <a:pt x="4319" y="1725"/>
                    <a:pt x="5523" y="1946"/>
                    <a:pt x="6734" y="2100"/>
                  </a:cubicBezTo>
                  <a:cubicBezTo>
                    <a:pt x="9054" y="2443"/>
                    <a:pt x="11374" y="2699"/>
                    <a:pt x="13169" y="2887"/>
                  </a:cubicBezTo>
                  <a:cubicBezTo>
                    <a:pt x="13264" y="2747"/>
                    <a:pt x="13352" y="2617"/>
                    <a:pt x="13428" y="2507"/>
                  </a:cubicBezTo>
                  <a:cubicBezTo>
                    <a:pt x="13651" y="2176"/>
                    <a:pt x="13779" y="1985"/>
                    <a:pt x="13780" y="1985"/>
                  </a:cubicBezTo>
                  <a:cubicBezTo>
                    <a:pt x="13689" y="1978"/>
                    <a:pt x="13599" y="1969"/>
                    <a:pt x="13503" y="1961"/>
                  </a:cubicBezTo>
                  <a:lnTo>
                    <a:pt x="13495" y="1961"/>
                  </a:lnTo>
                  <a:cubicBezTo>
                    <a:pt x="13409" y="1953"/>
                    <a:pt x="13306" y="1945"/>
                    <a:pt x="13184" y="1933"/>
                  </a:cubicBezTo>
                  <a:cubicBezTo>
                    <a:pt x="12924" y="1905"/>
                    <a:pt x="12580" y="1866"/>
                    <a:pt x="12183" y="1820"/>
                  </a:cubicBezTo>
                  <a:cubicBezTo>
                    <a:pt x="11606" y="1758"/>
                    <a:pt x="10995" y="1689"/>
                    <a:pt x="10360" y="1614"/>
                  </a:cubicBezTo>
                  <a:cubicBezTo>
                    <a:pt x="10051" y="1578"/>
                    <a:pt x="9733" y="1542"/>
                    <a:pt x="9403" y="1504"/>
                  </a:cubicBezTo>
                  <a:cubicBezTo>
                    <a:pt x="9173" y="1472"/>
                    <a:pt x="8937" y="1439"/>
                    <a:pt x="8699" y="1407"/>
                  </a:cubicBezTo>
                  <a:cubicBezTo>
                    <a:pt x="8102" y="1324"/>
                    <a:pt x="7486" y="1241"/>
                    <a:pt x="6870" y="1154"/>
                  </a:cubicBezTo>
                  <a:cubicBezTo>
                    <a:pt x="6605" y="1120"/>
                    <a:pt x="6345" y="1084"/>
                    <a:pt x="6084" y="1044"/>
                  </a:cubicBezTo>
                  <a:cubicBezTo>
                    <a:pt x="5984" y="1029"/>
                    <a:pt x="5887" y="1015"/>
                    <a:pt x="5789" y="999"/>
                  </a:cubicBezTo>
                  <a:cubicBezTo>
                    <a:pt x="5295" y="925"/>
                    <a:pt x="4809" y="846"/>
                    <a:pt x="4342" y="767"/>
                  </a:cubicBezTo>
                  <a:cubicBezTo>
                    <a:pt x="3993" y="709"/>
                    <a:pt x="3656" y="653"/>
                    <a:pt x="3332" y="601"/>
                  </a:cubicBezTo>
                  <a:cubicBezTo>
                    <a:pt x="3010" y="548"/>
                    <a:pt x="2704" y="498"/>
                    <a:pt x="2415" y="450"/>
                  </a:cubicBezTo>
                  <a:cubicBezTo>
                    <a:pt x="2323" y="436"/>
                    <a:pt x="2228" y="419"/>
                    <a:pt x="2140" y="404"/>
                  </a:cubicBezTo>
                  <a:cubicBezTo>
                    <a:pt x="2040" y="386"/>
                    <a:pt x="1942" y="367"/>
                    <a:pt x="1847" y="350"/>
                  </a:cubicBezTo>
                  <a:cubicBezTo>
                    <a:pt x="1287" y="249"/>
                    <a:pt x="757" y="146"/>
                    <a:pt x="272" y="52"/>
                  </a:cubicBezTo>
                  <a:cubicBezTo>
                    <a:pt x="179" y="35"/>
                    <a:pt x="88" y="19"/>
                    <a:pt x="1" y="1"/>
                  </a:cubicBezTo>
                  <a:cubicBezTo>
                    <a:pt x="1" y="1"/>
                    <a:pt x="129" y="390"/>
                    <a:pt x="340" y="1040"/>
                  </a:cubicBezTo>
                  <a:cubicBezTo>
                    <a:pt x="1188" y="1202"/>
                    <a:pt x="2149" y="1386"/>
                    <a:pt x="3185" y="1545"/>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4"/>
            <p:cNvSpPr/>
            <p:nvPr/>
          </p:nvSpPr>
          <p:spPr>
            <a:xfrm>
              <a:off x="4372275" y="1938275"/>
              <a:ext cx="344825" cy="343175"/>
            </a:xfrm>
            <a:custGeom>
              <a:avLst/>
              <a:gdLst/>
              <a:ahLst/>
              <a:cxnLst/>
              <a:rect l="l" t="t" r="r" b="b"/>
              <a:pathLst>
                <a:path w="13793" h="13727" extrusionOk="0">
                  <a:moveTo>
                    <a:pt x="13518" y="42"/>
                  </a:moveTo>
                  <a:cubicBezTo>
                    <a:pt x="13051" y="122"/>
                    <a:pt x="12544" y="210"/>
                    <a:pt x="12005" y="298"/>
                  </a:cubicBezTo>
                  <a:cubicBezTo>
                    <a:pt x="11890" y="318"/>
                    <a:pt x="11771" y="338"/>
                    <a:pt x="11649" y="360"/>
                  </a:cubicBezTo>
                  <a:cubicBezTo>
                    <a:pt x="11564" y="372"/>
                    <a:pt x="11474" y="384"/>
                    <a:pt x="11383" y="398"/>
                  </a:cubicBezTo>
                  <a:cubicBezTo>
                    <a:pt x="11080" y="446"/>
                    <a:pt x="10771" y="492"/>
                    <a:pt x="10453" y="538"/>
                  </a:cubicBezTo>
                  <a:cubicBezTo>
                    <a:pt x="10126" y="585"/>
                    <a:pt x="9788" y="635"/>
                    <a:pt x="9437" y="689"/>
                  </a:cubicBezTo>
                  <a:cubicBezTo>
                    <a:pt x="9197" y="725"/>
                    <a:pt x="8955" y="760"/>
                    <a:pt x="8710" y="796"/>
                  </a:cubicBezTo>
                  <a:cubicBezTo>
                    <a:pt x="8587" y="812"/>
                    <a:pt x="8460" y="828"/>
                    <a:pt x="8337" y="842"/>
                  </a:cubicBezTo>
                  <a:cubicBezTo>
                    <a:pt x="7868" y="906"/>
                    <a:pt x="7393" y="969"/>
                    <a:pt x="6914" y="1023"/>
                  </a:cubicBezTo>
                  <a:cubicBezTo>
                    <a:pt x="6013" y="1148"/>
                    <a:pt x="5109" y="1246"/>
                    <a:pt x="4267" y="1332"/>
                  </a:cubicBezTo>
                  <a:cubicBezTo>
                    <a:pt x="3965" y="1363"/>
                    <a:pt x="3665" y="1394"/>
                    <a:pt x="3372" y="1424"/>
                  </a:cubicBezTo>
                  <a:cubicBezTo>
                    <a:pt x="3053" y="1460"/>
                    <a:pt x="2741" y="1490"/>
                    <a:pt x="2436" y="1519"/>
                  </a:cubicBezTo>
                  <a:cubicBezTo>
                    <a:pt x="2346" y="1528"/>
                    <a:pt x="2251" y="1539"/>
                    <a:pt x="2165" y="1548"/>
                  </a:cubicBezTo>
                  <a:cubicBezTo>
                    <a:pt x="1807" y="1577"/>
                    <a:pt x="1484" y="1603"/>
                    <a:pt x="1201" y="1625"/>
                  </a:cubicBezTo>
                  <a:cubicBezTo>
                    <a:pt x="818" y="1656"/>
                    <a:pt x="512" y="1682"/>
                    <a:pt x="305" y="1697"/>
                  </a:cubicBezTo>
                  <a:cubicBezTo>
                    <a:pt x="297" y="1697"/>
                    <a:pt x="287" y="1699"/>
                    <a:pt x="277" y="1699"/>
                  </a:cubicBezTo>
                  <a:cubicBezTo>
                    <a:pt x="183" y="1706"/>
                    <a:pt x="93" y="1715"/>
                    <a:pt x="1" y="1723"/>
                  </a:cubicBezTo>
                  <a:cubicBezTo>
                    <a:pt x="2" y="1725"/>
                    <a:pt x="229" y="2070"/>
                    <a:pt x="599" y="2633"/>
                  </a:cubicBezTo>
                  <a:cubicBezTo>
                    <a:pt x="784" y="2914"/>
                    <a:pt x="1001" y="3248"/>
                    <a:pt x="1251" y="3629"/>
                  </a:cubicBezTo>
                  <a:cubicBezTo>
                    <a:pt x="1635" y="4199"/>
                    <a:pt x="2084" y="4866"/>
                    <a:pt x="2564" y="5579"/>
                  </a:cubicBezTo>
                  <a:cubicBezTo>
                    <a:pt x="3054" y="6281"/>
                    <a:pt x="3580" y="7031"/>
                    <a:pt x="4105" y="7783"/>
                  </a:cubicBezTo>
                  <a:cubicBezTo>
                    <a:pt x="5167" y="9277"/>
                    <a:pt x="6266" y="10786"/>
                    <a:pt x="7101" y="11887"/>
                  </a:cubicBezTo>
                  <a:cubicBezTo>
                    <a:pt x="7946" y="12990"/>
                    <a:pt x="8508" y="13726"/>
                    <a:pt x="8508" y="13726"/>
                  </a:cubicBezTo>
                  <a:cubicBezTo>
                    <a:pt x="8508" y="13726"/>
                    <a:pt x="9998" y="10328"/>
                    <a:pt x="11307" y="6883"/>
                  </a:cubicBezTo>
                  <a:cubicBezTo>
                    <a:pt x="11971" y="5171"/>
                    <a:pt x="12597" y="3456"/>
                    <a:pt x="13050" y="2156"/>
                  </a:cubicBezTo>
                  <a:cubicBezTo>
                    <a:pt x="13198" y="1728"/>
                    <a:pt x="13329" y="1348"/>
                    <a:pt x="13438" y="1031"/>
                  </a:cubicBezTo>
                  <a:cubicBezTo>
                    <a:pt x="13658" y="394"/>
                    <a:pt x="13790" y="9"/>
                    <a:pt x="13793" y="0"/>
                  </a:cubicBezTo>
                  <a:cubicBezTo>
                    <a:pt x="13702" y="10"/>
                    <a:pt x="13612" y="28"/>
                    <a:pt x="13518" y="42"/>
                  </a:cubicBezTo>
                  <a:close/>
                </a:path>
              </a:pathLst>
            </a:custGeom>
            <a:gradFill>
              <a:gsLst>
                <a:gs pos="0">
                  <a:schemeClr val="dk1"/>
                </a:gs>
                <a:gs pos="100000">
                  <a:schemeClr val="l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4"/>
            <p:cNvSpPr/>
            <p:nvPr/>
          </p:nvSpPr>
          <p:spPr>
            <a:xfrm>
              <a:off x="3405275" y="1925525"/>
              <a:ext cx="344450" cy="345500"/>
            </a:xfrm>
            <a:custGeom>
              <a:avLst/>
              <a:gdLst/>
              <a:ahLst/>
              <a:cxnLst/>
              <a:rect l="l" t="t" r="r" b="b"/>
              <a:pathLst>
                <a:path w="13778" h="13820" extrusionOk="0">
                  <a:moveTo>
                    <a:pt x="13496" y="1960"/>
                  </a:moveTo>
                  <a:cubicBezTo>
                    <a:pt x="13410" y="1953"/>
                    <a:pt x="13305" y="1943"/>
                    <a:pt x="13183" y="1933"/>
                  </a:cubicBezTo>
                  <a:cubicBezTo>
                    <a:pt x="12923" y="1904"/>
                    <a:pt x="12580" y="1864"/>
                    <a:pt x="12183" y="1819"/>
                  </a:cubicBezTo>
                  <a:cubicBezTo>
                    <a:pt x="11607" y="1756"/>
                    <a:pt x="10996" y="1689"/>
                    <a:pt x="10359" y="1612"/>
                  </a:cubicBezTo>
                  <a:cubicBezTo>
                    <a:pt x="10050" y="1577"/>
                    <a:pt x="9733" y="1541"/>
                    <a:pt x="9402" y="1503"/>
                  </a:cubicBezTo>
                  <a:cubicBezTo>
                    <a:pt x="9172" y="1470"/>
                    <a:pt x="8937" y="1439"/>
                    <a:pt x="8698" y="1407"/>
                  </a:cubicBezTo>
                  <a:cubicBezTo>
                    <a:pt x="8102" y="1324"/>
                    <a:pt x="7485" y="1239"/>
                    <a:pt x="6869" y="1153"/>
                  </a:cubicBezTo>
                  <a:cubicBezTo>
                    <a:pt x="6606" y="1120"/>
                    <a:pt x="6344" y="1084"/>
                    <a:pt x="6083" y="1043"/>
                  </a:cubicBezTo>
                  <a:cubicBezTo>
                    <a:pt x="5984" y="1029"/>
                    <a:pt x="5888" y="1015"/>
                    <a:pt x="5788" y="999"/>
                  </a:cubicBezTo>
                  <a:cubicBezTo>
                    <a:pt x="5294" y="923"/>
                    <a:pt x="4810" y="844"/>
                    <a:pt x="4343" y="765"/>
                  </a:cubicBezTo>
                  <a:cubicBezTo>
                    <a:pt x="3992" y="707"/>
                    <a:pt x="3656" y="653"/>
                    <a:pt x="3331" y="599"/>
                  </a:cubicBezTo>
                  <a:cubicBezTo>
                    <a:pt x="3009" y="548"/>
                    <a:pt x="2705" y="497"/>
                    <a:pt x="2414" y="448"/>
                  </a:cubicBezTo>
                  <a:cubicBezTo>
                    <a:pt x="2324" y="434"/>
                    <a:pt x="2228" y="418"/>
                    <a:pt x="2140" y="404"/>
                  </a:cubicBezTo>
                  <a:cubicBezTo>
                    <a:pt x="2039" y="384"/>
                    <a:pt x="1943" y="367"/>
                    <a:pt x="1847" y="348"/>
                  </a:cubicBezTo>
                  <a:cubicBezTo>
                    <a:pt x="1286" y="247"/>
                    <a:pt x="758" y="145"/>
                    <a:pt x="272" y="52"/>
                  </a:cubicBezTo>
                  <a:cubicBezTo>
                    <a:pt x="178" y="35"/>
                    <a:pt x="89" y="17"/>
                    <a:pt x="0" y="0"/>
                  </a:cubicBezTo>
                  <a:cubicBezTo>
                    <a:pt x="0" y="0"/>
                    <a:pt x="128" y="390"/>
                    <a:pt x="341" y="1038"/>
                  </a:cubicBezTo>
                  <a:cubicBezTo>
                    <a:pt x="444" y="1358"/>
                    <a:pt x="568" y="1740"/>
                    <a:pt x="710" y="2170"/>
                  </a:cubicBezTo>
                  <a:cubicBezTo>
                    <a:pt x="1141" y="3481"/>
                    <a:pt x="1742" y="5205"/>
                    <a:pt x="2374" y="6926"/>
                  </a:cubicBezTo>
                  <a:cubicBezTo>
                    <a:pt x="3003" y="8651"/>
                    <a:pt x="3667" y="10382"/>
                    <a:pt x="4179" y="11681"/>
                  </a:cubicBezTo>
                  <a:cubicBezTo>
                    <a:pt x="4702" y="12965"/>
                    <a:pt x="5050" y="13820"/>
                    <a:pt x="5050" y="13820"/>
                  </a:cubicBezTo>
                  <a:cubicBezTo>
                    <a:pt x="5050" y="13820"/>
                    <a:pt x="5625" y="13092"/>
                    <a:pt x="6488" y="12000"/>
                  </a:cubicBezTo>
                  <a:cubicBezTo>
                    <a:pt x="7346" y="10905"/>
                    <a:pt x="8464" y="9458"/>
                    <a:pt x="9556" y="7961"/>
                  </a:cubicBezTo>
                  <a:cubicBezTo>
                    <a:pt x="10651" y="6474"/>
                    <a:pt x="11709" y="4985"/>
                    <a:pt x="12490" y="3866"/>
                  </a:cubicBezTo>
                  <a:cubicBezTo>
                    <a:pt x="12751" y="3493"/>
                    <a:pt x="12976" y="3164"/>
                    <a:pt x="13167" y="2884"/>
                  </a:cubicBezTo>
                  <a:cubicBezTo>
                    <a:pt x="13262" y="2745"/>
                    <a:pt x="13350" y="2615"/>
                    <a:pt x="13426" y="2503"/>
                  </a:cubicBezTo>
                  <a:cubicBezTo>
                    <a:pt x="13649" y="2173"/>
                    <a:pt x="13777" y="1983"/>
                    <a:pt x="13778" y="1983"/>
                  </a:cubicBezTo>
                  <a:cubicBezTo>
                    <a:pt x="13687" y="1976"/>
                    <a:pt x="13597" y="1967"/>
                    <a:pt x="13501" y="1957"/>
                  </a:cubicBezTo>
                  <a:cubicBezTo>
                    <a:pt x="13499" y="1962"/>
                    <a:pt x="13498" y="1960"/>
                    <a:pt x="13496" y="1960"/>
                  </a:cubicBezTo>
                  <a:close/>
                </a:path>
              </a:pathLst>
            </a:custGeom>
            <a:gradFill>
              <a:gsLst>
                <a:gs pos="0">
                  <a:schemeClr val="dk1"/>
                </a:gs>
                <a:gs pos="100000">
                  <a:schemeClr val="l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4"/>
            <p:cNvSpPr/>
            <p:nvPr/>
          </p:nvSpPr>
          <p:spPr>
            <a:xfrm>
              <a:off x="3465700" y="1936800"/>
              <a:ext cx="22900" cy="3800"/>
            </a:xfrm>
            <a:custGeom>
              <a:avLst/>
              <a:gdLst/>
              <a:ahLst/>
              <a:cxnLst/>
              <a:rect l="l" t="t" r="r" b="b"/>
              <a:pathLst>
                <a:path w="916" h="152" extrusionOk="0">
                  <a:moveTo>
                    <a:pt x="0" y="0"/>
                  </a:moveTo>
                  <a:cubicBezTo>
                    <a:pt x="289" y="46"/>
                    <a:pt x="594" y="97"/>
                    <a:pt x="916" y="151"/>
                  </a:cubicBezTo>
                  <a:cubicBezTo>
                    <a:pt x="601" y="102"/>
                    <a:pt x="298" y="52"/>
                    <a:pt x="0" y="0"/>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4"/>
            <p:cNvSpPr/>
            <p:nvPr/>
          </p:nvSpPr>
          <p:spPr>
            <a:xfrm>
              <a:off x="3465700" y="1936800"/>
              <a:ext cx="22900" cy="3800"/>
            </a:xfrm>
            <a:custGeom>
              <a:avLst/>
              <a:gdLst/>
              <a:ahLst/>
              <a:cxnLst/>
              <a:rect l="l" t="t" r="r" b="b"/>
              <a:pathLst>
                <a:path w="916" h="152" extrusionOk="0">
                  <a:moveTo>
                    <a:pt x="0" y="0"/>
                  </a:moveTo>
                  <a:cubicBezTo>
                    <a:pt x="289" y="46"/>
                    <a:pt x="594" y="97"/>
                    <a:pt x="916" y="151"/>
                  </a:cubicBezTo>
                  <a:cubicBezTo>
                    <a:pt x="601" y="102"/>
                    <a:pt x="298" y="52"/>
                    <a:pt x="0" y="0"/>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4"/>
            <p:cNvSpPr/>
            <p:nvPr/>
          </p:nvSpPr>
          <p:spPr>
            <a:xfrm>
              <a:off x="3465700" y="1936800"/>
              <a:ext cx="22900" cy="3800"/>
            </a:xfrm>
            <a:custGeom>
              <a:avLst/>
              <a:gdLst/>
              <a:ahLst/>
              <a:cxnLst/>
              <a:rect l="l" t="t" r="r" b="b"/>
              <a:pathLst>
                <a:path w="916" h="152" extrusionOk="0">
                  <a:moveTo>
                    <a:pt x="0" y="0"/>
                  </a:moveTo>
                  <a:cubicBezTo>
                    <a:pt x="289" y="46"/>
                    <a:pt x="594" y="97"/>
                    <a:pt x="916" y="151"/>
                  </a:cubicBezTo>
                  <a:cubicBezTo>
                    <a:pt x="601" y="102"/>
                    <a:pt x="298" y="52"/>
                    <a:pt x="0" y="0"/>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4"/>
            <p:cNvSpPr/>
            <p:nvPr/>
          </p:nvSpPr>
          <p:spPr>
            <a:xfrm>
              <a:off x="3576975" y="1954325"/>
              <a:ext cx="45775" cy="6375"/>
            </a:xfrm>
            <a:custGeom>
              <a:avLst/>
              <a:gdLst/>
              <a:ahLst/>
              <a:cxnLst/>
              <a:rect l="l" t="t" r="r" b="b"/>
              <a:pathLst>
                <a:path w="1831" h="255" extrusionOk="0">
                  <a:moveTo>
                    <a:pt x="1" y="1"/>
                  </a:moveTo>
                  <a:cubicBezTo>
                    <a:pt x="617" y="87"/>
                    <a:pt x="1234" y="172"/>
                    <a:pt x="1830" y="255"/>
                  </a:cubicBezTo>
                  <a:cubicBezTo>
                    <a:pt x="1227" y="176"/>
                    <a:pt x="615" y="91"/>
                    <a:pt x="1" y="1"/>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4"/>
            <p:cNvSpPr/>
            <p:nvPr/>
          </p:nvSpPr>
          <p:spPr>
            <a:xfrm>
              <a:off x="3576975" y="1954325"/>
              <a:ext cx="45775" cy="6375"/>
            </a:xfrm>
            <a:custGeom>
              <a:avLst/>
              <a:gdLst/>
              <a:ahLst/>
              <a:cxnLst/>
              <a:rect l="l" t="t" r="r" b="b"/>
              <a:pathLst>
                <a:path w="1831" h="255" extrusionOk="0">
                  <a:moveTo>
                    <a:pt x="1" y="1"/>
                  </a:moveTo>
                  <a:cubicBezTo>
                    <a:pt x="617" y="87"/>
                    <a:pt x="1234" y="172"/>
                    <a:pt x="1830" y="255"/>
                  </a:cubicBezTo>
                  <a:cubicBezTo>
                    <a:pt x="1227" y="176"/>
                    <a:pt x="615" y="91"/>
                    <a:pt x="1" y="1"/>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4"/>
            <p:cNvSpPr/>
            <p:nvPr/>
          </p:nvSpPr>
          <p:spPr>
            <a:xfrm>
              <a:off x="3576975" y="1954325"/>
              <a:ext cx="45775" cy="6375"/>
            </a:xfrm>
            <a:custGeom>
              <a:avLst/>
              <a:gdLst/>
              <a:ahLst/>
              <a:cxnLst/>
              <a:rect l="l" t="t" r="r" b="b"/>
              <a:pathLst>
                <a:path w="1831" h="255" extrusionOk="0">
                  <a:moveTo>
                    <a:pt x="1" y="1"/>
                  </a:moveTo>
                  <a:cubicBezTo>
                    <a:pt x="617" y="87"/>
                    <a:pt x="1234" y="172"/>
                    <a:pt x="1830" y="255"/>
                  </a:cubicBezTo>
                  <a:cubicBezTo>
                    <a:pt x="1227" y="176"/>
                    <a:pt x="615" y="91"/>
                    <a:pt x="1" y="1"/>
                  </a:cubicBezTo>
                  <a:close/>
                </a:path>
              </a:pathLst>
            </a:custGeom>
            <a:solidFill>
              <a:srgbClr val="96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4"/>
            <p:cNvSpPr/>
            <p:nvPr/>
          </p:nvSpPr>
          <p:spPr>
            <a:xfrm>
              <a:off x="2933400" y="1804800"/>
              <a:ext cx="336575" cy="113100"/>
            </a:xfrm>
            <a:custGeom>
              <a:avLst/>
              <a:gdLst/>
              <a:ahLst/>
              <a:cxnLst/>
              <a:rect l="l" t="t" r="r" b="b"/>
              <a:pathLst>
                <a:path w="13463" h="4524" extrusionOk="0">
                  <a:moveTo>
                    <a:pt x="13462" y="3707"/>
                  </a:moveTo>
                  <a:cubicBezTo>
                    <a:pt x="13462" y="3707"/>
                    <a:pt x="13382" y="3690"/>
                    <a:pt x="13234" y="3657"/>
                  </a:cubicBezTo>
                  <a:cubicBezTo>
                    <a:pt x="13219" y="3652"/>
                    <a:pt x="13205" y="3651"/>
                    <a:pt x="13191" y="3647"/>
                  </a:cubicBezTo>
                  <a:cubicBezTo>
                    <a:pt x="13170" y="3641"/>
                    <a:pt x="13149" y="3636"/>
                    <a:pt x="13130" y="3632"/>
                  </a:cubicBezTo>
                  <a:cubicBezTo>
                    <a:pt x="13067" y="3618"/>
                    <a:pt x="12994" y="3601"/>
                    <a:pt x="12915" y="3580"/>
                  </a:cubicBezTo>
                  <a:cubicBezTo>
                    <a:pt x="12088" y="3379"/>
                    <a:pt x="11156" y="3152"/>
                    <a:pt x="10157" y="2908"/>
                  </a:cubicBezTo>
                  <a:cubicBezTo>
                    <a:pt x="9880" y="2840"/>
                    <a:pt x="9598" y="2771"/>
                    <a:pt x="9312" y="2704"/>
                  </a:cubicBezTo>
                  <a:cubicBezTo>
                    <a:pt x="9269" y="2691"/>
                    <a:pt x="9224" y="2681"/>
                    <a:pt x="9180" y="2668"/>
                  </a:cubicBezTo>
                  <a:cubicBezTo>
                    <a:pt x="9176" y="2668"/>
                    <a:pt x="9173" y="2667"/>
                    <a:pt x="9171" y="2667"/>
                  </a:cubicBezTo>
                  <a:cubicBezTo>
                    <a:pt x="8382" y="2452"/>
                    <a:pt x="7537" y="2224"/>
                    <a:pt x="6695" y="1995"/>
                  </a:cubicBezTo>
                  <a:cubicBezTo>
                    <a:pt x="6386" y="1916"/>
                    <a:pt x="6079" y="1833"/>
                    <a:pt x="5774" y="1748"/>
                  </a:cubicBezTo>
                  <a:cubicBezTo>
                    <a:pt x="5662" y="1718"/>
                    <a:pt x="5550" y="1687"/>
                    <a:pt x="5438" y="1656"/>
                  </a:cubicBezTo>
                  <a:cubicBezTo>
                    <a:pt x="5266" y="1606"/>
                    <a:pt x="5097" y="1556"/>
                    <a:pt x="4928" y="1505"/>
                  </a:cubicBezTo>
                  <a:cubicBezTo>
                    <a:pt x="4390" y="1349"/>
                    <a:pt x="3863" y="1189"/>
                    <a:pt x="3352" y="1037"/>
                  </a:cubicBezTo>
                  <a:cubicBezTo>
                    <a:pt x="3297" y="1021"/>
                    <a:pt x="3244" y="1004"/>
                    <a:pt x="3191" y="988"/>
                  </a:cubicBezTo>
                  <a:cubicBezTo>
                    <a:pt x="2808" y="875"/>
                    <a:pt x="2441" y="765"/>
                    <a:pt x="2080" y="658"/>
                  </a:cubicBezTo>
                  <a:cubicBezTo>
                    <a:pt x="1677" y="543"/>
                    <a:pt x="1325" y="432"/>
                    <a:pt x="1025" y="334"/>
                  </a:cubicBezTo>
                  <a:cubicBezTo>
                    <a:pt x="762" y="252"/>
                    <a:pt x="506" y="169"/>
                    <a:pt x="265" y="87"/>
                  </a:cubicBezTo>
                  <a:cubicBezTo>
                    <a:pt x="176" y="58"/>
                    <a:pt x="87" y="30"/>
                    <a:pt x="1" y="1"/>
                  </a:cubicBezTo>
                  <a:cubicBezTo>
                    <a:pt x="1" y="2"/>
                    <a:pt x="80" y="406"/>
                    <a:pt x="212" y="1074"/>
                  </a:cubicBezTo>
                  <a:cubicBezTo>
                    <a:pt x="1032" y="1346"/>
                    <a:pt x="1972" y="1626"/>
                    <a:pt x="2979" y="1924"/>
                  </a:cubicBezTo>
                  <a:cubicBezTo>
                    <a:pt x="4082" y="2253"/>
                    <a:pt x="5256" y="2612"/>
                    <a:pt x="6442" y="2919"/>
                  </a:cubicBezTo>
                  <a:cubicBezTo>
                    <a:pt x="7035" y="3079"/>
                    <a:pt x="7627" y="3238"/>
                    <a:pt x="8209" y="3397"/>
                  </a:cubicBezTo>
                  <a:cubicBezTo>
                    <a:pt x="8499" y="3476"/>
                    <a:pt x="8788" y="3555"/>
                    <a:pt x="9074" y="3632"/>
                  </a:cubicBezTo>
                  <a:cubicBezTo>
                    <a:pt x="9361" y="3703"/>
                    <a:pt x="9646" y="3770"/>
                    <a:pt x="9923" y="3839"/>
                  </a:cubicBezTo>
                  <a:cubicBezTo>
                    <a:pt x="10943" y="4086"/>
                    <a:pt x="11896" y="4319"/>
                    <a:pt x="12735" y="4523"/>
                  </a:cubicBezTo>
                  <a:cubicBezTo>
                    <a:pt x="12847" y="4398"/>
                    <a:pt x="12953" y="4279"/>
                    <a:pt x="13044" y="4180"/>
                  </a:cubicBezTo>
                  <a:cubicBezTo>
                    <a:pt x="13311" y="3876"/>
                    <a:pt x="13462" y="3707"/>
                    <a:pt x="13462" y="3707"/>
                  </a:cubicBezTo>
                  <a:close/>
                </a:path>
              </a:pathLst>
            </a:custGeom>
            <a:solidFill>
              <a:srgbClr val="6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4"/>
            <p:cNvSpPr/>
            <p:nvPr/>
          </p:nvSpPr>
          <p:spPr>
            <a:xfrm>
              <a:off x="5768375" y="1420750"/>
              <a:ext cx="311550" cy="367800"/>
            </a:xfrm>
            <a:custGeom>
              <a:avLst/>
              <a:gdLst/>
              <a:ahLst/>
              <a:cxnLst/>
              <a:rect l="l" t="t" r="r" b="b"/>
              <a:pathLst>
                <a:path w="12462" h="14712" extrusionOk="0">
                  <a:moveTo>
                    <a:pt x="12251" y="1090"/>
                  </a:moveTo>
                  <a:cubicBezTo>
                    <a:pt x="12221" y="417"/>
                    <a:pt x="12198" y="9"/>
                    <a:pt x="12198" y="2"/>
                  </a:cubicBezTo>
                  <a:lnTo>
                    <a:pt x="12198" y="0"/>
                  </a:lnTo>
                  <a:cubicBezTo>
                    <a:pt x="12198" y="0"/>
                    <a:pt x="11949" y="153"/>
                    <a:pt x="11531" y="407"/>
                  </a:cubicBezTo>
                  <a:cubicBezTo>
                    <a:pt x="11452" y="454"/>
                    <a:pt x="11371" y="505"/>
                    <a:pt x="11281" y="561"/>
                  </a:cubicBezTo>
                  <a:cubicBezTo>
                    <a:pt x="10171" y="1232"/>
                    <a:pt x="8197" y="2409"/>
                    <a:pt x="6175" y="3521"/>
                  </a:cubicBezTo>
                  <a:cubicBezTo>
                    <a:pt x="5073" y="4129"/>
                    <a:pt x="3969" y="4725"/>
                    <a:pt x="3001" y="5235"/>
                  </a:cubicBezTo>
                  <a:cubicBezTo>
                    <a:pt x="2626" y="5433"/>
                    <a:pt x="2270" y="5619"/>
                    <a:pt x="1945" y="5786"/>
                  </a:cubicBezTo>
                  <a:cubicBezTo>
                    <a:pt x="1363" y="6083"/>
                    <a:pt x="877" y="6333"/>
                    <a:pt x="538" y="6507"/>
                  </a:cubicBezTo>
                  <a:cubicBezTo>
                    <a:pt x="197" y="6676"/>
                    <a:pt x="1" y="6773"/>
                    <a:pt x="1" y="6773"/>
                  </a:cubicBezTo>
                  <a:cubicBezTo>
                    <a:pt x="1" y="6773"/>
                    <a:pt x="338" y="7013"/>
                    <a:pt x="896" y="7395"/>
                  </a:cubicBezTo>
                  <a:cubicBezTo>
                    <a:pt x="1175" y="7587"/>
                    <a:pt x="1502" y="7812"/>
                    <a:pt x="1880" y="8066"/>
                  </a:cubicBezTo>
                  <a:cubicBezTo>
                    <a:pt x="3010" y="8832"/>
                    <a:pt x="4541" y="9858"/>
                    <a:pt x="6089" y="10844"/>
                  </a:cubicBezTo>
                  <a:cubicBezTo>
                    <a:pt x="9181" y="12837"/>
                    <a:pt x="12387" y="14712"/>
                    <a:pt x="12387" y="14712"/>
                  </a:cubicBezTo>
                  <a:cubicBezTo>
                    <a:pt x="12387" y="14712"/>
                    <a:pt x="12406" y="13785"/>
                    <a:pt x="12433" y="12394"/>
                  </a:cubicBezTo>
                  <a:cubicBezTo>
                    <a:pt x="12452" y="11003"/>
                    <a:pt x="12462" y="9162"/>
                    <a:pt x="12435" y="7319"/>
                  </a:cubicBezTo>
                  <a:cubicBezTo>
                    <a:pt x="12409" y="4869"/>
                    <a:pt x="12313" y="2443"/>
                    <a:pt x="12251" y="1090"/>
                  </a:cubicBezTo>
                  <a:close/>
                </a:path>
              </a:pathLst>
            </a:custGeom>
            <a:gradFill>
              <a:gsLst>
                <a:gs pos="0">
                  <a:schemeClr val="dk2"/>
                </a:gs>
                <a:gs pos="100000">
                  <a:schemeClr val="lt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4"/>
            <p:cNvSpPr/>
            <p:nvPr/>
          </p:nvSpPr>
          <p:spPr>
            <a:xfrm>
              <a:off x="4852475" y="1823825"/>
              <a:ext cx="336750" cy="357525"/>
            </a:xfrm>
            <a:custGeom>
              <a:avLst/>
              <a:gdLst/>
              <a:ahLst/>
              <a:cxnLst/>
              <a:rect l="l" t="t" r="r" b="b"/>
              <a:pathLst>
                <a:path w="13470" h="14301" extrusionOk="0">
                  <a:moveTo>
                    <a:pt x="12895" y="175"/>
                  </a:moveTo>
                  <a:cubicBezTo>
                    <a:pt x="12866" y="184"/>
                    <a:pt x="12830" y="196"/>
                    <a:pt x="12800" y="204"/>
                  </a:cubicBezTo>
                  <a:cubicBezTo>
                    <a:pt x="12441" y="312"/>
                    <a:pt x="11959" y="456"/>
                    <a:pt x="11382" y="628"/>
                  </a:cubicBezTo>
                  <a:cubicBezTo>
                    <a:pt x="10757" y="816"/>
                    <a:pt x="10027" y="1035"/>
                    <a:pt x="9239" y="1247"/>
                  </a:cubicBezTo>
                  <a:cubicBezTo>
                    <a:pt x="8450" y="1460"/>
                    <a:pt x="7617" y="1712"/>
                    <a:pt x="6773" y="1920"/>
                  </a:cubicBezTo>
                  <a:cubicBezTo>
                    <a:pt x="5114" y="2365"/>
                    <a:pt x="3442" y="2762"/>
                    <a:pt x="2176" y="3049"/>
                  </a:cubicBezTo>
                  <a:cubicBezTo>
                    <a:pt x="1747" y="3147"/>
                    <a:pt x="1365" y="3233"/>
                    <a:pt x="1043" y="3302"/>
                  </a:cubicBezTo>
                  <a:cubicBezTo>
                    <a:pt x="640" y="3391"/>
                    <a:pt x="337" y="3456"/>
                    <a:pt x="165" y="3493"/>
                  </a:cubicBezTo>
                  <a:cubicBezTo>
                    <a:pt x="58" y="3515"/>
                    <a:pt x="1" y="3528"/>
                    <a:pt x="1" y="3528"/>
                  </a:cubicBezTo>
                  <a:lnTo>
                    <a:pt x="4" y="3529"/>
                  </a:lnTo>
                  <a:cubicBezTo>
                    <a:pt x="7" y="3535"/>
                    <a:pt x="272" y="3845"/>
                    <a:pt x="712" y="4354"/>
                  </a:cubicBezTo>
                  <a:cubicBezTo>
                    <a:pt x="1599" y="5376"/>
                    <a:pt x="3202" y="7202"/>
                    <a:pt x="4876" y="8990"/>
                  </a:cubicBezTo>
                  <a:cubicBezTo>
                    <a:pt x="6130" y="10343"/>
                    <a:pt x="7413" y="11671"/>
                    <a:pt x="8386" y="12657"/>
                  </a:cubicBezTo>
                  <a:cubicBezTo>
                    <a:pt x="9368" y="13644"/>
                    <a:pt x="10024" y="14301"/>
                    <a:pt x="10024" y="14301"/>
                  </a:cubicBezTo>
                  <a:cubicBezTo>
                    <a:pt x="10024" y="14301"/>
                    <a:pt x="10087" y="14078"/>
                    <a:pt x="10199" y="13689"/>
                  </a:cubicBezTo>
                  <a:cubicBezTo>
                    <a:pt x="10307" y="13296"/>
                    <a:pt x="10459" y="12739"/>
                    <a:pt x="10645" y="12068"/>
                  </a:cubicBezTo>
                  <a:cubicBezTo>
                    <a:pt x="11007" y="10723"/>
                    <a:pt x="11468" y="8934"/>
                    <a:pt x="11902" y="7153"/>
                  </a:cubicBezTo>
                  <a:cubicBezTo>
                    <a:pt x="12330" y="5360"/>
                    <a:pt x="12728" y="3568"/>
                    <a:pt x="13011" y="2235"/>
                  </a:cubicBezTo>
                  <a:cubicBezTo>
                    <a:pt x="13106" y="1792"/>
                    <a:pt x="13188" y="1401"/>
                    <a:pt x="13256" y="1071"/>
                  </a:cubicBezTo>
                  <a:cubicBezTo>
                    <a:pt x="13391" y="417"/>
                    <a:pt x="13468" y="16"/>
                    <a:pt x="13470" y="2"/>
                  </a:cubicBezTo>
                  <a:lnTo>
                    <a:pt x="13470" y="0"/>
                  </a:lnTo>
                  <a:cubicBezTo>
                    <a:pt x="13470" y="0"/>
                    <a:pt x="13312" y="50"/>
                    <a:pt x="13041" y="134"/>
                  </a:cubicBezTo>
                  <a:cubicBezTo>
                    <a:pt x="12991" y="145"/>
                    <a:pt x="12948" y="160"/>
                    <a:pt x="12895" y="175"/>
                  </a:cubicBezTo>
                  <a:close/>
                </a:path>
              </a:pathLst>
            </a:custGeom>
            <a:gradFill>
              <a:gsLst>
                <a:gs pos="0">
                  <a:schemeClr val="dk2"/>
                </a:gs>
                <a:gs pos="100000">
                  <a:schemeClr val="lt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4"/>
            <p:cNvSpPr/>
            <p:nvPr/>
          </p:nvSpPr>
          <p:spPr>
            <a:xfrm>
              <a:off x="3887200" y="1985700"/>
              <a:ext cx="347525" cy="325925"/>
            </a:xfrm>
            <a:custGeom>
              <a:avLst/>
              <a:gdLst/>
              <a:ahLst/>
              <a:cxnLst/>
              <a:rect l="l" t="t" r="r" b="b"/>
              <a:pathLst>
                <a:path w="13901" h="13037" extrusionOk="0">
                  <a:moveTo>
                    <a:pt x="12465" y="188"/>
                  </a:moveTo>
                  <a:cubicBezTo>
                    <a:pt x="12344" y="193"/>
                    <a:pt x="12227" y="197"/>
                    <a:pt x="12104" y="201"/>
                  </a:cubicBezTo>
                  <a:cubicBezTo>
                    <a:pt x="11983" y="204"/>
                    <a:pt x="11860" y="210"/>
                    <a:pt x="11729" y="213"/>
                  </a:cubicBezTo>
                  <a:cubicBezTo>
                    <a:pt x="11673" y="213"/>
                    <a:pt x="11614" y="216"/>
                    <a:pt x="11558" y="216"/>
                  </a:cubicBezTo>
                  <a:cubicBezTo>
                    <a:pt x="10983" y="223"/>
                    <a:pt x="10334" y="230"/>
                    <a:pt x="9640" y="237"/>
                  </a:cubicBezTo>
                  <a:cubicBezTo>
                    <a:pt x="9592" y="237"/>
                    <a:pt x="9548" y="239"/>
                    <a:pt x="9502" y="239"/>
                  </a:cubicBezTo>
                  <a:cubicBezTo>
                    <a:pt x="9410" y="240"/>
                    <a:pt x="9316" y="240"/>
                    <a:pt x="9224" y="241"/>
                  </a:cubicBezTo>
                  <a:cubicBezTo>
                    <a:pt x="9059" y="244"/>
                    <a:pt x="8895" y="246"/>
                    <a:pt x="8728" y="247"/>
                  </a:cubicBezTo>
                  <a:cubicBezTo>
                    <a:pt x="8569" y="249"/>
                    <a:pt x="8409" y="252"/>
                    <a:pt x="8247" y="253"/>
                  </a:cubicBezTo>
                  <a:cubicBezTo>
                    <a:pt x="8167" y="252"/>
                    <a:pt x="8082" y="252"/>
                    <a:pt x="8001" y="249"/>
                  </a:cubicBezTo>
                  <a:cubicBezTo>
                    <a:pt x="7652" y="246"/>
                    <a:pt x="7303" y="240"/>
                    <a:pt x="6951" y="237"/>
                  </a:cubicBezTo>
                  <a:cubicBezTo>
                    <a:pt x="6451" y="233"/>
                    <a:pt x="5951" y="226"/>
                    <a:pt x="5456" y="216"/>
                  </a:cubicBezTo>
                  <a:cubicBezTo>
                    <a:pt x="5097" y="210"/>
                    <a:pt x="4741" y="204"/>
                    <a:pt x="4397" y="196"/>
                  </a:cubicBezTo>
                  <a:cubicBezTo>
                    <a:pt x="4139" y="185"/>
                    <a:pt x="3887" y="175"/>
                    <a:pt x="3642" y="167"/>
                  </a:cubicBezTo>
                  <a:cubicBezTo>
                    <a:pt x="3146" y="147"/>
                    <a:pt x="2680" y="129"/>
                    <a:pt x="2256" y="114"/>
                  </a:cubicBezTo>
                  <a:cubicBezTo>
                    <a:pt x="2230" y="111"/>
                    <a:pt x="2199" y="111"/>
                    <a:pt x="2170" y="109"/>
                  </a:cubicBezTo>
                  <a:cubicBezTo>
                    <a:pt x="1518" y="85"/>
                    <a:pt x="976" y="66"/>
                    <a:pt x="597" y="37"/>
                  </a:cubicBezTo>
                  <a:cubicBezTo>
                    <a:pt x="374" y="23"/>
                    <a:pt x="209" y="13"/>
                    <a:pt x="109" y="7"/>
                  </a:cubicBezTo>
                  <a:cubicBezTo>
                    <a:pt x="40" y="3"/>
                    <a:pt x="0" y="0"/>
                    <a:pt x="0" y="0"/>
                  </a:cubicBezTo>
                  <a:lnTo>
                    <a:pt x="0" y="0"/>
                  </a:lnTo>
                  <a:cubicBezTo>
                    <a:pt x="2" y="3"/>
                    <a:pt x="178" y="374"/>
                    <a:pt x="469" y="984"/>
                  </a:cubicBezTo>
                  <a:cubicBezTo>
                    <a:pt x="615" y="1289"/>
                    <a:pt x="788" y="1653"/>
                    <a:pt x="985" y="2065"/>
                  </a:cubicBezTo>
                  <a:cubicBezTo>
                    <a:pt x="1585" y="3289"/>
                    <a:pt x="2404" y="4922"/>
                    <a:pt x="3256" y="6556"/>
                  </a:cubicBezTo>
                  <a:cubicBezTo>
                    <a:pt x="3683" y="7372"/>
                    <a:pt x="4116" y="8192"/>
                    <a:pt x="4528" y="8954"/>
                  </a:cubicBezTo>
                  <a:cubicBezTo>
                    <a:pt x="4948" y="9710"/>
                    <a:pt x="5339" y="10417"/>
                    <a:pt x="5673" y="11020"/>
                  </a:cubicBezTo>
                  <a:cubicBezTo>
                    <a:pt x="6360" y="12230"/>
                    <a:pt x="6820" y="13036"/>
                    <a:pt x="6820" y="13036"/>
                  </a:cubicBezTo>
                  <a:cubicBezTo>
                    <a:pt x="6820" y="13036"/>
                    <a:pt x="7294" y="12243"/>
                    <a:pt x="8009" y="11053"/>
                  </a:cubicBezTo>
                  <a:cubicBezTo>
                    <a:pt x="8713" y="9852"/>
                    <a:pt x="9629" y="8240"/>
                    <a:pt x="10513" y="6632"/>
                  </a:cubicBezTo>
                  <a:cubicBezTo>
                    <a:pt x="11401" y="5031"/>
                    <a:pt x="12250" y="3404"/>
                    <a:pt x="12874" y="2177"/>
                  </a:cubicBezTo>
                  <a:cubicBezTo>
                    <a:pt x="13078" y="1770"/>
                    <a:pt x="13256" y="1416"/>
                    <a:pt x="13409" y="1115"/>
                  </a:cubicBezTo>
                  <a:cubicBezTo>
                    <a:pt x="13713" y="513"/>
                    <a:pt x="13897" y="145"/>
                    <a:pt x="13900" y="144"/>
                  </a:cubicBezTo>
                  <a:lnTo>
                    <a:pt x="13900" y="142"/>
                  </a:lnTo>
                  <a:cubicBezTo>
                    <a:pt x="13900" y="142"/>
                    <a:pt x="13815" y="145"/>
                    <a:pt x="13659" y="151"/>
                  </a:cubicBezTo>
                  <a:cubicBezTo>
                    <a:pt x="13417" y="157"/>
                    <a:pt x="13002" y="171"/>
                    <a:pt x="12465" y="188"/>
                  </a:cubicBezTo>
                  <a:close/>
                </a:path>
              </a:pathLst>
            </a:custGeom>
            <a:gradFill>
              <a:gsLst>
                <a:gs pos="0">
                  <a:schemeClr val="dk2"/>
                </a:gs>
                <a:gs pos="100000">
                  <a:schemeClr val="lt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4"/>
            <p:cNvSpPr/>
            <p:nvPr/>
          </p:nvSpPr>
          <p:spPr>
            <a:xfrm>
              <a:off x="2933475" y="1804775"/>
              <a:ext cx="336525" cy="358450"/>
            </a:xfrm>
            <a:custGeom>
              <a:avLst/>
              <a:gdLst/>
              <a:ahLst/>
              <a:cxnLst/>
              <a:rect l="l" t="t" r="r" b="b"/>
              <a:pathLst>
                <a:path w="13461" h="14338" extrusionOk="0">
                  <a:moveTo>
                    <a:pt x="13129" y="3633"/>
                  </a:moveTo>
                  <a:cubicBezTo>
                    <a:pt x="13065" y="3619"/>
                    <a:pt x="12992" y="3602"/>
                    <a:pt x="12913" y="3581"/>
                  </a:cubicBezTo>
                  <a:cubicBezTo>
                    <a:pt x="12900" y="3579"/>
                    <a:pt x="12887" y="3576"/>
                    <a:pt x="12876" y="3573"/>
                  </a:cubicBezTo>
                  <a:cubicBezTo>
                    <a:pt x="12505" y="3482"/>
                    <a:pt x="11975" y="3353"/>
                    <a:pt x="11340" y="3199"/>
                  </a:cubicBezTo>
                  <a:cubicBezTo>
                    <a:pt x="10707" y="3044"/>
                    <a:pt x="9969" y="2863"/>
                    <a:pt x="9178" y="2669"/>
                  </a:cubicBezTo>
                  <a:cubicBezTo>
                    <a:pt x="9175" y="2669"/>
                    <a:pt x="9171" y="2668"/>
                    <a:pt x="9170" y="2668"/>
                  </a:cubicBezTo>
                  <a:cubicBezTo>
                    <a:pt x="8381" y="2453"/>
                    <a:pt x="7537" y="2225"/>
                    <a:pt x="6694" y="1998"/>
                  </a:cubicBezTo>
                  <a:cubicBezTo>
                    <a:pt x="6385" y="1917"/>
                    <a:pt x="6077" y="1834"/>
                    <a:pt x="5773" y="1749"/>
                  </a:cubicBezTo>
                  <a:cubicBezTo>
                    <a:pt x="5661" y="1719"/>
                    <a:pt x="5549" y="1688"/>
                    <a:pt x="5436" y="1657"/>
                  </a:cubicBezTo>
                  <a:cubicBezTo>
                    <a:pt x="5264" y="1607"/>
                    <a:pt x="5096" y="1557"/>
                    <a:pt x="4926" y="1506"/>
                  </a:cubicBezTo>
                  <a:cubicBezTo>
                    <a:pt x="4689" y="1436"/>
                    <a:pt x="4456" y="1367"/>
                    <a:pt x="4228" y="1298"/>
                  </a:cubicBezTo>
                  <a:cubicBezTo>
                    <a:pt x="3925" y="1209"/>
                    <a:pt x="3633" y="1120"/>
                    <a:pt x="3350" y="1037"/>
                  </a:cubicBezTo>
                  <a:cubicBezTo>
                    <a:pt x="3295" y="1019"/>
                    <a:pt x="3242" y="1004"/>
                    <a:pt x="3190" y="988"/>
                  </a:cubicBezTo>
                  <a:cubicBezTo>
                    <a:pt x="2797" y="871"/>
                    <a:pt x="2425" y="759"/>
                    <a:pt x="2084" y="659"/>
                  </a:cubicBezTo>
                  <a:cubicBezTo>
                    <a:pt x="2081" y="659"/>
                    <a:pt x="2080" y="657"/>
                    <a:pt x="2078" y="657"/>
                  </a:cubicBezTo>
                  <a:cubicBezTo>
                    <a:pt x="1676" y="542"/>
                    <a:pt x="1324" y="432"/>
                    <a:pt x="1024" y="334"/>
                  </a:cubicBezTo>
                  <a:cubicBezTo>
                    <a:pt x="857" y="281"/>
                    <a:pt x="700" y="229"/>
                    <a:pt x="571" y="187"/>
                  </a:cubicBezTo>
                  <a:cubicBezTo>
                    <a:pt x="209" y="68"/>
                    <a:pt x="0" y="1"/>
                    <a:pt x="0" y="1"/>
                  </a:cubicBezTo>
                  <a:lnTo>
                    <a:pt x="0" y="1"/>
                  </a:lnTo>
                  <a:cubicBezTo>
                    <a:pt x="0" y="2"/>
                    <a:pt x="79" y="406"/>
                    <a:pt x="210" y="1074"/>
                  </a:cubicBezTo>
                  <a:cubicBezTo>
                    <a:pt x="275" y="1404"/>
                    <a:pt x="352" y="1800"/>
                    <a:pt x="440" y="2245"/>
                  </a:cubicBezTo>
                  <a:cubicBezTo>
                    <a:pt x="709" y="3597"/>
                    <a:pt x="1097" y="5368"/>
                    <a:pt x="1511" y="7165"/>
                  </a:cubicBezTo>
                  <a:cubicBezTo>
                    <a:pt x="1923" y="8954"/>
                    <a:pt x="2360" y="10765"/>
                    <a:pt x="2709" y="12104"/>
                  </a:cubicBezTo>
                  <a:cubicBezTo>
                    <a:pt x="3064" y="13445"/>
                    <a:pt x="3301" y="14337"/>
                    <a:pt x="3301" y="14337"/>
                  </a:cubicBezTo>
                  <a:cubicBezTo>
                    <a:pt x="3301" y="14337"/>
                    <a:pt x="3964" y="13688"/>
                    <a:pt x="4955" y="12713"/>
                  </a:cubicBezTo>
                  <a:cubicBezTo>
                    <a:pt x="5942" y="11733"/>
                    <a:pt x="7233" y="10442"/>
                    <a:pt x="8509" y="9094"/>
                  </a:cubicBezTo>
                  <a:cubicBezTo>
                    <a:pt x="9780" y="7757"/>
                    <a:pt x="11023" y="6412"/>
                    <a:pt x="11942" y="5401"/>
                  </a:cubicBezTo>
                  <a:cubicBezTo>
                    <a:pt x="12245" y="5066"/>
                    <a:pt x="12511" y="4771"/>
                    <a:pt x="12735" y="4521"/>
                  </a:cubicBezTo>
                  <a:cubicBezTo>
                    <a:pt x="12848" y="4395"/>
                    <a:pt x="12955" y="4277"/>
                    <a:pt x="13044" y="4178"/>
                  </a:cubicBezTo>
                  <a:cubicBezTo>
                    <a:pt x="13308" y="3877"/>
                    <a:pt x="13461" y="3705"/>
                    <a:pt x="13461" y="3705"/>
                  </a:cubicBezTo>
                  <a:cubicBezTo>
                    <a:pt x="13461" y="3705"/>
                    <a:pt x="13380" y="3689"/>
                    <a:pt x="13232" y="3655"/>
                  </a:cubicBezTo>
                  <a:cubicBezTo>
                    <a:pt x="13199" y="3650"/>
                    <a:pt x="13165" y="3643"/>
                    <a:pt x="13129" y="3633"/>
                  </a:cubicBezTo>
                  <a:close/>
                </a:path>
              </a:pathLst>
            </a:custGeom>
            <a:gradFill>
              <a:gsLst>
                <a:gs pos="0">
                  <a:schemeClr val="dk2"/>
                </a:gs>
                <a:gs pos="100000">
                  <a:schemeClr val="lt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6" name="Google Shape;766;p34"/>
          <p:cNvSpPr/>
          <p:nvPr/>
        </p:nvSpPr>
        <p:spPr>
          <a:xfrm>
            <a:off x="1313225" y="1275853"/>
            <a:ext cx="6475500" cy="895200"/>
          </a:xfrm>
          <a:prstGeom prst="snip2DiagRect">
            <a:avLst>
              <a:gd name="adj1" fmla="val 19707"/>
              <a:gd name="adj2" fmla="val 24838"/>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4"/>
          <p:cNvSpPr/>
          <p:nvPr/>
        </p:nvSpPr>
        <p:spPr>
          <a:xfrm>
            <a:off x="3772900" y="311400"/>
            <a:ext cx="1645800" cy="1092600"/>
          </a:xfrm>
          <a:prstGeom prst="snip2DiagRect">
            <a:avLst>
              <a:gd name="adj1" fmla="val 11380"/>
              <a:gd name="adj2" fmla="val 11033"/>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90000"/>
              </a:lnSpc>
              <a:spcBef>
                <a:spcPts val="0"/>
              </a:spcBef>
              <a:spcAft>
                <a:spcPts val="0"/>
              </a:spcAft>
              <a:buNone/>
            </a:pPr>
            <a:endParaRPr/>
          </a:p>
        </p:txBody>
      </p:sp>
      <p:sp>
        <p:nvSpPr>
          <p:cNvPr id="768" name="Google Shape;768;p34"/>
          <p:cNvSpPr txBox="1">
            <a:spLocks noGrp="1"/>
          </p:cNvSpPr>
          <p:nvPr>
            <p:ph type="title"/>
          </p:nvPr>
        </p:nvSpPr>
        <p:spPr>
          <a:xfrm>
            <a:off x="1559175" y="1412944"/>
            <a:ext cx="6025800" cy="621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Name of the section</a:t>
            </a:r>
            <a:endParaRPr/>
          </a:p>
        </p:txBody>
      </p:sp>
      <p:sp>
        <p:nvSpPr>
          <p:cNvPr id="769" name="Google Shape;769;p34"/>
          <p:cNvSpPr txBox="1">
            <a:spLocks noGrp="1"/>
          </p:cNvSpPr>
          <p:nvPr>
            <p:ph type="title" idx="2"/>
          </p:nvPr>
        </p:nvSpPr>
        <p:spPr>
          <a:xfrm>
            <a:off x="3931750" y="380650"/>
            <a:ext cx="1328100" cy="895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01</a:t>
            </a:r>
            <a:endParaRPr/>
          </a:p>
        </p:txBody>
      </p:sp>
      <p:grpSp>
        <p:nvGrpSpPr>
          <p:cNvPr id="770" name="Google Shape;770;p34"/>
          <p:cNvGrpSpPr/>
          <p:nvPr/>
        </p:nvGrpSpPr>
        <p:grpSpPr>
          <a:xfrm>
            <a:off x="152345" y="152398"/>
            <a:ext cx="731439" cy="739690"/>
            <a:chOff x="1232318" y="505126"/>
            <a:chExt cx="2079724" cy="2097222"/>
          </a:xfrm>
        </p:grpSpPr>
        <p:sp>
          <p:nvSpPr>
            <p:cNvPr id="771" name="Google Shape;771;p34"/>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4"/>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4"/>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 name="Google Shape;774;p34"/>
          <p:cNvGrpSpPr/>
          <p:nvPr/>
        </p:nvGrpSpPr>
        <p:grpSpPr>
          <a:xfrm>
            <a:off x="8260170" y="152398"/>
            <a:ext cx="731439" cy="739690"/>
            <a:chOff x="1232318" y="505126"/>
            <a:chExt cx="2079724" cy="2097222"/>
          </a:xfrm>
        </p:grpSpPr>
        <p:sp>
          <p:nvSpPr>
            <p:cNvPr id="775" name="Google Shape;775;p34"/>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4"/>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4"/>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 name="Google Shape;778;p34"/>
          <p:cNvSpPr/>
          <p:nvPr/>
        </p:nvSpPr>
        <p:spPr>
          <a:xfrm>
            <a:off x="2308025" y="2094850"/>
            <a:ext cx="4527900" cy="365700"/>
          </a:xfrm>
          <a:prstGeom prst="snip2DiagRect">
            <a:avLst>
              <a:gd name="adj1" fmla="val 19707"/>
              <a:gd name="adj2" fmla="val 24838"/>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4"/>
          <p:cNvSpPr txBox="1">
            <a:spLocks noGrp="1"/>
          </p:cNvSpPr>
          <p:nvPr>
            <p:ph type="subTitle" idx="1"/>
          </p:nvPr>
        </p:nvSpPr>
        <p:spPr>
          <a:xfrm>
            <a:off x="2406521" y="2140600"/>
            <a:ext cx="4331100" cy="27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grpSp>
        <p:nvGrpSpPr>
          <p:cNvPr id="780" name="Google Shape;780;p34"/>
          <p:cNvGrpSpPr/>
          <p:nvPr/>
        </p:nvGrpSpPr>
        <p:grpSpPr>
          <a:xfrm>
            <a:off x="152345" y="4251398"/>
            <a:ext cx="731439" cy="739690"/>
            <a:chOff x="1232318" y="505126"/>
            <a:chExt cx="2079724" cy="2097222"/>
          </a:xfrm>
        </p:grpSpPr>
        <p:sp>
          <p:nvSpPr>
            <p:cNvPr id="781" name="Google Shape;781;p34"/>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4"/>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4"/>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 name="Google Shape;784;p34"/>
          <p:cNvGrpSpPr/>
          <p:nvPr/>
        </p:nvGrpSpPr>
        <p:grpSpPr>
          <a:xfrm>
            <a:off x="8260170" y="4251398"/>
            <a:ext cx="731439" cy="739690"/>
            <a:chOff x="1232318" y="505126"/>
            <a:chExt cx="2079724" cy="2097222"/>
          </a:xfrm>
        </p:grpSpPr>
        <p:sp>
          <p:nvSpPr>
            <p:cNvPr id="785" name="Google Shape;785;p34"/>
            <p:cNvSpPr/>
            <p:nvPr/>
          </p:nvSpPr>
          <p:spPr>
            <a:xfrm>
              <a:off x="1232318" y="505126"/>
              <a:ext cx="2079724" cy="2097222"/>
            </a:xfrm>
            <a:custGeom>
              <a:avLst/>
              <a:gdLst/>
              <a:ahLst/>
              <a:cxnLst/>
              <a:rect l="l" t="t" r="r" b="b"/>
              <a:pathLst>
                <a:path w="144150" h="145388" extrusionOk="0">
                  <a:moveTo>
                    <a:pt x="72069" y="1"/>
                  </a:moveTo>
                  <a:lnTo>
                    <a:pt x="0" y="72688"/>
                  </a:lnTo>
                  <a:lnTo>
                    <a:pt x="72069" y="145388"/>
                  </a:lnTo>
                  <a:lnTo>
                    <a:pt x="144149" y="72688"/>
                  </a:lnTo>
                  <a:lnTo>
                    <a:pt x="72069" y="1"/>
                  </a:lnTo>
                  <a:close/>
                </a:path>
              </a:pathLst>
            </a:custGeom>
            <a:solidFill>
              <a:schemeClr val="accent1"/>
            </a:solidFill>
            <a:ln>
              <a:noFill/>
            </a:ln>
            <a:effectLst>
              <a:outerShdw blurRad="214313" dist="142875" dir="54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4"/>
            <p:cNvSpPr/>
            <p:nvPr/>
          </p:nvSpPr>
          <p:spPr>
            <a:xfrm>
              <a:off x="1341246" y="705821"/>
              <a:ext cx="1861854" cy="1695890"/>
            </a:xfrm>
            <a:custGeom>
              <a:avLst/>
              <a:gdLst/>
              <a:ahLst/>
              <a:cxnLst/>
              <a:rect l="l" t="t" r="r" b="b"/>
              <a:pathLst>
                <a:path w="129049" h="117566" extrusionOk="0">
                  <a:moveTo>
                    <a:pt x="64525" y="0"/>
                  </a:moveTo>
                  <a:cubicBezTo>
                    <a:pt x="52020" y="0"/>
                    <a:pt x="39516" y="15079"/>
                    <a:pt x="56768" y="45238"/>
                  </a:cubicBezTo>
                  <a:cubicBezTo>
                    <a:pt x="46762" y="27759"/>
                    <a:pt x="36104" y="21553"/>
                    <a:pt x="27696" y="21553"/>
                  </a:cubicBezTo>
                  <a:cubicBezTo>
                    <a:pt x="7100" y="21553"/>
                    <a:pt x="1" y="58787"/>
                    <a:pt x="49029" y="58787"/>
                  </a:cubicBezTo>
                  <a:cubicBezTo>
                    <a:pt x="0" y="58787"/>
                    <a:pt x="7106" y="96016"/>
                    <a:pt x="27702" y="96016"/>
                  </a:cubicBezTo>
                  <a:cubicBezTo>
                    <a:pt x="36109" y="96016"/>
                    <a:pt x="46765" y="89812"/>
                    <a:pt x="56768" y="72337"/>
                  </a:cubicBezTo>
                  <a:lnTo>
                    <a:pt x="56768" y="72337"/>
                  </a:lnTo>
                  <a:cubicBezTo>
                    <a:pt x="39516" y="102489"/>
                    <a:pt x="52020" y="117565"/>
                    <a:pt x="64525" y="117565"/>
                  </a:cubicBezTo>
                  <a:cubicBezTo>
                    <a:pt x="77029" y="117565"/>
                    <a:pt x="89534" y="102489"/>
                    <a:pt x="72282" y="72337"/>
                  </a:cubicBezTo>
                  <a:lnTo>
                    <a:pt x="72282" y="72337"/>
                  </a:lnTo>
                  <a:cubicBezTo>
                    <a:pt x="82284" y="89812"/>
                    <a:pt x="92939" y="96016"/>
                    <a:pt x="101346" y="96016"/>
                  </a:cubicBezTo>
                  <a:cubicBezTo>
                    <a:pt x="121939" y="96016"/>
                    <a:pt x="129041" y="58787"/>
                    <a:pt x="80021" y="58787"/>
                  </a:cubicBezTo>
                  <a:cubicBezTo>
                    <a:pt x="129048" y="58787"/>
                    <a:pt x="121950" y="21542"/>
                    <a:pt x="101355" y="21542"/>
                  </a:cubicBezTo>
                  <a:cubicBezTo>
                    <a:pt x="92947" y="21542"/>
                    <a:pt x="82289" y="27751"/>
                    <a:pt x="72282" y="45238"/>
                  </a:cubicBezTo>
                  <a:cubicBezTo>
                    <a:pt x="89534" y="15079"/>
                    <a:pt x="77029" y="0"/>
                    <a:pt x="64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4"/>
            <p:cNvSpPr/>
            <p:nvPr/>
          </p:nvSpPr>
          <p:spPr>
            <a:xfrm>
              <a:off x="1874587" y="1099970"/>
              <a:ext cx="794667" cy="908097"/>
            </a:xfrm>
            <a:custGeom>
              <a:avLst/>
              <a:gdLst/>
              <a:ahLst/>
              <a:cxnLst/>
              <a:rect l="l" t="t" r="r" b="b"/>
              <a:pathLst>
                <a:path w="55080" h="62953" extrusionOk="0">
                  <a:moveTo>
                    <a:pt x="27578" y="0"/>
                  </a:moveTo>
                  <a:cubicBezTo>
                    <a:pt x="27220" y="0"/>
                    <a:pt x="26859" y="102"/>
                    <a:pt x="26540" y="316"/>
                  </a:cubicBezTo>
                  <a:cubicBezTo>
                    <a:pt x="25671" y="876"/>
                    <a:pt x="25433" y="2067"/>
                    <a:pt x="26016" y="2948"/>
                  </a:cubicBezTo>
                  <a:cubicBezTo>
                    <a:pt x="26016" y="2948"/>
                    <a:pt x="26957" y="4377"/>
                    <a:pt x="26957" y="6555"/>
                  </a:cubicBezTo>
                  <a:cubicBezTo>
                    <a:pt x="26909" y="8710"/>
                    <a:pt x="26754" y="11592"/>
                    <a:pt x="26671" y="14485"/>
                  </a:cubicBezTo>
                  <a:cubicBezTo>
                    <a:pt x="26504" y="16747"/>
                    <a:pt x="26373" y="18997"/>
                    <a:pt x="26183" y="20914"/>
                  </a:cubicBezTo>
                  <a:cubicBezTo>
                    <a:pt x="25671" y="20974"/>
                    <a:pt x="25195" y="21081"/>
                    <a:pt x="24718" y="21212"/>
                  </a:cubicBezTo>
                  <a:cubicBezTo>
                    <a:pt x="24480" y="20271"/>
                    <a:pt x="24230" y="19271"/>
                    <a:pt x="23992" y="18283"/>
                  </a:cubicBezTo>
                  <a:cubicBezTo>
                    <a:pt x="23575" y="16223"/>
                    <a:pt x="23099" y="14187"/>
                    <a:pt x="22789" y="12639"/>
                  </a:cubicBezTo>
                  <a:cubicBezTo>
                    <a:pt x="22516" y="11104"/>
                    <a:pt x="23028" y="9949"/>
                    <a:pt x="23028" y="9949"/>
                  </a:cubicBezTo>
                  <a:cubicBezTo>
                    <a:pt x="23230" y="9437"/>
                    <a:pt x="23159" y="8853"/>
                    <a:pt x="22754" y="8437"/>
                  </a:cubicBezTo>
                  <a:cubicBezTo>
                    <a:pt x="22498" y="8157"/>
                    <a:pt x="22146" y="8017"/>
                    <a:pt x="21788" y="8017"/>
                  </a:cubicBezTo>
                  <a:cubicBezTo>
                    <a:pt x="21446" y="8017"/>
                    <a:pt x="21098" y="8145"/>
                    <a:pt x="20825" y="8401"/>
                  </a:cubicBezTo>
                  <a:cubicBezTo>
                    <a:pt x="20265" y="8901"/>
                    <a:pt x="20253" y="9794"/>
                    <a:pt x="20765" y="10342"/>
                  </a:cubicBezTo>
                  <a:cubicBezTo>
                    <a:pt x="20765" y="10342"/>
                    <a:pt x="21623" y="11258"/>
                    <a:pt x="21896" y="12806"/>
                  </a:cubicBezTo>
                  <a:cubicBezTo>
                    <a:pt x="22135" y="14354"/>
                    <a:pt x="22385" y="16438"/>
                    <a:pt x="22670" y="18521"/>
                  </a:cubicBezTo>
                  <a:cubicBezTo>
                    <a:pt x="22789" y="19652"/>
                    <a:pt x="22920" y="20795"/>
                    <a:pt x="23004" y="21855"/>
                  </a:cubicBezTo>
                  <a:cubicBezTo>
                    <a:pt x="22504" y="22093"/>
                    <a:pt x="22027" y="22367"/>
                    <a:pt x="21563" y="22688"/>
                  </a:cubicBezTo>
                  <a:cubicBezTo>
                    <a:pt x="20706" y="22069"/>
                    <a:pt x="19789" y="21391"/>
                    <a:pt x="18872" y="20724"/>
                  </a:cubicBezTo>
                  <a:cubicBezTo>
                    <a:pt x="17229" y="19438"/>
                    <a:pt x="15562" y="18164"/>
                    <a:pt x="14372" y="17164"/>
                  </a:cubicBezTo>
                  <a:cubicBezTo>
                    <a:pt x="13169" y="16164"/>
                    <a:pt x="12824" y="14961"/>
                    <a:pt x="12824" y="14961"/>
                  </a:cubicBezTo>
                  <a:cubicBezTo>
                    <a:pt x="12646" y="14359"/>
                    <a:pt x="12092" y="13969"/>
                    <a:pt x="11494" y="13969"/>
                  </a:cubicBezTo>
                  <a:cubicBezTo>
                    <a:pt x="11370" y="13969"/>
                    <a:pt x="11245" y="13986"/>
                    <a:pt x="11121" y="14021"/>
                  </a:cubicBezTo>
                  <a:cubicBezTo>
                    <a:pt x="10407" y="14247"/>
                    <a:pt x="9966" y="15009"/>
                    <a:pt x="10181" y="15735"/>
                  </a:cubicBezTo>
                  <a:cubicBezTo>
                    <a:pt x="10347" y="16283"/>
                    <a:pt x="10824" y="16652"/>
                    <a:pt x="11336" y="16711"/>
                  </a:cubicBezTo>
                  <a:cubicBezTo>
                    <a:pt x="11336" y="16711"/>
                    <a:pt x="12586" y="16854"/>
                    <a:pt x="13776" y="17878"/>
                  </a:cubicBezTo>
                  <a:cubicBezTo>
                    <a:pt x="14955" y="18902"/>
                    <a:pt x="16491" y="20331"/>
                    <a:pt x="18027" y="21736"/>
                  </a:cubicBezTo>
                  <a:cubicBezTo>
                    <a:pt x="18753" y="22450"/>
                    <a:pt x="19491" y="23165"/>
                    <a:pt x="20170" y="23831"/>
                  </a:cubicBezTo>
                  <a:cubicBezTo>
                    <a:pt x="19813" y="24188"/>
                    <a:pt x="19480" y="24558"/>
                    <a:pt x="19170" y="24962"/>
                  </a:cubicBezTo>
                  <a:cubicBezTo>
                    <a:pt x="17444" y="24177"/>
                    <a:pt x="15419" y="23165"/>
                    <a:pt x="13407" y="22176"/>
                  </a:cubicBezTo>
                  <a:cubicBezTo>
                    <a:pt x="10859" y="20807"/>
                    <a:pt x="8335" y="19509"/>
                    <a:pt x="6442" y="18438"/>
                  </a:cubicBezTo>
                  <a:cubicBezTo>
                    <a:pt x="4585" y="17390"/>
                    <a:pt x="3823" y="15818"/>
                    <a:pt x="3823" y="15818"/>
                  </a:cubicBezTo>
                  <a:cubicBezTo>
                    <a:pt x="3524" y="15209"/>
                    <a:pt x="2895" y="14775"/>
                    <a:pt x="2186" y="14775"/>
                  </a:cubicBezTo>
                  <a:cubicBezTo>
                    <a:pt x="2132" y="14775"/>
                    <a:pt x="2079" y="14778"/>
                    <a:pt x="2025" y="14783"/>
                  </a:cubicBezTo>
                  <a:cubicBezTo>
                    <a:pt x="977" y="14842"/>
                    <a:pt x="179" y="15747"/>
                    <a:pt x="251" y="16807"/>
                  </a:cubicBezTo>
                  <a:cubicBezTo>
                    <a:pt x="309" y="17813"/>
                    <a:pt x="1153" y="18595"/>
                    <a:pt x="2162" y="18595"/>
                  </a:cubicBezTo>
                  <a:cubicBezTo>
                    <a:pt x="2192" y="18595"/>
                    <a:pt x="2221" y="18594"/>
                    <a:pt x="2251" y="18593"/>
                  </a:cubicBezTo>
                  <a:cubicBezTo>
                    <a:pt x="2251" y="18593"/>
                    <a:pt x="2306" y="18589"/>
                    <a:pt x="2408" y="18589"/>
                  </a:cubicBezTo>
                  <a:cubicBezTo>
                    <a:pt x="2870" y="18589"/>
                    <a:pt x="4291" y="18669"/>
                    <a:pt x="5823" y="19557"/>
                  </a:cubicBezTo>
                  <a:cubicBezTo>
                    <a:pt x="7645" y="20664"/>
                    <a:pt x="10062" y="22236"/>
                    <a:pt x="12502" y="23772"/>
                  </a:cubicBezTo>
                  <a:cubicBezTo>
                    <a:pt x="14360" y="25034"/>
                    <a:pt x="16217" y="26284"/>
                    <a:pt x="17765" y="27403"/>
                  </a:cubicBezTo>
                  <a:cubicBezTo>
                    <a:pt x="17575" y="27867"/>
                    <a:pt x="17432" y="28344"/>
                    <a:pt x="17289" y="28832"/>
                  </a:cubicBezTo>
                  <a:cubicBezTo>
                    <a:pt x="16372" y="28582"/>
                    <a:pt x="15384" y="28284"/>
                    <a:pt x="14407" y="28010"/>
                  </a:cubicBezTo>
                  <a:cubicBezTo>
                    <a:pt x="12443" y="27367"/>
                    <a:pt x="10466" y="26736"/>
                    <a:pt x="8978" y="26224"/>
                  </a:cubicBezTo>
                  <a:cubicBezTo>
                    <a:pt x="7514" y="25701"/>
                    <a:pt x="6776" y="24689"/>
                    <a:pt x="6776" y="24689"/>
                  </a:cubicBezTo>
                  <a:cubicBezTo>
                    <a:pt x="6513" y="24352"/>
                    <a:pt x="6126" y="24140"/>
                    <a:pt x="5701" y="24140"/>
                  </a:cubicBezTo>
                  <a:cubicBezTo>
                    <a:pt x="5585" y="24140"/>
                    <a:pt x="5466" y="24155"/>
                    <a:pt x="5347" y="24188"/>
                  </a:cubicBezTo>
                  <a:cubicBezTo>
                    <a:pt x="4609" y="24355"/>
                    <a:pt x="4168" y="25093"/>
                    <a:pt x="4347" y="25843"/>
                  </a:cubicBezTo>
                  <a:cubicBezTo>
                    <a:pt x="4490" y="26470"/>
                    <a:pt x="5059" y="26901"/>
                    <a:pt x="5679" y="26901"/>
                  </a:cubicBezTo>
                  <a:cubicBezTo>
                    <a:pt x="5778" y="26901"/>
                    <a:pt x="5878" y="26890"/>
                    <a:pt x="5978" y="26867"/>
                  </a:cubicBezTo>
                  <a:cubicBezTo>
                    <a:pt x="5978" y="26867"/>
                    <a:pt x="6310" y="26787"/>
                    <a:pt x="6835" y="26787"/>
                  </a:cubicBezTo>
                  <a:cubicBezTo>
                    <a:pt x="7317" y="26787"/>
                    <a:pt x="7961" y="26855"/>
                    <a:pt x="8657" y="27117"/>
                  </a:cubicBezTo>
                  <a:cubicBezTo>
                    <a:pt x="10121" y="27689"/>
                    <a:pt x="12026" y="28487"/>
                    <a:pt x="13955" y="29272"/>
                  </a:cubicBezTo>
                  <a:cubicBezTo>
                    <a:pt x="15003" y="29737"/>
                    <a:pt x="16039" y="30201"/>
                    <a:pt x="16991" y="30642"/>
                  </a:cubicBezTo>
                  <a:cubicBezTo>
                    <a:pt x="16979" y="30927"/>
                    <a:pt x="16967" y="31201"/>
                    <a:pt x="16967" y="31475"/>
                  </a:cubicBezTo>
                  <a:cubicBezTo>
                    <a:pt x="16967" y="31761"/>
                    <a:pt x="16979" y="32047"/>
                    <a:pt x="16991" y="32309"/>
                  </a:cubicBezTo>
                  <a:cubicBezTo>
                    <a:pt x="16039" y="32761"/>
                    <a:pt x="15003" y="33225"/>
                    <a:pt x="13955" y="33690"/>
                  </a:cubicBezTo>
                  <a:cubicBezTo>
                    <a:pt x="12026" y="34464"/>
                    <a:pt x="10121" y="35273"/>
                    <a:pt x="8657" y="35845"/>
                  </a:cubicBezTo>
                  <a:cubicBezTo>
                    <a:pt x="7969" y="36098"/>
                    <a:pt x="7331" y="36165"/>
                    <a:pt x="6851" y="36165"/>
                  </a:cubicBezTo>
                  <a:cubicBezTo>
                    <a:pt x="6318" y="36165"/>
                    <a:pt x="5978" y="36083"/>
                    <a:pt x="5978" y="36083"/>
                  </a:cubicBezTo>
                  <a:cubicBezTo>
                    <a:pt x="5876" y="36059"/>
                    <a:pt x="5774" y="36048"/>
                    <a:pt x="5674" y="36048"/>
                  </a:cubicBezTo>
                  <a:cubicBezTo>
                    <a:pt x="5056" y="36048"/>
                    <a:pt x="4490" y="36472"/>
                    <a:pt x="4347" y="37107"/>
                  </a:cubicBezTo>
                  <a:cubicBezTo>
                    <a:pt x="4168" y="37857"/>
                    <a:pt x="4609" y="38607"/>
                    <a:pt x="5347" y="38774"/>
                  </a:cubicBezTo>
                  <a:cubicBezTo>
                    <a:pt x="5457" y="38799"/>
                    <a:pt x="5566" y="38812"/>
                    <a:pt x="5672" y="38812"/>
                  </a:cubicBezTo>
                  <a:cubicBezTo>
                    <a:pt x="6109" y="38812"/>
                    <a:pt x="6508" y="38604"/>
                    <a:pt x="6776" y="38250"/>
                  </a:cubicBezTo>
                  <a:cubicBezTo>
                    <a:pt x="6776" y="38250"/>
                    <a:pt x="7514" y="37262"/>
                    <a:pt x="8978" y="36726"/>
                  </a:cubicBezTo>
                  <a:cubicBezTo>
                    <a:pt x="10466" y="36202"/>
                    <a:pt x="12443" y="35595"/>
                    <a:pt x="14407" y="34952"/>
                  </a:cubicBezTo>
                  <a:cubicBezTo>
                    <a:pt x="15384" y="34666"/>
                    <a:pt x="16372" y="34368"/>
                    <a:pt x="17289" y="34118"/>
                  </a:cubicBezTo>
                  <a:cubicBezTo>
                    <a:pt x="17408" y="34606"/>
                    <a:pt x="17575" y="35083"/>
                    <a:pt x="17765" y="35547"/>
                  </a:cubicBezTo>
                  <a:cubicBezTo>
                    <a:pt x="16217" y="36666"/>
                    <a:pt x="14348" y="37916"/>
                    <a:pt x="12502" y="39178"/>
                  </a:cubicBezTo>
                  <a:cubicBezTo>
                    <a:pt x="10074" y="40714"/>
                    <a:pt x="7669" y="42274"/>
                    <a:pt x="5835" y="43393"/>
                  </a:cubicBezTo>
                  <a:cubicBezTo>
                    <a:pt x="4284" y="44298"/>
                    <a:pt x="2833" y="44372"/>
                    <a:pt x="2396" y="44372"/>
                  </a:cubicBezTo>
                  <a:cubicBezTo>
                    <a:pt x="2310" y="44372"/>
                    <a:pt x="2263" y="44370"/>
                    <a:pt x="2263" y="44370"/>
                  </a:cubicBezTo>
                  <a:cubicBezTo>
                    <a:pt x="2242" y="44369"/>
                    <a:pt x="2220" y="44368"/>
                    <a:pt x="2199" y="44368"/>
                  </a:cubicBezTo>
                  <a:cubicBezTo>
                    <a:pt x="1494" y="44368"/>
                    <a:pt x="789" y="44747"/>
                    <a:pt x="465" y="45429"/>
                  </a:cubicBezTo>
                  <a:cubicBezTo>
                    <a:pt x="1" y="46382"/>
                    <a:pt x="370" y="47525"/>
                    <a:pt x="1311" y="47977"/>
                  </a:cubicBezTo>
                  <a:cubicBezTo>
                    <a:pt x="1576" y="48115"/>
                    <a:pt x="1859" y="48180"/>
                    <a:pt x="2139" y="48180"/>
                  </a:cubicBezTo>
                  <a:cubicBezTo>
                    <a:pt x="2827" y="48180"/>
                    <a:pt x="3496" y="47788"/>
                    <a:pt x="3835" y="47120"/>
                  </a:cubicBezTo>
                  <a:cubicBezTo>
                    <a:pt x="3835" y="47120"/>
                    <a:pt x="4609" y="45572"/>
                    <a:pt x="6454" y="44500"/>
                  </a:cubicBezTo>
                  <a:cubicBezTo>
                    <a:pt x="8347" y="43453"/>
                    <a:pt x="10883" y="42155"/>
                    <a:pt x="13407" y="40786"/>
                  </a:cubicBezTo>
                  <a:cubicBezTo>
                    <a:pt x="15419" y="39798"/>
                    <a:pt x="17432" y="38786"/>
                    <a:pt x="19170" y="37988"/>
                  </a:cubicBezTo>
                  <a:cubicBezTo>
                    <a:pt x="19480" y="38393"/>
                    <a:pt x="19813" y="38762"/>
                    <a:pt x="20170" y="39119"/>
                  </a:cubicBezTo>
                  <a:cubicBezTo>
                    <a:pt x="19480" y="39786"/>
                    <a:pt x="18753" y="40500"/>
                    <a:pt x="18003" y="41214"/>
                  </a:cubicBezTo>
                  <a:cubicBezTo>
                    <a:pt x="16455" y="42619"/>
                    <a:pt x="14943" y="44048"/>
                    <a:pt x="13753" y="45084"/>
                  </a:cubicBezTo>
                  <a:cubicBezTo>
                    <a:pt x="12574" y="46096"/>
                    <a:pt x="11324" y="46227"/>
                    <a:pt x="11324" y="46227"/>
                  </a:cubicBezTo>
                  <a:cubicBezTo>
                    <a:pt x="10800" y="46310"/>
                    <a:pt x="10324" y="46667"/>
                    <a:pt x="10169" y="47215"/>
                  </a:cubicBezTo>
                  <a:cubicBezTo>
                    <a:pt x="9955" y="47941"/>
                    <a:pt x="10371" y="48703"/>
                    <a:pt x="11098" y="48930"/>
                  </a:cubicBezTo>
                  <a:cubicBezTo>
                    <a:pt x="11227" y="48967"/>
                    <a:pt x="11357" y="48985"/>
                    <a:pt x="11484" y="48985"/>
                  </a:cubicBezTo>
                  <a:cubicBezTo>
                    <a:pt x="12082" y="48985"/>
                    <a:pt x="12625" y="48590"/>
                    <a:pt x="12812" y="48001"/>
                  </a:cubicBezTo>
                  <a:cubicBezTo>
                    <a:pt x="12812" y="48001"/>
                    <a:pt x="13157" y="46798"/>
                    <a:pt x="14360" y="45798"/>
                  </a:cubicBezTo>
                  <a:cubicBezTo>
                    <a:pt x="15562" y="44786"/>
                    <a:pt x="17217" y="43536"/>
                    <a:pt x="18860" y="42238"/>
                  </a:cubicBezTo>
                  <a:cubicBezTo>
                    <a:pt x="19777" y="41572"/>
                    <a:pt x="20682" y="40893"/>
                    <a:pt x="21551" y="40274"/>
                  </a:cubicBezTo>
                  <a:cubicBezTo>
                    <a:pt x="22016" y="40595"/>
                    <a:pt x="22492" y="40869"/>
                    <a:pt x="22980" y="41107"/>
                  </a:cubicBezTo>
                  <a:cubicBezTo>
                    <a:pt x="22873" y="42167"/>
                    <a:pt x="22754" y="43310"/>
                    <a:pt x="22623" y="44441"/>
                  </a:cubicBezTo>
                  <a:cubicBezTo>
                    <a:pt x="22337" y="46525"/>
                    <a:pt x="22087" y="48596"/>
                    <a:pt x="21849" y="50144"/>
                  </a:cubicBezTo>
                  <a:cubicBezTo>
                    <a:pt x="21575" y="51692"/>
                    <a:pt x="20718" y="52597"/>
                    <a:pt x="20718" y="52597"/>
                  </a:cubicBezTo>
                  <a:cubicBezTo>
                    <a:pt x="20194" y="53168"/>
                    <a:pt x="20230" y="54049"/>
                    <a:pt x="20777" y="54549"/>
                  </a:cubicBezTo>
                  <a:cubicBezTo>
                    <a:pt x="21048" y="54808"/>
                    <a:pt x="21400" y="54939"/>
                    <a:pt x="21746" y="54939"/>
                  </a:cubicBezTo>
                  <a:cubicBezTo>
                    <a:pt x="22100" y="54939"/>
                    <a:pt x="22447" y="54802"/>
                    <a:pt x="22694" y="54526"/>
                  </a:cubicBezTo>
                  <a:cubicBezTo>
                    <a:pt x="23099" y="54085"/>
                    <a:pt x="23182" y="53490"/>
                    <a:pt x="22980" y="53002"/>
                  </a:cubicBezTo>
                  <a:cubicBezTo>
                    <a:pt x="22980" y="53002"/>
                    <a:pt x="22468" y="51859"/>
                    <a:pt x="22742" y="50311"/>
                  </a:cubicBezTo>
                  <a:cubicBezTo>
                    <a:pt x="23051" y="48763"/>
                    <a:pt x="23516" y="46727"/>
                    <a:pt x="23944" y="44667"/>
                  </a:cubicBezTo>
                  <a:cubicBezTo>
                    <a:pt x="24194" y="43667"/>
                    <a:pt x="24433" y="42679"/>
                    <a:pt x="24671" y="41738"/>
                  </a:cubicBezTo>
                  <a:cubicBezTo>
                    <a:pt x="25147" y="41869"/>
                    <a:pt x="25647" y="41976"/>
                    <a:pt x="26135" y="42036"/>
                  </a:cubicBezTo>
                  <a:cubicBezTo>
                    <a:pt x="26314" y="43953"/>
                    <a:pt x="26457" y="46203"/>
                    <a:pt x="26611" y="48465"/>
                  </a:cubicBezTo>
                  <a:cubicBezTo>
                    <a:pt x="26719" y="51347"/>
                    <a:pt x="26861" y="54240"/>
                    <a:pt x="26909" y="56395"/>
                  </a:cubicBezTo>
                  <a:cubicBezTo>
                    <a:pt x="26909" y="58550"/>
                    <a:pt x="25945" y="60002"/>
                    <a:pt x="25945" y="60002"/>
                  </a:cubicBezTo>
                  <a:cubicBezTo>
                    <a:pt x="25540" y="60622"/>
                    <a:pt x="25504" y="61455"/>
                    <a:pt x="25957" y="62098"/>
                  </a:cubicBezTo>
                  <a:cubicBezTo>
                    <a:pt x="26309" y="62653"/>
                    <a:pt x="26907" y="62953"/>
                    <a:pt x="27519" y="62953"/>
                  </a:cubicBezTo>
                  <a:cubicBezTo>
                    <a:pt x="27879" y="62953"/>
                    <a:pt x="28242" y="62850"/>
                    <a:pt x="28564" y="62634"/>
                  </a:cubicBezTo>
                  <a:cubicBezTo>
                    <a:pt x="29421" y="62050"/>
                    <a:pt x="29659" y="60860"/>
                    <a:pt x="29100" y="59979"/>
                  </a:cubicBezTo>
                  <a:cubicBezTo>
                    <a:pt x="29100" y="59979"/>
                    <a:pt x="28147" y="58538"/>
                    <a:pt x="28159" y="56383"/>
                  </a:cubicBezTo>
                  <a:cubicBezTo>
                    <a:pt x="28183" y="54204"/>
                    <a:pt x="28338" y="51335"/>
                    <a:pt x="28445" y="48453"/>
                  </a:cubicBezTo>
                  <a:cubicBezTo>
                    <a:pt x="28600" y="46203"/>
                    <a:pt x="28754" y="43941"/>
                    <a:pt x="28933" y="42024"/>
                  </a:cubicBezTo>
                  <a:cubicBezTo>
                    <a:pt x="29433" y="41964"/>
                    <a:pt x="29909" y="41857"/>
                    <a:pt x="30386" y="41726"/>
                  </a:cubicBezTo>
                  <a:cubicBezTo>
                    <a:pt x="30624" y="42655"/>
                    <a:pt x="30886" y="43655"/>
                    <a:pt x="31124" y="44655"/>
                  </a:cubicBezTo>
                  <a:cubicBezTo>
                    <a:pt x="31552" y="46703"/>
                    <a:pt x="32017" y="48751"/>
                    <a:pt x="32314" y="50299"/>
                  </a:cubicBezTo>
                  <a:cubicBezTo>
                    <a:pt x="32576" y="51847"/>
                    <a:pt x="32088" y="52990"/>
                    <a:pt x="32088" y="52990"/>
                  </a:cubicBezTo>
                  <a:cubicBezTo>
                    <a:pt x="31874" y="53478"/>
                    <a:pt x="31957" y="54073"/>
                    <a:pt x="32350" y="54490"/>
                  </a:cubicBezTo>
                  <a:cubicBezTo>
                    <a:pt x="32612" y="54782"/>
                    <a:pt x="32963" y="54925"/>
                    <a:pt x="33321" y="54925"/>
                  </a:cubicBezTo>
                  <a:cubicBezTo>
                    <a:pt x="33663" y="54925"/>
                    <a:pt x="34011" y="54794"/>
                    <a:pt x="34291" y="54537"/>
                  </a:cubicBezTo>
                  <a:cubicBezTo>
                    <a:pt x="34827" y="54025"/>
                    <a:pt x="34850" y="53156"/>
                    <a:pt x="34339" y="52585"/>
                  </a:cubicBezTo>
                  <a:cubicBezTo>
                    <a:pt x="34339" y="52585"/>
                    <a:pt x="33469" y="51680"/>
                    <a:pt x="33219" y="50132"/>
                  </a:cubicBezTo>
                  <a:cubicBezTo>
                    <a:pt x="32981" y="48584"/>
                    <a:pt x="32707" y="46513"/>
                    <a:pt x="32434" y="44417"/>
                  </a:cubicBezTo>
                  <a:cubicBezTo>
                    <a:pt x="32314" y="43286"/>
                    <a:pt x="32195" y="42143"/>
                    <a:pt x="32088" y="41083"/>
                  </a:cubicBezTo>
                  <a:cubicBezTo>
                    <a:pt x="32588" y="40845"/>
                    <a:pt x="33065" y="40560"/>
                    <a:pt x="33529" y="40238"/>
                  </a:cubicBezTo>
                  <a:cubicBezTo>
                    <a:pt x="34374" y="40857"/>
                    <a:pt x="35303" y="41524"/>
                    <a:pt x="36220" y="42214"/>
                  </a:cubicBezTo>
                  <a:cubicBezTo>
                    <a:pt x="37863" y="43488"/>
                    <a:pt x="39518" y="44762"/>
                    <a:pt x="40744" y="45751"/>
                  </a:cubicBezTo>
                  <a:cubicBezTo>
                    <a:pt x="41935" y="46751"/>
                    <a:pt x="42280" y="47953"/>
                    <a:pt x="42280" y="47953"/>
                  </a:cubicBezTo>
                  <a:cubicBezTo>
                    <a:pt x="42466" y="48540"/>
                    <a:pt x="43020" y="48942"/>
                    <a:pt x="43608" y="48942"/>
                  </a:cubicBezTo>
                  <a:cubicBezTo>
                    <a:pt x="43737" y="48942"/>
                    <a:pt x="43867" y="48922"/>
                    <a:pt x="43994" y="48882"/>
                  </a:cubicBezTo>
                  <a:cubicBezTo>
                    <a:pt x="44721" y="48656"/>
                    <a:pt x="45149" y="47894"/>
                    <a:pt x="44911" y="47179"/>
                  </a:cubicBezTo>
                  <a:cubicBezTo>
                    <a:pt x="44768" y="46608"/>
                    <a:pt x="44304" y="46263"/>
                    <a:pt x="43768" y="46191"/>
                  </a:cubicBezTo>
                  <a:cubicBezTo>
                    <a:pt x="43768" y="46191"/>
                    <a:pt x="42518" y="46048"/>
                    <a:pt x="41339" y="45036"/>
                  </a:cubicBezTo>
                  <a:cubicBezTo>
                    <a:pt x="40149" y="44000"/>
                    <a:pt x="38625" y="42584"/>
                    <a:pt x="37089" y="41167"/>
                  </a:cubicBezTo>
                  <a:cubicBezTo>
                    <a:pt x="36363" y="40452"/>
                    <a:pt x="35612" y="39738"/>
                    <a:pt x="34934" y="39071"/>
                  </a:cubicBezTo>
                  <a:cubicBezTo>
                    <a:pt x="35291" y="38714"/>
                    <a:pt x="35612" y="38345"/>
                    <a:pt x="35922" y="37940"/>
                  </a:cubicBezTo>
                  <a:cubicBezTo>
                    <a:pt x="37672" y="38738"/>
                    <a:pt x="39673" y="39738"/>
                    <a:pt x="41685" y="40738"/>
                  </a:cubicBezTo>
                  <a:cubicBezTo>
                    <a:pt x="44221" y="42095"/>
                    <a:pt x="46757" y="43405"/>
                    <a:pt x="48638" y="44453"/>
                  </a:cubicBezTo>
                  <a:cubicBezTo>
                    <a:pt x="50495" y="45524"/>
                    <a:pt x="51257" y="47096"/>
                    <a:pt x="51257" y="47096"/>
                  </a:cubicBezTo>
                  <a:cubicBezTo>
                    <a:pt x="51585" y="47718"/>
                    <a:pt x="52213" y="48135"/>
                    <a:pt x="52948" y="48135"/>
                  </a:cubicBezTo>
                  <a:cubicBezTo>
                    <a:pt x="52988" y="48135"/>
                    <a:pt x="53027" y="48134"/>
                    <a:pt x="53067" y="48132"/>
                  </a:cubicBezTo>
                  <a:cubicBezTo>
                    <a:pt x="54115" y="48096"/>
                    <a:pt x="54901" y="47179"/>
                    <a:pt x="54841" y="46144"/>
                  </a:cubicBezTo>
                  <a:cubicBezTo>
                    <a:pt x="54772" y="45133"/>
                    <a:pt x="53938" y="44354"/>
                    <a:pt x="52939" y="44354"/>
                  </a:cubicBezTo>
                  <a:cubicBezTo>
                    <a:pt x="52902" y="44354"/>
                    <a:pt x="52866" y="44356"/>
                    <a:pt x="52829" y="44358"/>
                  </a:cubicBezTo>
                  <a:cubicBezTo>
                    <a:pt x="52829" y="44358"/>
                    <a:pt x="52776" y="44361"/>
                    <a:pt x="52677" y="44361"/>
                  </a:cubicBezTo>
                  <a:cubicBezTo>
                    <a:pt x="52221" y="44361"/>
                    <a:pt x="50795" y="44281"/>
                    <a:pt x="49257" y="43369"/>
                  </a:cubicBezTo>
                  <a:cubicBezTo>
                    <a:pt x="47412" y="42274"/>
                    <a:pt x="45030" y="40714"/>
                    <a:pt x="42578" y="39167"/>
                  </a:cubicBezTo>
                  <a:cubicBezTo>
                    <a:pt x="40732" y="37893"/>
                    <a:pt x="38863" y="36642"/>
                    <a:pt x="37315" y="35535"/>
                  </a:cubicBezTo>
                  <a:cubicBezTo>
                    <a:pt x="37506" y="35071"/>
                    <a:pt x="37648" y="34595"/>
                    <a:pt x="37791" y="34106"/>
                  </a:cubicBezTo>
                  <a:cubicBezTo>
                    <a:pt x="38708" y="34356"/>
                    <a:pt x="39696" y="34654"/>
                    <a:pt x="40673" y="34940"/>
                  </a:cubicBezTo>
                  <a:cubicBezTo>
                    <a:pt x="42649" y="35571"/>
                    <a:pt x="44637" y="36190"/>
                    <a:pt x="46102" y="36726"/>
                  </a:cubicBezTo>
                  <a:cubicBezTo>
                    <a:pt x="47566" y="37238"/>
                    <a:pt x="48305" y="38250"/>
                    <a:pt x="48305" y="38250"/>
                  </a:cubicBezTo>
                  <a:cubicBezTo>
                    <a:pt x="48572" y="38604"/>
                    <a:pt x="48979" y="38812"/>
                    <a:pt x="49412" y="38812"/>
                  </a:cubicBezTo>
                  <a:cubicBezTo>
                    <a:pt x="49518" y="38812"/>
                    <a:pt x="49626" y="38799"/>
                    <a:pt x="49733" y="38774"/>
                  </a:cubicBezTo>
                  <a:cubicBezTo>
                    <a:pt x="50483" y="38607"/>
                    <a:pt x="50912" y="37857"/>
                    <a:pt x="50733" y="37107"/>
                  </a:cubicBezTo>
                  <a:cubicBezTo>
                    <a:pt x="50581" y="36486"/>
                    <a:pt x="50019" y="36056"/>
                    <a:pt x="49398" y="36056"/>
                  </a:cubicBezTo>
                  <a:cubicBezTo>
                    <a:pt x="49293" y="36056"/>
                    <a:pt x="49186" y="36069"/>
                    <a:pt x="49078" y="36095"/>
                  </a:cubicBezTo>
                  <a:cubicBezTo>
                    <a:pt x="49078" y="36095"/>
                    <a:pt x="48755" y="36175"/>
                    <a:pt x="48241" y="36175"/>
                  </a:cubicBezTo>
                  <a:cubicBezTo>
                    <a:pt x="47767" y="36175"/>
                    <a:pt x="47131" y="36107"/>
                    <a:pt x="46435" y="35845"/>
                  </a:cubicBezTo>
                  <a:cubicBezTo>
                    <a:pt x="44959" y="35273"/>
                    <a:pt x="43054" y="34464"/>
                    <a:pt x="41125" y="33690"/>
                  </a:cubicBezTo>
                  <a:cubicBezTo>
                    <a:pt x="40077" y="33225"/>
                    <a:pt x="39041" y="32761"/>
                    <a:pt x="38089" y="32309"/>
                  </a:cubicBezTo>
                  <a:cubicBezTo>
                    <a:pt x="38101" y="32047"/>
                    <a:pt x="38113" y="31761"/>
                    <a:pt x="38113" y="31475"/>
                  </a:cubicBezTo>
                  <a:cubicBezTo>
                    <a:pt x="38113" y="31201"/>
                    <a:pt x="38101" y="30915"/>
                    <a:pt x="38089" y="30630"/>
                  </a:cubicBezTo>
                  <a:cubicBezTo>
                    <a:pt x="39053" y="30189"/>
                    <a:pt x="40089" y="29737"/>
                    <a:pt x="41125" y="29272"/>
                  </a:cubicBezTo>
                  <a:cubicBezTo>
                    <a:pt x="43054" y="28499"/>
                    <a:pt x="44947" y="27665"/>
                    <a:pt x="46423" y="27106"/>
                  </a:cubicBezTo>
                  <a:cubicBezTo>
                    <a:pt x="47105" y="26848"/>
                    <a:pt x="47732" y="26780"/>
                    <a:pt x="48205" y="26780"/>
                  </a:cubicBezTo>
                  <a:cubicBezTo>
                    <a:pt x="48740" y="26780"/>
                    <a:pt x="49078" y="26867"/>
                    <a:pt x="49078" y="26867"/>
                  </a:cubicBezTo>
                  <a:cubicBezTo>
                    <a:pt x="49182" y="26890"/>
                    <a:pt x="49285" y="26901"/>
                    <a:pt x="49386" y="26901"/>
                  </a:cubicBezTo>
                  <a:cubicBezTo>
                    <a:pt x="50021" y="26901"/>
                    <a:pt x="50590" y="26470"/>
                    <a:pt x="50733" y="25843"/>
                  </a:cubicBezTo>
                  <a:cubicBezTo>
                    <a:pt x="50912" y="25093"/>
                    <a:pt x="50471" y="24355"/>
                    <a:pt x="49733" y="24188"/>
                  </a:cubicBezTo>
                  <a:cubicBezTo>
                    <a:pt x="49620" y="24162"/>
                    <a:pt x="49507" y="24149"/>
                    <a:pt x="49396" y="24149"/>
                  </a:cubicBezTo>
                  <a:cubicBezTo>
                    <a:pt x="48960" y="24149"/>
                    <a:pt x="48558" y="24347"/>
                    <a:pt x="48293" y="24689"/>
                  </a:cubicBezTo>
                  <a:cubicBezTo>
                    <a:pt x="48293" y="24689"/>
                    <a:pt x="47566" y="25724"/>
                    <a:pt x="46090" y="26224"/>
                  </a:cubicBezTo>
                  <a:cubicBezTo>
                    <a:pt x="44614" y="26748"/>
                    <a:pt x="42625" y="27367"/>
                    <a:pt x="40661" y="28010"/>
                  </a:cubicBezTo>
                  <a:cubicBezTo>
                    <a:pt x="39673" y="28296"/>
                    <a:pt x="38696" y="28582"/>
                    <a:pt x="37768" y="28832"/>
                  </a:cubicBezTo>
                  <a:cubicBezTo>
                    <a:pt x="37648" y="28344"/>
                    <a:pt x="37494" y="27867"/>
                    <a:pt x="37291" y="27403"/>
                  </a:cubicBezTo>
                  <a:cubicBezTo>
                    <a:pt x="38839" y="26284"/>
                    <a:pt x="40720" y="25022"/>
                    <a:pt x="42578" y="23772"/>
                  </a:cubicBezTo>
                  <a:cubicBezTo>
                    <a:pt x="45018" y="22236"/>
                    <a:pt x="47412" y="20676"/>
                    <a:pt x="49245" y="19557"/>
                  </a:cubicBezTo>
                  <a:cubicBezTo>
                    <a:pt x="50793" y="18664"/>
                    <a:pt x="52242" y="18590"/>
                    <a:pt x="52681" y="18590"/>
                  </a:cubicBezTo>
                  <a:cubicBezTo>
                    <a:pt x="52769" y="18590"/>
                    <a:pt x="52817" y="18593"/>
                    <a:pt x="52817" y="18593"/>
                  </a:cubicBezTo>
                  <a:cubicBezTo>
                    <a:pt x="52839" y="18593"/>
                    <a:pt x="52861" y="18594"/>
                    <a:pt x="52883" y="18594"/>
                  </a:cubicBezTo>
                  <a:cubicBezTo>
                    <a:pt x="53609" y="18594"/>
                    <a:pt x="54291" y="18214"/>
                    <a:pt x="54615" y="17521"/>
                  </a:cubicBezTo>
                  <a:cubicBezTo>
                    <a:pt x="55079" y="16580"/>
                    <a:pt x="54710" y="15437"/>
                    <a:pt x="53781" y="14973"/>
                  </a:cubicBezTo>
                  <a:cubicBezTo>
                    <a:pt x="53520" y="14840"/>
                    <a:pt x="53239" y="14778"/>
                    <a:pt x="52962" y="14778"/>
                  </a:cubicBezTo>
                  <a:cubicBezTo>
                    <a:pt x="52267" y="14778"/>
                    <a:pt x="51589" y="15170"/>
                    <a:pt x="51257" y="15842"/>
                  </a:cubicBezTo>
                  <a:cubicBezTo>
                    <a:pt x="51257" y="15842"/>
                    <a:pt x="50495" y="17402"/>
                    <a:pt x="48638" y="18462"/>
                  </a:cubicBezTo>
                  <a:cubicBezTo>
                    <a:pt x="46769" y="19509"/>
                    <a:pt x="44221" y="20819"/>
                    <a:pt x="41685" y="22188"/>
                  </a:cubicBezTo>
                  <a:cubicBezTo>
                    <a:pt x="39673" y="23188"/>
                    <a:pt x="37672" y="24188"/>
                    <a:pt x="35922" y="24974"/>
                  </a:cubicBezTo>
                  <a:cubicBezTo>
                    <a:pt x="35624" y="24569"/>
                    <a:pt x="35291" y="24200"/>
                    <a:pt x="34946" y="23855"/>
                  </a:cubicBezTo>
                  <a:cubicBezTo>
                    <a:pt x="35624" y="23188"/>
                    <a:pt x="36363" y="22474"/>
                    <a:pt x="37101" y="21760"/>
                  </a:cubicBezTo>
                  <a:cubicBezTo>
                    <a:pt x="38637" y="20367"/>
                    <a:pt x="40173" y="18938"/>
                    <a:pt x="41363" y="17902"/>
                  </a:cubicBezTo>
                  <a:cubicBezTo>
                    <a:pt x="42530" y="16890"/>
                    <a:pt x="43780" y="16759"/>
                    <a:pt x="43780" y="16759"/>
                  </a:cubicBezTo>
                  <a:cubicBezTo>
                    <a:pt x="44304" y="16688"/>
                    <a:pt x="44780" y="16318"/>
                    <a:pt x="44935" y="15759"/>
                  </a:cubicBezTo>
                  <a:cubicBezTo>
                    <a:pt x="45173" y="15033"/>
                    <a:pt x="44733" y="14271"/>
                    <a:pt x="44006" y="14056"/>
                  </a:cubicBezTo>
                  <a:cubicBezTo>
                    <a:pt x="43877" y="14015"/>
                    <a:pt x="43745" y="13996"/>
                    <a:pt x="43615" y="13996"/>
                  </a:cubicBezTo>
                  <a:cubicBezTo>
                    <a:pt x="43030" y="13996"/>
                    <a:pt x="42481" y="14391"/>
                    <a:pt x="42316" y="14985"/>
                  </a:cubicBezTo>
                  <a:cubicBezTo>
                    <a:pt x="42316" y="14985"/>
                    <a:pt x="41959" y="16199"/>
                    <a:pt x="40768" y="17188"/>
                  </a:cubicBezTo>
                  <a:cubicBezTo>
                    <a:pt x="39542" y="18188"/>
                    <a:pt x="37887" y="19450"/>
                    <a:pt x="36244" y="20748"/>
                  </a:cubicBezTo>
                  <a:cubicBezTo>
                    <a:pt x="35315" y="21414"/>
                    <a:pt x="34410" y="22105"/>
                    <a:pt x="33565" y="22712"/>
                  </a:cubicBezTo>
                  <a:cubicBezTo>
                    <a:pt x="33100" y="22403"/>
                    <a:pt x="32624" y="22117"/>
                    <a:pt x="32112" y="21867"/>
                  </a:cubicBezTo>
                  <a:cubicBezTo>
                    <a:pt x="32219" y="20807"/>
                    <a:pt x="32338" y="19676"/>
                    <a:pt x="32457" y="18533"/>
                  </a:cubicBezTo>
                  <a:cubicBezTo>
                    <a:pt x="32755" y="16449"/>
                    <a:pt x="33005" y="14366"/>
                    <a:pt x="33243" y="12818"/>
                  </a:cubicBezTo>
                  <a:cubicBezTo>
                    <a:pt x="33517" y="11270"/>
                    <a:pt x="34374" y="10365"/>
                    <a:pt x="34374" y="10365"/>
                  </a:cubicBezTo>
                  <a:cubicBezTo>
                    <a:pt x="34886" y="9806"/>
                    <a:pt x="34874" y="8913"/>
                    <a:pt x="34339" y="8413"/>
                  </a:cubicBezTo>
                  <a:cubicBezTo>
                    <a:pt x="34061" y="8158"/>
                    <a:pt x="33718" y="8030"/>
                    <a:pt x="33379" y="8030"/>
                  </a:cubicBezTo>
                  <a:cubicBezTo>
                    <a:pt x="33021" y="8030"/>
                    <a:pt x="32667" y="8173"/>
                    <a:pt x="32398" y="8460"/>
                  </a:cubicBezTo>
                  <a:cubicBezTo>
                    <a:pt x="31993" y="8877"/>
                    <a:pt x="31922" y="9449"/>
                    <a:pt x="32136" y="9961"/>
                  </a:cubicBezTo>
                  <a:cubicBezTo>
                    <a:pt x="32136" y="9961"/>
                    <a:pt x="32624" y="11115"/>
                    <a:pt x="32350" y="12651"/>
                  </a:cubicBezTo>
                  <a:cubicBezTo>
                    <a:pt x="32053" y="14199"/>
                    <a:pt x="31600" y="16259"/>
                    <a:pt x="31160" y="18295"/>
                  </a:cubicBezTo>
                  <a:cubicBezTo>
                    <a:pt x="30910" y="19295"/>
                    <a:pt x="30671" y="20283"/>
                    <a:pt x="30433" y="21224"/>
                  </a:cubicBezTo>
                  <a:cubicBezTo>
                    <a:pt x="29957" y="21093"/>
                    <a:pt x="29469" y="20986"/>
                    <a:pt x="28981" y="20926"/>
                  </a:cubicBezTo>
                  <a:cubicBezTo>
                    <a:pt x="28802" y="19009"/>
                    <a:pt x="28647" y="16759"/>
                    <a:pt x="28504" y="14497"/>
                  </a:cubicBezTo>
                  <a:cubicBezTo>
                    <a:pt x="28397" y="11616"/>
                    <a:pt x="28266" y="8722"/>
                    <a:pt x="28219" y="6567"/>
                  </a:cubicBezTo>
                  <a:cubicBezTo>
                    <a:pt x="28219" y="4388"/>
                    <a:pt x="29159" y="2960"/>
                    <a:pt x="29159" y="2960"/>
                  </a:cubicBezTo>
                  <a:cubicBezTo>
                    <a:pt x="29552" y="2329"/>
                    <a:pt x="29588" y="1519"/>
                    <a:pt x="29159" y="852"/>
                  </a:cubicBezTo>
                  <a:cubicBezTo>
                    <a:pt x="28798" y="302"/>
                    <a:pt x="28193" y="0"/>
                    <a:pt x="27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 name="Google Shape;788;p34"/>
          <p:cNvGrpSpPr/>
          <p:nvPr/>
        </p:nvGrpSpPr>
        <p:grpSpPr>
          <a:xfrm>
            <a:off x="2141363" y="2571762"/>
            <a:ext cx="5013805" cy="986636"/>
            <a:chOff x="2141363" y="2571762"/>
            <a:chExt cx="5013805" cy="986636"/>
          </a:xfrm>
        </p:grpSpPr>
        <p:sp>
          <p:nvSpPr>
            <p:cNvPr id="789" name="Google Shape;789;p34"/>
            <p:cNvSpPr/>
            <p:nvPr/>
          </p:nvSpPr>
          <p:spPr>
            <a:xfrm rot="-8487037">
              <a:off x="2161571" y="2835139"/>
              <a:ext cx="194484" cy="132779"/>
            </a:xfrm>
            <a:prstGeom prst="blockArc">
              <a:avLst>
                <a:gd name="adj1" fmla="val 10800000"/>
                <a:gd name="adj2" fmla="val 0"/>
                <a:gd name="adj3" fmla="val 25000"/>
              </a:avLst>
            </a:prstGeom>
            <a:gradFill>
              <a:gsLst>
                <a:gs pos="0">
                  <a:schemeClr val="dk2"/>
                </a:gs>
                <a:gs pos="100000">
                  <a:schemeClr val="lt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4"/>
            <p:cNvSpPr/>
            <p:nvPr/>
          </p:nvSpPr>
          <p:spPr>
            <a:xfrm rot="3344778">
              <a:off x="2727357" y="3007575"/>
              <a:ext cx="194543" cy="132801"/>
            </a:xfrm>
            <a:prstGeom prst="blockArc">
              <a:avLst>
                <a:gd name="adj1" fmla="val 10800000"/>
                <a:gd name="adj2" fmla="val 0"/>
                <a:gd name="adj3" fmla="val 25000"/>
              </a:avLst>
            </a:prstGeom>
            <a:gradFill>
              <a:gsLst>
                <a:gs pos="0">
                  <a:schemeClr val="dk2"/>
                </a:gs>
                <a:gs pos="100000">
                  <a:schemeClr val="lt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4"/>
            <p:cNvSpPr/>
            <p:nvPr/>
          </p:nvSpPr>
          <p:spPr>
            <a:xfrm rot="3344778">
              <a:off x="6031157" y="2835137"/>
              <a:ext cx="194543" cy="132801"/>
            </a:xfrm>
            <a:prstGeom prst="blockArc">
              <a:avLst>
                <a:gd name="adj1" fmla="val 10800000"/>
                <a:gd name="adj2" fmla="val 0"/>
                <a:gd name="adj3" fmla="val 25000"/>
              </a:avLst>
            </a:prstGeom>
            <a:gradFill>
              <a:gsLst>
                <a:gs pos="0">
                  <a:schemeClr val="dk2"/>
                </a:gs>
                <a:gs pos="100000">
                  <a:schemeClr val="lt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4"/>
            <p:cNvSpPr/>
            <p:nvPr/>
          </p:nvSpPr>
          <p:spPr>
            <a:xfrm rot="-4310672">
              <a:off x="6648333" y="3083719"/>
              <a:ext cx="194482" cy="132912"/>
            </a:xfrm>
            <a:prstGeom prst="blockArc">
              <a:avLst>
                <a:gd name="adj1" fmla="val 10800000"/>
                <a:gd name="adj2" fmla="val 0"/>
                <a:gd name="adj3" fmla="val 25000"/>
              </a:avLst>
            </a:prstGeom>
            <a:gradFill>
              <a:gsLst>
                <a:gs pos="0">
                  <a:schemeClr val="dk2"/>
                </a:gs>
                <a:gs pos="100000">
                  <a:schemeClr val="lt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4"/>
            <p:cNvSpPr/>
            <p:nvPr/>
          </p:nvSpPr>
          <p:spPr>
            <a:xfrm rot="-10486895">
              <a:off x="6291964" y="3281010"/>
              <a:ext cx="194607" cy="132843"/>
            </a:xfrm>
            <a:prstGeom prst="blockArc">
              <a:avLst>
                <a:gd name="adj1" fmla="val 10800000"/>
                <a:gd name="adj2" fmla="val 0"/>
                <a:gd name="adj3" fmla="val 25000"/>
              </a:avLst>
            </a:prstGeom>
            <a:gradFill>
              <a:gsLst>
                <a:gs pos="0">
                  <a:schemeClr val="dk1"/>
                </a:gs>
                <a:gs pos="100000">
                  <a:schemeClr val="l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4"/>
            <p:cNvSpPr/>
            <p:nvPr/>
          </p:nvSpPr>
          <p:spPr>
            <a:xfrm rot="-10486895">
              <a:off x="4810964" y="2707410"/>
              <a:ext cx="194607" cy="132843"/>
            </a:xfrm>
            <a:prstGeom prst="blockArc">
              <a:avLst>
                <a:gd name="adj1" fmla="val 10800000"/>
                <a:gd name="adj2" fmla="val 0"/>
                <a:gd name="adj3" fmla="val 25000"/>
              </a:avLst>
            </a:prstGeom>
            <a:gradFill>
              <a:gsLst>
                <a:gs pos="0">
                  <a:schemeClr val="dk1"/>
                </a:gs>
                <a:gs pos="100000">
                  <a:schemeClr val="l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4"/>
            <p:cNvSpPr/>
            <p:nvPr/>
          </p:nvSpPr>
          <p:spPr>
            <a:xfrm rot="6561405">
              <a:off x="2139632" y="3230495"/>
              <a:ext cx="194600" cy="132928"/>
            </a:xfrm>
            <a:prstGeom prst="blockArc">
              <a:avLst>
                <a:gd name="adj1" fmla="val 10800000"/>
                <a:gd name="adj2" fmla="val 0"/>
                <a:gd name="adj3" fmla="val 25000"/>
              </a:avLst>
            </a:prstGeom>
            <a:gradFill>
              <a:gsLst>
                <a:gs pos="0">
                  <a:schemeClr val="dk1"/>
                </a:gs>
                <a:gs pos="100000">
                  <a:schemeClr val="l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4"/>
            <p:cNvSpPr/>
            <p:nvPr/>
          </p:nvSpPr>
          <p:spPr>
            <a:xfrm rot="-9789418">
              <a:off x="2865374" y="2597127"/>
              <a:ext cx="194650" cy="132870"/>
            </a:xfrm>
            <a:prstGeom prst="blockArc">
              <a:avLst>
                <a:gd name="adj1" fmla="val 10800000"/>
                <a:gd name="adj2" fmla="val 0"/>
                <a:gd name="adj3" fmla="val 25000"/>
              </a:avLst>
            </a:prstGeom>
            <a:gradFill>
              <a:gsLst>
                <a:gs pos="0">
                  <a:schemeClr val="dk1"/>
                </a:gs>
                <a:gs pos="100000">
                  <a:schemeClr val="l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4"/>
            <p:cNvSpPr/>
            <p:nvPr/>
          </p:nvSpPr>
          <p:spPr>
            <a:xfrm rot="10046547">
              <a:off x="3121124" y="2835123"/>
              <a:ext cx="194554" cy="132827"/>
            </a:xfrm>
            <a:prstGeom prst="blockArc">
              <a:avLst>
                <a:gd name="adj1" fmla="val 10800000"/>
                <a:gd name="adj2" fmla="val 0"/>
                <a:gd name="adj3" fmla="val 250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4"/>
            <p:cNvSpPr/>
            <p:nvPr/>
          </p:nvSpPr>
          <p:spPr>
            <a:xfrm rot="8291414">
              <a:off x="2499469" y="3377602"/>
              <a:ext cx="194402" cy="132990"/>
            </a:xfrm>
            <a:prstGeom prst="blockArc">
              <a:avLst>
                <a:gd name="adj1" fmla="val 10800000"/>
                <a:gd name="adj2" fmla="val 0"/>
                <a:gd name="adj3" fmla="val 250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4"/>
            <p:cNvSpPr/>
            <p:nvPr/>
          </p:nvSpPr>
          <p:spPr>
            <a:xfrm rot="2177224">
              <a:off x="4758101" y="2979947"/>
              <a:ext cx="194650" cy="132670"/>
            </a:xfrm>
            <a:prstGeom prst="blockArc">
              <a:avLst>
                <a:gd name="adj1" fmla="val 10800000"/>
                <a:gd name="adj2" fmla="val 0"/>
                <a:gd name="adj3" fmla="val 250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4"/>
            <p:cNvSpPr/>
            <p:nvPr/>
          </p:nvSpPr>
          <p:spPr>
            <a:xfrm rot="10046547">
              <a:off x="5896649" y="3120060"/>
              <a:ext cx="194554" cy="132827"/>
            </a:xfrm>
            <a:prstGeom prst="blockArc">
              <a:avLst>
                <a:gd name="adj1" fmla="val 10800000"/>
                <a:gd name="adj2" fmla="val 0"/>
                <a:gd name="adj3" fmla="val 250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4"/>
            <p:cNvSpPr/>
            <p:nvPr/>
          </p:nvSpPr>
          <p:spPr>
            <a:xfrm rot="1778779">
              <a:off x="6940525" y="2979905"/>
              <a:ext cx="194685" cy="132731"/>
            </a:xfrm>
            <a:prstGeom prst="blockArc">
              <a:avLst>
                <a:gd name="adj1" fmla="val 10800000"/>
                <a:gd name="adj2" fmla="val 0"/>
                <a:gd name="adj3" fmla="val 250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05"/>
        <p:cNvGrpSpPr/>
        <p:nvPr/>
      </p:nvGrpSpPr>
      <p:grpSpPr>
        <a:xfrm>
          <a:off x="0" y="0"/>
          <a:ext cx="0" cy="0"/>
          <a:chOff x="0" y="0"/>
          <a:chExt cx="0" cy="0"/>
        </a:xfrm>
      </p:grpSpPr>
      <p:sp>
        <p:nvSpPr>
          <p:cNvPr id="806" name="Google Shape;806;p35"/>
          <p:cNvSpPr/>
          <p:nvPr/>
        </p:nvSpPr>
        <p:spPr>
          <a:xfrm>
            <a:off x="457200" y="1187975"/>
            <a:ext cx="4832400" cy="3591000"/>
          </a:xfrm>
          <a:prstGeom prst="snip2DiagRect">
            <a:avLst>
              <a:gd name="adj1" fmla="val 3354"/>
              <a:gd name="adj2" fmla="val 2976"/>
            </a:avLst>
          </a:prstGeom>
          <a:gradFill>
            <a:gsLst>
              <a:gs pos="0">
                <a:schemeClr val="dk2"/>
              </a:gs>
              <a:gs pos="100000">
                <a:schemeClr val="lt2"/>
              </a:gs>
            </a:gsLst>
            <a:lin ang="5400012" scaled="0"/>
          </a:gra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5"/>
          <p:cNvSpPr txBox="1">
            <a:spLocks noGrp="1"/>
          </p:cNvSpPr>
          <p:nvPr>
            <p:ph type="title"/>
          </p:nvPr>
        </p:nvSpPr>
        <p:spPr>
          <a:xfrm>
            <a:off x="720000" y="481226"/>
            <a:ext cx="7704000" cy="365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Title and body</a:t>
            </a:r>
            <a:endParaRPr/>
          </a:p>
        </p:txBody>
      </p:sp>
      <p:sp>
        <p:nvSpPr>
          <p:cNvPr id="808" name="Google Shape;808;p35"/>
          <p:cNvSpPr txBox="1">
            <a:spLocks noGrp="1"/>
          </p:cNvSpPr>
          <p:nvPr>
            <p:ph type="body" idx="1"/>
          </p:nvPr>
        </p:nvSpPr>
        <p:spPr>
          <a:xfrm>
            <a:off x="720000" y="1977675"/>
            <a:ext cx="4290900" cy="2011800"/>
          </a:xfrm>
          <a:prstGeom prst="rect">
            <a:avLst/>
          </a:prstGeom>
        </p:spPr>
        <p:txBody>
          <a:bodyPr spcFirstLastPara="1" wrap="square" lIns="0" tIns="45700" rIns="0" bIns="0" anchor="t" anchorCtr="0">
            <a:noAutofit/>
          </a:bodyPr>
          <a:lstStyle/>
          <a:p>
            <a:pPr marL="0" lvl="0" indent="0" algn="l" rtl="0">
              <a:spcBef>
                <a:spcPts val="0"/>
              </a:spcBef>
              <a:spcAft>
                <a:spcPts val="0"/>
              </a:spcAft>
              <a:buClr>
                <a:srgbClr val="273D40"/>
              </a:buClr>
              <a:buSzPts val="600"/>
              <a:buFont typeface="Arial"/>
              <a:buNone/>
            </a:pPr>
            <a:r>
              <a:rPr lang="en" dirty="0">
                <a:solidFill>
                  <a:srgbClr val="FFFFFF"/>
                </a:solidFill>
              </a:rPr>
              <a:t>Do you know what helps you make your point clear?</a:t>
            </a:r>
            <a:br>
              <a:rPr lang="en" dirty="0">
                <a:solidFill>
                  <a:srgbClr val="FFFFFF"/>
                </a:solidFill>
              </a:rPr>
            </a:br>
            <a:r>
              <a:rPr lang="en" dirty="0">
                <a:solidFill>
                  <a:srgbClr val="FFFFFF"/>
                </a:solidFill>
              </a:rPr>
              <a:t>Lists like this one:</a:t>
            </a:r>
            <a:br>
              <a:rPr lang="en" dirty="0">
                <a:solidFill>
                  <a:srgbClr val="FFFFFF"/>
                </a:solidFill>
              </a:rPr>
            </a:br>
            <a:endParaRPr dirty="0">
              <a:solidFill>
                <a:srgbClr val="FFFFFF"/>
              </a:solidFill>
            </a:endParaRPr>
          </a:p>
          <a:p>
            <a:pPr marL="241300" lvl="0" indent="-215900" algn="l" rtl="0">
              <a:spcBef>
                <a:spcPts val="0"/>
              </a:spcBef>
              <a:spcAft>
                <a:spcPts val="0"/>
              </a:spcAft>
              <a:buClr>
                <a:schemeClr val="dk1"/>
              </a:buClr>
              <a:buSzPts val="1400"/>
              <a:buFont typeface="Ubuntu"/>
              <a:buChar char="●"/>
            </a:pPr>
            <a:r>
              <a:rPr lang="en" dirty="0">
                <a:solidFill>
                  <a:srgbClr val="FFFFFF"/>
                </a:solidFill>
              </a:rPr>
              <a:t>They’re simple </a:t>
            </a:r>
            <a:endParaRPr dirty="0">
              <a:solidFill>
                <a:srgbClr val="FFFFFF"/>
              </a:solidFill>
            </a:endParaRPr>
          </a:p>
          <a:p>
            <a:pPr marL="241300" lvl="0" indent="-215900" algn="l" rtl="0">
              <a:spcBef>
                <a:spcPts val="0"/>
              </a:spcBef>
              <a:spcAft>
                <a:spcPts val="0"/>
              </a:spcAft>
              <a:buClr>
                <a:schemeClr val="dk1"/>
              </a:buClr>
              <a:buSzPts val="1400"/>
              <a:buFont typeface="Ubuntu"/>
              <a:buChar char="●"/>
            </a:pPr>
            <a:r>
              <a:rPr lang="en" dirty="0">
                <a:solidFill>
                  <a:srgbClr val="FFFFFF"/>
                </a:solidFill>
              </a:rPr>
              <a:t>You can organize your ideas clearly</a:t>
            </a:r>
            <a:endParaRPr dirty="0">
              <a:solidFill>
                <a:srgbClr val="FFFFFF"/>
              </a:solidFill>
            </a:endParaRPr>
          </a:p>
          <a:p>
            <a:pPr marL="241300" lvl="0" indent="-215900" algn="l" rtl="0">
              <a:spcBef>
                <a:spcPts val="0"/>
              </a:spcBef>
              <a:spcAft>
                <a:spcPts val="0"/>
              </a:spcAft>
              <a:buClr>
                <a:schemeClr val="dk1"/>
              </a:buClr>
              <a:buSzPts val="1400"/>
              <a:buFont typeface="Ubuntu"/>
              <a:buChar char="●"/>
            </a:pPr>
            <a:r>
              <a:rPr lang="en" dirty="0">
                <a:solidFill>
                  <a:srgbClr val="FFFFFF"/>
                </a:solidFill>
              </a:rPr>
              <a:t>You’ll never forget to buy milk!</a:t>
            </a:r>
            <a:endParaRPr dirty="0">
              <a:solidFill>
                <a:srgbClr val="FFFFFF"/>
              </a:solidFill>
            </a:endParaRPr>
          </a:p>
          <a:p>
            <a:pPr marL="0" lvl="0" indent="0" algn="l" rtl="0">
              <a:spcBef>
                <a:spcPts val="0"/>
              </a:spcBef>
              <a:spcAft>
                <a:spcPts val="0"/>
              </a:spcAft>
              <a:buClr>
                <a:srgbClr val="273D40"/>
              </a:buClr>
              <a:buSzPts val="600"/>
              <a:buFont typeface="Arial"/>
              <a:buNone/>
            </a:pPr>
            <a:endParaRPr dirty="0">
              <a:solidFill>
                <a:srgbClr val="FFFFFF"/>
              </a:solidFill>
            </a:endParaRPr>
          </a:p>
          <a:p>
            <a:pPr marL="0" lvl="0" indent="0" algn="l" rtl="0">
              <a:spcBef>
                <a:spcPts val="0"/>
              </a:spcBef>
              <a:spcAft>
                <a:spcPts val="0"/>
              </a:spcAft>
              <a:buClr>
                <a:srgbClr val="273D40"/>
              </a:buClr>
              <a:buSzPts val="600"/>
              <a:buFont typeface="Arial"/>
              <a:buNone/>
            </a:pPr>
            <a:r>
              <a:rPr lang="en" dirty="0">
                <a:solidFill>
                  <a:srgbClr val="FFFFFF"/>
                </a:solidFill>
              </a:rPr>
              <a:t>And the most important thing: the audience won’t miss the point of your presentation</a:t>
            </a:r>
            <a:endParaRPr dirty="0">
              <a:solidFill>
                <a:srgbClr val="FFFFFF"/>
              </a:solidFill>
            </a:endParaRPr>
          </a:p>
        </p:txBody>
      </p:sp>
      <p:sp>
        <p:nvSpPr>
          <p:cNvPr id="809" name="Google Shape;809;p35"/>
          <p:cNvSpPr/>
          <p:nvPr/>
        </p:nvSpPr>
        <p:spPr>
          <a:xfrm>
            <a:off x="5540700" y="1188075"/>
            <a:ext cx="3140400" cy="3591000"/>
          </a:xfrm>
          <a:prstGeom prst="snip2DiagRect">
            <a:avLst>
              <a:gd name="adj1" fmla="val 3354"/>
              <a:gd name="adj2" fmla="val 2976"/>
            </a:avLst>
          </a:prstGeom>
          <a:solidFill>
            <a:schemeClr val="lt1"/>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10" name="Google Shape;810;p35"/>
          <p:cNvPicPr preferRelativeResize="0"/>
          <p:nvPr/>
        </p:nvPicPr>
        <p:blipFill>
          <a:blip r:embed="rId3">
            <a:alphaModFix/>
          </a:blip>
          <a:stretch>
            <a:fillRect/>
          </a:stretch>
        </p:blipFill>
        <p:spPr>
          <a:xfrm>
            <a:off x="6218660" y="1013250"/>
            <a:ext cx="2482350" cy="3765775"/>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14"/>
        <p:cNvGrpSpPr/>
        <p:nvPr/>
      </p:nvGrpSpPr>
      <p:grpSpPr>
        <a:xfrm>
          <a:off x="0" y="0"/>
          <a:ext cx="0" cy="0"/>
          <a:chOff x="0" y="0"/>
          <a:chExt cx="0" cy="0"/>
        </a:xfrm>
      </p:grpSpPr>
      <p:sp>
        <p:nvSpPr>
          <p:cNvPr id="815" name="Google Shape;815;p36"/>
          <p:cNvSpPr txBox="1">
            <a:spLocks noGrp="1"/>
          </p:cNvSpPr>
          <p:nvPr>
            <p:ph type="title" idx="6"/>
          </p:nvPr>
        </p:nvSpPr>
        <p:spPr>
          <a:xfrm>
            <a:off x="720000" y="481226"/>
            <a:ext cx="7704000" cy="365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Three columns</a:t>
            </a:r>
            <a:endParaRPr/>
          </a:p>
        </p:txBody>
      </p:sp>
      <p:sp>
        <p:nvSpPr>
          <p:cNvPr id="816" name="Google Shape;816;p36"/>
          <p:cNvSpPr txBox="1">
            <a:spLocks noGrp="1"/>
          </p:cNvSpPr>
          <p:nvPr>
            <p:ph type="title"/>
          </p:nvPr>
        </p:nvSpPr>
        <p:spPr>
          <a:xfrm>
            <a:off x="720000" y="2800338"/>
            <a:ext cx="23364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Mercury</a:t>
            </a:r>
            <a:endParaRPr/>
          </a:p>
        </p:txBody>
      </p:sp>
      <p:sp>
        <p:nvSpPr>
          <p:cNvPr id="817" name="Google Shape;817;p36"/>
          <p:cNvSpPr txBox="1">
            <a:spLocks noGrp="1"/>
          </p:cNvSpPr>
          <p:nvPr>
            <p:ph type="subTitle" idx="1"/>
          </p:nvPr>
        </p:nvSpPr>
        <p:spPr>
          <a:xfrm>
            <a:off x="720000" y="3257538"/>
            <a:ext cx="2336400" cy="73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in the Solar System</a:t>
            </a:r>
            <a:endParaRPr/>
          </a:p>
        </p:txBody>
      </p:sp>
      <p:sp>
        <p:nvSpPr>
          <p:cNvPr id="818" name="Google Shape;818;p36"/>
          <p:cNvSpPr txBox="1">
            <a:spLocks noGrp="1"/>
          </p:cNvSpPr>
          <p:nvPr>
            <p:ph type="title" idx="2"/>
          </p:nvPr>
        </p:nvSpPr>
        <p:spPr>
          <a:xfrm>
            <a:off x="3403800" y="2800338"/>
            <a:ext cx="23364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Venus</a:t>
            </a:r>
            <a:endParaRPr/>
          </a:p>
        </p:txBody>
      </p:sp>
      <p:sp>
        <p:nvSpPr>
          <p:cNvPr id="819" name="Google Shape;819;p36"/>
          <p:cNvSpPr txBox="1">
            <a:spLocks noGrp="1"/>
          </p:cNvSpPr>
          <p:nvPr>
            <p:ph type="subTitle" idx="3"/>
          </p:nvPr>
        </p:nvSpPr>
        <p:spPr>
          <a:xfrm>
            <a:off x="3403800" y="3257538"/>
            <a:ext cx="2336400" cy="73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820" name="Google Shape;820;p36"/>
          <p:cNvSpPr txBox="1">
            <a:spLocks noGrp="1"/>
          </p:cNvSpPr>
          <p:nvPr>
            <p:ph type="title" idx="4"/>
          </p:nvPr>
        </p:nvSpPr>
        <p:spPr>
          <a:xfrm>
            <a:off x="6087600" y="2800338"/>
            <a:ext cx="23364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Mars</a:t>
            </a:r>
            <a:endParaRPr/>
          </a:p>
        </p:txBody>
      </p:sp>
      <p:sp>
        <p:nvSpPr>
          <p:cNvPr id="821" name="Google Shape;821;p36"/>
          <p:cNvSpPr txBox="1">
            <a:spLocks noGrp="1"/>
          </p:cNvSpPr>
          <p:nvPr>
            <p:ph type="subTitle" idx="5"/>
          </p:nvPr>
        </p:nvSpPr>
        <p:spPr>
          <a:xfrm>
            <a:off x="6087600" y="3257538"/>
            <a:ext cx="2336400" cy="73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822" name="Google Shape;822;p36"/>
          <p:cNvSpPr/>
          <p:nvPr/>
        </p:nvSpPr>
        <p:spPr>
          <a:xfrm>
            <a:off x="1431000" y="1775550"/>
            <a:ext cx="914400" cy="914400"/>
          </a:xfrm>
          <a:prstGeom prst="snip2DiagRect">
            <a:avLst>
              <a:gd name="adj1" fmla="val 17386"/>
              <a:gd name="adj2" fmla="val 16667"/>
            </a:avLst>
          </a:prstGeom>
          <a:solidFill>
            <a:srgbClr val="FFFFFF"/>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6"/>
          <p:cNvSpPr/>
          <p:nvPr/>
        </p:nvSpPr>
        <p:spPr>
          <a:xfrm>
            <a:off x="4114800" y="1775550"/>
            <a:ext cx="914400" cy="914400"/>
          </a:xfrm>
          <a:prstGeom prst="snip2DiagRect">
            <a:avLst>
              <a:gd name="adj1" fmla="val 17386"/>
              <a:gd name="adj2" fmla="val 16667"/>
            </a:avLst>
          </a:prstGeom>
          <a:solidFill>
            <a:srgbClr val="FFFFFF"/>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6"/>
          <p:cNvSpPr/>
          <p:nvPr/>
        </p:nvSpPr>
        <p:spPr>
          <a:xfrm>
            <a:off x="6798600" y="1775550"/>
            <a:ext cx="914400" cy="914400"/>
          </a:xfrm>
          <a:prstGeom prst="snip2DiagRect">
            <a:avLst>
              <a:gd name="adj1" fmla="val 17386"/>
              <a:gd name="adj2" fmla="val 16667"/>
            </a:avLst>
          </a:prstGeom>
          <a:solidFill>
            <a:srgbClr val="FFFFFF"/>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 name="Google Shape;825;p36"/>
          <p:cNvGrpSpPr/>
          <p:nvPr/>
        </p:nvGrpSpPr>
        <p:grpSpPr>
          <a:xfrm>
            <a:off x="6984633" y="1958418"/>
            <a:ext cx="542417" cy="548655"/>
            <a:chOff x="5465826" y="1524059"/>
            <a:chExt cx="343389" cy="343360"/>
          </a:xfrm>
        </p:grpSpPr>
        <p:sp>
          <p:nvSpPr>
            <p:cNvPr id="826" name="Google Shape;826;p36"/>
            <p:cNvSpPr/>
            <p:nvPr/>
          </p:nvSpPr>
          <p:spPr>
            <a:xfrm>
              <a:off x="5465826" y="1524059"/>
              <a:ext cx="343389" cy="343360"/>
            </a:xfrm>
            <a:custGeom>
              <a:avLst/>
              <a:gdLst/>
              <a:ahLst/>
              <a:cxnLst/>
              <a:rect l="l" t="t" r="r" b="b"/>
              <a:pathLst>
                <a:path w="11773" h="11772" extrusionOk="0">
                  <a:moveTo>
                    <a:pt x="3449" y="0"/>
                  </a:moveTo>
                  <a:lnTo>
                    <a:pt x="1" y="3448"/>
                  </a:lnTo>
                  <a:lnTo>
                    <a:pt x="1" y="8323"/>
                  </a:lnTo>
                  <a:lnTo>
                    <a:pt x="3449" y="11771"/>
                  </a:lnTo>
                  <a:lnTo>
                    <a:pt x="8326" y="11771"/>
                  </a:lnTo>
                  <a:lnTo>
                    <a:pt x="11772" y="8323"/>
                  </a:lnTo>
                  <a:lnTo>
                    <a:pt x="11772" y="3448"/>
                  </a:lnTo>
                  <a:lnTo>
                    <a:pt x="8326" y="0"/>
                  </a:ln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6"/>
            <p:cNvSpPr/>
            <p:nvPr/>
          </p:nvSpPr>
          <p:spPr>
            <a:xfrm>
              <a:off x="5486768" y="1544972"/>
              <a:ext cx="301592" cy="301592"/>
            </a:xfrm>
            <a:custGeom>
              <a:avLst/>
              <a:gdLst/>
              <a:ahLst/>
              <a:cxnLst/>
              <a:rect l="l" t="t" r="r" b="b"/>
              <a:pathLst>
                <a:path w="10340" h="10340" extrusionOk="0">
                  <a:moveTo>
                    <a:pt x="3415" y="1"/>
                  </a:moveTo>
                  <a:lnTo>
                    <a:pt x="3267" y="404"/>
                  </a:lnTo>
                  <a:lnTo>
                    <a:pt x="2753" y="275"/>
                  </a:lnTo>
                  <a:lnTo>
                    <a:pt x="276" y="2755"/>
                  </a:lnTo>
                  <a:lnTo>
                    <a:pt x="339" y="3114"/>
                  </a:lnTo>
                  <a:lnTo>
                    <a:pt x="1" y="3417"/>
                  </a:lnTo>
                  <a:lnTo>
                    <a:pt x="1" y="6924"/>
                  </a:lnTo>
                  <a:lnTo>
                    <a:pt x="322" y="7138"/>
                  </a:lnTo>
                  <a:lnTo>
                    <a:pt x="276" y="7586"/>
                  </a:lnTo>
                  <a:lnTo>
                    <a:pt x="2755" y="10066"/>
                  </a:lnTo>
                  <a:lnTo>
                    <a:pt x="3128" y="10104"/>
                  </a:lnTo>
                  <a:lnTo>
                    <a:pt x="3417" y="10340"/>
                  </a:lnTo>
                  <a:lnTo>
                    <a:pt x="6922" y="10340"/>
                  </a:lnTo>
                  <a:lnTo>
                    <a:pt x="7164" y="9947"/>
                  </a:lnTo>
                  <a:lnTo>
                    <a:pt x="7586" y="10067"/>
                  </a:lnTo>
                  <a:lnTo>
                    <a:pt x="10064" y="7589"/>
                  </a:lnTo>
                  <a:lnTo>
                    <a:pt x="9929" y="7189"/>
                  </a:lnTo>
                  <a:lnTo>
                    <a:pt x="10339" y="6925"/>
                  </a:lnTo>
                  <a:lnTo>
                    <a:pt x="10339" y="3417"/>
                  </a:lnTo>
                  <a:lnTo>
                    <a:pt x="10064" y="3237"/>
                  </a:lnTo>
                  <a:lnTo>
                    <a:pt x="10064" y="2755"/>
                  </a:lnTo>
                  <a:lnTo>
                    <a:pt x="7586" y="275"/>
                  </a:lnTo>
                  <a:lnTo>
                    <a:pt x="7194" y="348"/>
                  </a:lnTo>
                  <a:lnTo>
                    <a:pt x="6922"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6"/>
            <p:cNvSpPr/>
            <p:nvPr/>
          </p:nvSpPr>
          <p:spPr>
            <a:xfrm>
              <a:off x="5486768" y="1544972"/>
              <a:ext cx="301592" cy="301563"/>
            </a:xfrm>
            <a:custGeom>
              <a:avLst/>
              <a:gdLst/>
              <a:ahLst/>
              <a:cxnLst/>
              <a:rect l="l" t="t" r="r" b="b"/>
              <a:pathLst>
                <a:path w="10340" h="10339" extrusionOk="0">
                  <a:moveTo>
                    <a:pt x="3029" y="1"/>
                  </a:moveTo>
                  <a:lnTo>
                    <a:pt x="2755" y="275"/>
                  </a:lnTo>
                  <a:lnTo>
                    <a:pt x="4507" y="4507"/>
                  </a:lnTo>
                  <a:lnTo>
                    <a:pt x="4507" y="4507"/>
                  </a:lnTo>
                  <a:lnTo>
                    <a:pt x="275" y="2755"/>
                  </a:lnTo>
                  <a:lnTo>
                    <a:pt x="1" y="3029"/>
                  </a:lnTo>
                  <a:lnTo>
                    <a:pt x="1" y="3417"/>
                  </a:lnTo>
                  <a:lnTo>
                    <a:pt x="4233" y="5169"/>
                  </a:lnTo>
                  <a:lnTo>
                    <a:pt x="1" y="6922"/>
                  </a:lnTo>
                  <a:lnTo>
                    <a:pt x="1" y="7310"/>
                  </a:lnTo>
                  <a:lnTo>
                    <a:pt x="275" y="7584"/>
                  </a:lnTo>
                  <a:lnTo>
                    <a:pt x="4507" y="5832"/>
                  </a:lnTo>
                  <a:lnTo>
                    <a:pt x="2755" y="10064"/>
                  </a:lnTo>
                  <a:lnTo>
                    <a:pt x="3029" y="10338"/>
                  </a:lnTo>
                  <a:lnTo>
                    <a:pt x="3417" y="10338"/>
                  </a:lnTo>
                  <a:lnTo>
                    <a:pt x="5170" y="6106"/>
                  </a:lnTo>
                  <a:lnTo>
                    <a:pt x="6922" y="10338"/>
                  </a:lnTo>
                  <a:lnTo>
                    <a:pt x="7310" y="10338"/>
                  </a:lnTo>
                  <a:lnTo>
                    <a:pt x="7586" y="10064"/>
                  </a:lnTo>
                  <a:lnTo>
                    <a:pt x="5832" y="5832"/>
                  </a:lnTo>
                  <a:lnTo>
                    <a:pt x="10064" y="7584"/>
                  </a:lnTo>
                  <a:lnTo>
                    <a:pt x="10339" y="7310"/>
                  </a:lnTo>
                  <a:lnTo>
                    <a:pt x="10339" y="6922"/>
                  </a:lnTo>
                  <a:lnTo>
                    <a:pt x="6108" y="5169"/>
                  </a:lnTo>
                  <a:lnTo>
                    <a:pt x="10339" y="3417"/>
                  </a:lnTo>
                  <a:lnTo>
                    <a:pt x="10339" y="3029"/>
                  </a:lnTo>
                  <a:lnTo>
                    <a:pt x="10064" y="2755"/>
                  </a:lnTo>
                  <a:lnTo>
                    <a:pt x="5832" y="4507"/>
                  </a:lnTo>
                  <a:lnTo>
                    <a:pt x="7586" y="275"/>
                  </a:lnTo>
                  <a:lnTo>
                    <a:pt x="7310" y="1"/>
                  </a:lnTo>
                  <a:lnTo>
                    <a:pt x="6922" y="1"/>
                  </a:lnTo>
                  <a:lnTo>
                    <a:pt x="5170" y="4231"/>
                  </a:lnTo>
                  <a:lnTo>
                    <a:pt x="3417" y="1"/>
                  </a:lnTo>
                  <a:close/>
                </a:path>
              </a:pathLst>
            </a:custGeom>
            <a:gradFill>
              <a:gsLst>
                <a:gs pos="0">
                  <a:srgbClr val="CAA854"/>
                </a:gs>
                <a:gs pos="100000">
                  <a:srgbClr val="705D2A"/>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6"/>
            <p:cNvSpPr/>
            <p:nvPr/>
          </p:nvSpPr>
          <p:spPr>
            <a:xfrm>
              <a:off x="5591071" y="1649275"/>
              <a:ext cx="92957" cy="92957"/>
            </a:xfrm>
            <a:custGeom>
              <a:avLst/>
              <a:gdLst/>
              <a:ahLst/>
              <a:cxnLst/>
              <a:rect l="l" t="t" r="r" b="b"/>
              <a:pathLst>
                <a:path w="3187" h="3187" extrusionOk="0">
                  <a:moveTo>
                    <a:pt x="1594" y="1"/>
                  </a:moveTo>
                  <a:cubicBezTo>
                    <a:pt x="715" y="1"/>
                    <a:pt x="0" y="712"/>
                    <a:pt x="0" y="1594"/>
                  </a:cubicBezTo>
                  <a:cubicBezTo>
                    <a:pt x="0" y="2473"/>
                    <a:pt x="712" y="3187"/>
                    <a:pt x="1594" y="3187"/>
                  </a:cubicBezTo>
                  <a:cubicBezTo>
                    <a:pt x="2473" y="3187"/>
                    <a:pt x="3186" y="2475"/>
                    <a:pt x="3186" y="1594"/>
                  </a:cubicBezTo>
                  <a:cubicBezTo>
                    <a:pt x="3186" y="712"/>
                    <a:pt x="2473" y="1"/>
                    <a:pt x="15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6"/>
            <p:cNvSpPr/>
            <p:nvPr/>
          </p:nvSpPr>
          <p:spPr>
            <a:xfrm>
              <a:off x="5611955" y="1670159"/>
              <a:ext cx="51189" cy="51189"/>
            </a:xfrm>
            <a:custGeom>
              <a:avLst/>
              <a:gdLst/>
              <a:ahLst/>
              <a:cxnLst/>
              <a:rect l="l" t="t" r="r" b="b"/>
              <a:pathLst>
                <a:path w="1755" h="1755" extrusionOk="0">
                  <a:moveTo>
                    <a:pt x="878" y="1"/>
                  </a:moveTo>
                  <a:cubicBezTo>
                    <a:pt x="395" y="1"/>
                    <a:pt x="1" y="395"/>
                    <a:pt x="1" y="878"/>
                  </a:cubicBezTo>
                  <a:cubicBezTo>
                    <a:pt x="1" y="1362"/>
                    <a:pt x="395" y="1754"/>
                    <a:pt x="878" y="1754"/>
                  </a:cubicBezTo>
                  <a:cubicBezTo>
                    <a:pt x="1361" y="1754"/>
                    <a:pt x="1753" y="1362"/>
                    <a:pt x="1754" y="878"/>
                  </a:cubicBezTo>
                  <a:cubicBezTo>
                    <a:pt x="1754" y="395"/>
                    <a:pt x="1361" y="1"/>
                    <a:pt x="87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6"/>
            <p:cNvSpPr/>
            <p:nvPr/>
          </p:nvSpPr>
          <p:spPr>
            <a:xfrm>
              <a:off x="5611955" y="1670159"/>
              <a:ext cx="32493" cy="51189"/>
            </a:xfrm>
            <a:custGeom>
              <a:avLst/>
              <a:gdLst/>
              <a:ahLst/>
              <a:cxnLst/>
              <a:rect l="l" t="t" r="r" b="b"/>
              <a:pathLst>
                <a:path w="1114" h="1755" extrusionOk="0">
                  <a:moveTo>
                    <a:pt x="878" y="1"/>
                  </a:moveTo>
                  <a:cubicBezTo>
                    <a:pt x="395" y="1"/>
                    <a:pt x="1" y="395"/>
                    <a:pt x="1" y="878"/>
                  </a:cubicBezTo>
                  <a:cubicBezTo>
                    <a:pt x="1" y="1362"/>
                    <a:pt x="395" y="1754"/>
                    <a:pt x="878" y="1754"/>
                  </a:cubicBezTo>
                  <a:cubicBezTo>
                    <a:pt x="960" y="1754"/>
                    <a:pt x="1039" y="1744"/>
                    <a:pt x="1114" y="1722"/>
                  </a:cubicBezTo>
                  <a:cubicBezTo>
                    <a:pt x="746" y="1618"/>
                    <a:pt x="475" y="1278"/>
                    <a:pt x="475" y="878"/>
                  </a:cubicBezTo>
                  <a:cubicBezTo>
                    <a:pt x="475" y="477"/>
                    <a:pt x="746" y="139"/>
                    <a:pt x="1114" y="33"/>
                  </a:cubicBezTo>
                  <a:cubicBezTo>
                    <a:pt x="1039" y="11"/>
                    <a:pt x="959" y="1"/>
                    <a:pt x="878"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6"/>
            <p:cNvSpPr/>
            <p:nvPr/>
          </p:nvSpPr>
          <p:spPr>
            <a:xfrm>
              <a:off x="5613676" y="1564777"/>
              <a:ext cx="47776" cy="10413"/>
            </a:xfrm>
            <a:custGeom>
              <a:avLst/>
              <a:gdLst/>
              <a:ahLst/>
              <a:cxnLst/>
              <a:rect l="l" t="t" r="r" b="b"/>
              <a:pathLst>
                <a:path w="1638" h="357" extrusionOk="0">
                  <a:moveTo>
                    <a:pt x="178" y="0"/>
                  </a:moveTo>
                  <a:cubicBezTo>
                    <a:pt x="79" y="0"/>
                    <a:pt x="0" y="79"/>
                    <a:pt x="0" y="179"/>
                  </a:cubicBezTo>
                  <a:cubicBezTo>
                    <a:pt x="0" y="277"/>
                    <a:pt x="79" y="356"/>
                    <a:pt x="178" y="356"/>
                  </a:cubicBezTo>
                  <a:lnTo>
                    <a:pt x="1459" y="356"/>
                  </a:lnTo>
                  <a:cubicBezTo>
                    <a:pt x="1559" y="356"/>
                    <a:pt x="1638" y="277"/>
                    <a:pt x="1638" y="179"/>
                  </a:cubicBezTo>
                  <a:cubicBezTo>
                    <a:pt x="1638" y="79"/>
                    <a:pt x="1559" y="0"/>
                    <a:pt x="14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6"/>
            <p:cNvSpPr/>
            <p:nvPr/>
          </p:nvSpPr>
          <p:spPr>
            <a:xfrm>
              <a:off x="5707566" y="1588432"/>
              <a:ext cx="37859" cy="36780"/>
            </a:xfrm>
            <a:custGeom>
              <a:avLst/>
              <a:gdLst/>
              <a:ahLst/>
              <a:cxnLst/>
              <a:rect l="l" t="t" r="r" b="b"/>
              <a:pathLst>
                <a:path w="1298" h="1261" extrusionOk="0">
                  <a:moveTo>
                    <a:pt x="196" y="0"/>
                  </a:moveTo>
                  <a:cubicBezTo>
                    <a:pt x="150" y="0"/>
                    <a:pt x="105" y="17"/>
                    <a:pt x="70" y="52"/>
                  </a:cubicBezTo>
                  <a:cubicBezTo>
                    <a:pt x="1" y="122"/>
                    <a:pt x="1" y="234"/>
                    <a:pt x="70" y="304"/>
                  </a:cubicBezTo>
                  <a:lnTo>
                    <a:pt x="977" y="1209"/>
                  </a:lnTo>
                  <a:cubicBezTo>
                    <a:pt x="1012" y="1244"/>
                    <a:pt x="1057" y="1260"/>
                    <a:pt x="1102" y="1260"/>
                  </a:cubicBezTo>
                  <a:cubicBezTo>
                    <a:pt x="1148" y="1260"/>
                    <a:pt x="1192" y="1244"/>
                    <a:pt x="1227" y="1209"/>
                  </a:cubicBezTo>
                  <a:cubicBezTo>
                    <a:pt x="1297" y="1140"/>
                    <a:pt x="1297" y="1029"/>
                    <a:pt x="1227" y="959"/>
                  </a:cubicBezTo>
                  <a:lnTo>
                    <a:pt x="320" y="52"/>
                  </a:lnTo>
                  <a:cubicBezTo>
                    <a:pt x="286" y="17"/>
                    <a:pt x="241" y="0"/>
                    <a:pt x="1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6"/>
            <p:cNvSpPr/>
            <p:nvPr/>
          </p:nvSpPr>
          <p:spPr>
            <a:xfrm>
              <a:off x="5758113" y="1671880"/>
              <a:ext cx="10413" cy="47747"/>
            </a:xfrm>
            <a:custGeom>
              <a:avLst/>
              <a:gdLst/>
              <a:ahLst/>
              <a:cxnLst/>
              <a:rect l="l" t="t" r="r" b="b"/>
              <a:pathLst>
                <a:path w="357" h="1637" extrusionOk="0">
                  <a:moveTo>
                    <a:pt x="178" y="0"/>
                  </a:moveTo>
                  <a:cubicBezTo>
                    <a:pt x="80" y="0"/>
                    <a:pt x="1" y="80"/>
                    <a:pt x="1" y="178"/>
                  </a:cubicBezTo>
                  <a:lnTo>
                    <a:pt x="1" y="1459"/>
                  </a:lnTo>
                  <a:cubicBezTo>
                    <a:pt x="1" y="1558"/>
                    <a:pt x="80" y="1637"/>
                    <a:pt x="178" y="1637"/>
                  </a:cubicBezTo>
                  <a:cubicBezTo>
                    <a:pt x="276" y="1637"/>
                    <a:pt x="357" y="1559"/>
                    <a:pt x="357" y="1459"/>
                  </a:cubicBezTo>
                  <a:lnTo>
                    <a:pt x="357" y="178"/>
                  </a:lnTo>
                  <a:cubicBezTo>
                    <a:pt x="357" y="80"/>
                    <a:pt x="278" y="0"/>
                    <a:pt x="1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6"/>
            <p:cNvSpPr/>
            <p:nvPr/>
          </p:nvSpPr>
          <p:spPr>
            <a:xfrm>
              <a:off x="5707566" y="1766324"/>
              <a:ext cx="37859" cy="36780"/>
            </a:xfrm>
            <a:custGeom>
              <a:avLst/>
              <a:gdLst/>
              <a:ahLst/>
              <a:cxnLst/>
              <a:rect l="l" t="t" r="r" b="b"/>
              <a:pathLst>
                <a:path w="1298" h="1261" extrusionOk="0">
                  <a:moveTo>
                    <a:pt x="1102" y="1"/>
                  </a:moveTo>
                  <a:cubicBezTo>
                    <a:pt x="1056" y="1"/>
                    <a:pt x="1011" y="18"/>
                    <a:pt x="977" y="52"/>
                  </a:cubicBezTo>
                  <a:lnTo>
                    <a:pt x="70" y="959"/>
                  </a:lnTo>
                  <a:cubicBezTo>
                    <a:pt x="1" y="1028"/>
                    <a:pt x="1" y="1139"/>
                    <a:pt x="70" y="1210"/>
                  </a:cubicBezTo>
                  <a:cubicBezTo>
                    <a:pt x="105" y="1245"/>
                    <a:pt x="150" y="1261"/>
                    <a:pt x="196" y="1261"/>
                  </a:cubicBezTo>
                  <a:cubicBezTo>
                    <a:pt x="240" y="1261"/>
                    <a:pt x="287" y="1243"/>
                    <a:pt x="320" y="1210"/>
                  </a:cubicBezTo>
                  <a:lnTo>
                    <a:pt x="1227" y="303"/>
                  </a:lnTo>
                  <a:cubicBezTo>
                    <a:pt x="1297" y="234"/>
                    <a:pt x="1297" y="123"/>
                    <a:pt x="1227" y="52"/>
                  </a:cubicBezTo>
                  <a:cubicBezTo>
                    <a:pt x="1193" y="18"/>
                    <a:pt x="1147" y="1"/>
                    <a:pt x="11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6"/>
            <p:cNvSpPr/>
            <p:nvPr/>
          </p:nvSpPr>
          <p:spPr>
            <a:xfrm>
              <a:off x="5613676" y="1816317"/>
              <a:ext cx="47776" cy="10413"/>
            </a:xfrm>
            <a:custGeom>
              <a:avLst/>
              <a:gdLst/>
              <a:ahLst/>
              <a:cxnLst/>
              <a:rect l="l" t="t" r="r" b="b"/>
              <a:pathLst>
                <a:path w="1638" h="357" extrusionOk="0">
                  <a:moveTo>
                    <a:pt x="178" y="1"/>
                  </a:moveTo>
                  <a:cubicBezTo>
                    <a:pt x="79" y="1"/>
                    <a:pt x="0" y="80"/>
                    <a:pt x="0" y="178"/>
                  </a:cubicBezTo>
                  <a:cubicBezTo>
                    <a:pt x="0" y="278"/>
                    <a:pt x="79" y="357"/>
                    <a:pt x="178" y="357"/>
                  </a:cubicBezTo>
                  <a:lnTo>
                    <a:pt x="1459" y="357"/>
                  </a:lnTo>
                  <a:cubicBezTo>
                    <a:pt x="1559" y="357"/>
                    <a:pt x="1638" y="278"/>
                    <a:pt x="1638" y="178"/>
                  </a:cubicBezTo>
                  <a:cubicBezTo>
                    <a:pt x="1638" y="80"/>
                    <a:pt x="1559" y="1"/>
                    <a:pt x="1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6"/>
            <p:cNvSpPr/>
            <p:nvPr/>
          </p:nvSpPr>
          <p:spPr>
            <a:xfrm>
              <a:off x="5529673" y="1766324"/>
              <a:ext cx="37830" cy="36780"/>
            </a:xfrm>
            <a:custGeom>
              <a:avLst/>
              <a:gdLst/>
              <a:ahLst/>
              <a:cxnLst/>
              <a:rect l="l" t="t" r="r" b="b"/>
              <a:pathLst>
                <a:path w="1297" h="1261" extrusionOk="0">
                  <a:moveTo>
                    <a:pt x="195" y="1"/>
                  </a:moveTo>
                  <a:cubicBezTo>
                    <a:pt x="150" y="1"/>
                    <a:pt x="104" y="18"/>
                    <a:pt x="69" y="52"/>
                  </a:cubicBezTo>
                  <a:cubicBezTo>
                    <a:pt x="0" y="121"/>
                    <a:pt x="0" y="234"/>
                    <a:pt x="69" y="303"/>
                  </a:cubicBezTo>
                  <a:lnTo>
                    <a:pt x="976" y="1210"/>
                  </a:lnTo>
                  <a:cubicBezTo>
                    <a:pt x="1011" y="1245"/>
                    <a:pt x="1057" y="1261"/>
                    <a:pt x="1102" y="1261"/>
                  </a:cubicBezTo>
                  <a:cubicBezTo>
                    <a:pt x="1149" y="1261"/>
                    <a:pt x="1194" y="1243"/>
                    <a:pt x="1226" y="1210"/>
                  </a:cubicBezTo>
                  <a:cubicBezTo>
                    <a:pt x="1297" y="1141"/>
                    <a:pt x="1297" y="1028"/>
                    <a:pt x="1226" y="959"/>
                  </a:cubicBezTo>
                  <a:lnTo>
                    <a:pt x="321" y="52"/>
                  </a:lnTo>
                  <a:cubicBezTo>
                    <a:pt x="286" y="18"/>
                    <a:pt x="241" y="1"/>
                    <a:pt x="1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6"/>
            <p:cNvSpPr/>
            <p:nvPr/>
          </p:nvSpPr>
          <p:spPr>
            <a:xfrm>
              <a:off x="5506602" y="1671880"/>
              <a:ext cx="10354" cy="47747"/>
            </a:xfrm>
            <a:custGeom>
              <a:avLst/>
              <a:gdLst/>
              <a:ahLst/>
              <a:cxnLst/>
              <a:rect l="l" t="t" r="r" b="b"/>
              <a:pathLst>
                <a:path w="355" h="1637" extrusionOk="0">
                  <a:moveTo>
                    <a:pt x="178" y="0"/>
                  </a:moveTo>
                  <a:cubicBezTo>
                    <a:pt x="78" y="0"/>
                    <a:pt x="0" y="80"/>
                    <a:pt x="0" y="178"/>
                  </a:cubicBezTo>
                  <a:lnTo>
                    <a:pt x="0" y="1459"/>
                  </a:lnTo>
                  <a:cubicBezTo>
                    <a:pt x="0" y="1558"/>
                    <a:pt x="80" y="1637"/>
                    <a:pt x="178" y="1637"/>
                  </a:cubicBezTo>
                  <a:cubicBezTo>
                    <a:pt x="274" y="1637"/>
                    <a:pt x="355" y="1559"/>
                    <a:pt x="355" y="1459"/>
                  </a:cubicBezTo>
                  <a:lnTo>
                    <a:pt x="355" y="178"/>
                  </a:lnTo>
                  <a:cubicBezTo>
                    <a:pt x="355" y="80"/>
                    <a:pt x="277" y="0"/>
                    <a:pt x="1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6"/>
            <p:cNvSpPr/>
            <p:nvPr/>
          </p:nvSpPr>
          <p:spPr>
            <a:xfrm>
              <a:off x="5529673" y="1588432"/>
              <a:ext cx="37830" cy="36780"/>
            </a:xfrm>
            <a:custGeom>
              <a:avLst/>
              <a:gdLst/>
              <a:ahLst/>
              <a:cxnLst/>
              <a:rect l="l" t="t" r="r" b="b"/>
              <a:pathLst>
                <a:path w="1297" h="1261" extrusionOk="0">
                  <a:moveTo>
                    <a:pt x="1102" y="0"/>
                  </a:moveTo>
                  <a:cubicBezTo>
                    <a:pt x="1057" y="0"/>
                    <a:pt x="1011" y="17"/>
                    <a:pt x="976" y="52"/>
                  </a:cubicBezTo>
                  <a:lnTo>
                    <a:pt x="69" y="959"/>
                  </a:lnTo>
                  <a:cubicBezTo>
                    <a:pt x="0" y="1029"/>
                    <a:pt x="0" y="1140"/>
                    <a:pt x="69" y="1209"/>
                  </a:cubicBezTo>
                  <a:cubicBezTo>
                    <a:pt x="104" y="1244"/>
                    <a:pt x="150" y="1260"/>
                    <a:pt x="197" y="1260"/>
                  </a:cubicBezTo>
                  <a:cubicBezTo>
                    <a:pt x="242" y="1260"/>
                    <a:pt x="288" y="1244"/>
                    <a:pt x="321" y="1209"/>
                  </a:cubicBezTo>
                  <a:lnTo>
                    <a:pt x="1226" y="304"/>
                  </a:lnTo>
                  <a:cubicBezTo>
                    <a:pt x="1297" y="234"/>
                    <a:pt x="1297" y="122"/>
                    <a:pt x="1226" y="52"/>
                  </a:cubicBezTo>
                  <a:cubicBezTo>
                    <a:pt x="1192" y="17"/>
                    <a:pt x="1147" y="0"/>
                    <a:pt x="11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6"/>
            <p:cNvSpPr/>
            <p:nvPr/>
          </p:nvSpPr>
          <p:spPr>
            <a:xfrm>
              <a:off x="5535215" y="1593449"/>
              <a:ext cx="204639" cy="204581"/>
            </a:xfrm>
            <a:custGeom>
              <a:avLst/>
              <a:gdLst/>
              <a:ahLst/>
              <a:cxnLst/>
              <a:rect l="l" t="t" r="r" b="b"/>
              <a:pathLst>
                <a:path w="7016" h="7014" extrusionOk="0">
                  <a:moveTo>
                    <a:pt x="4665" y="715"/>
                  </a:moveTo>
                  <a:lnTo>
                    <a:pt x="6300" y="2350"/>
                  </a:lnTo>
                  <a:lnTo>
                    <a:pt x="6300" y="4663"/>
                  </a:lnTo>
                  <a:lnTo>
                    <a:pt x="4665" y="6299"/>
                  </a:lnTo>
                  <a:lnTo>
                    <a:pt x="2352" y="6299"/>
                  </a:lnTo>
                  <a:lnTo>
                    <a:pt x="717" y="4663"/>
                  </a:lnTo>
                  <a:lnTo>
                    <a:pt x="717" y="2350"/>
                  </a:lnTo>
                  <a:lnTo>
                    <a:pt x="2352" y="715"/>
                  </a:lnTo>
                  <a:close/>
                  <a:moveTo>
                    <a:pt x="2055" y="0"/>
                  </a:moveTo>
                  <a:lnTo>
                    <a:pt x="1" y="2054"/>
                  </a:lnTo>
                  <a:lnTo>
                    <a:pt x="1" y="4960"/>
                  </a:lnTo>
                  <a:lnTo>
                    <a:pt x="2055" y="7014"/>
                  </a:lnTo>
                  <a:lnTo>
                    <a:pt x="4961" y="7014"/>
                  </a:lnTo>
                  <a:lnTo>
                    <a:pt x="7016" y="4960"/>
                  </a:lnTo>
                  <a:lnTo>
                    <a:pt x="7016" y="2054"/>
                  </a:lnTo>
                  <a:lnTo>
                    <a:pt x="4961" y="0"/>
                  </a:lnTo>
                  <a:close/>
                </a:path>
              </a:pathLst>
            </a:custGeom>
            <a:gradFill>
              <a:gsLst>
                <a:gs pos="0">
                  <a:srgbClr val="FECD73"/>
                </a:gs>
                <a:gs pos="100000">
                  <a:srgbClr val="E3970B"/>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 name="Google Shape;841;p36"/>
          <p:cNvGrpSpPr/>
          <p:nvPr/>
        </p:nvGrpSpPr>
        <p:grpSpPr>
          <a:xfrm>
            <a:off x="4221574" y="2019751"/>
            <a:ext cx="700862" cy="425986"/>
            <a:chOff x="4766885" y="1562881"/>
            <a:chExt cx="443696" cy="266591"/>
          </a:xfrm>
        </p:grpSpPr>
        <p:sp>
          <p:nvSpPr>
            <p:cNvPr id="842" name="Google Shape;842;p36"/>
            <p:cNvSpPr/>
            <p:nvPr/>
          </p:nvSpPr>
          <p:spPr>
            <a:xfrm>
              <a:off x="4915697" y="1654467"/>
              <a:ext cx="58189" cy="58423"/>
            </a:xfrm>
            <a:custGeom>
              <a:avLst/>
              <a:gdLst/>
              <a:ahLst/>
              <a:cxnLst/>
              <a:rect l="l" t="t" r="r" b="b"/>
              <a:pathLst>
                <a:path w="1995" h="2003" extrusionOk="0">
                  <a:moveTo>
                    <a:pt x="962" y="0"/>
                  </a:moveTo>
                  <a:cubicBezTo>
                    <a:pt x="855" y="0"/>
                    <a:pt x="753" y="71"/>
                    <a:pt x="723" y="184"/>
                  </a:cubicBezTo>
                  <a:cubicBezTo>
                    <a:pt x="612" y="605"/>
                    <a:pt x="372" y="1311"/>
                    <a:pt x="1" y="1346"/>
                  </a:cubicBezTo>
                  <a:lnTo>
                    <a:pt x="1535" y="2002"/>
                  </a:lnTo>
                  <a:cubicBezTo>
                    <a:pt x="1535" y="2002"/>
                    <a:pt x="1995" y="659"/>
                    <a:pt x="1101" y="44"/>
                  </a:cubicBezTo>
                  <a:cubicBezTo>
                    <a:pt x="1058" y="14"/>
                    <a:pt x="1010" y="0"/>
                    <a:pt x="962"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6"/>
            <p:cNvSpPr/>
            <p:nvPr/>
          </p:nvSpPr>
          <p:spPr>
            <a:xfrm>
              <a:off x="4815507" y="1753053"/>
              <a:ext cx="59939" cy="48214"/>
            </a:xfrm>
            <a:custGeom>
              <a:avLst/>
              <a:gdLst/>
              <a:ahLst/>
              <a:cxnLst/>
              <a:rect l="l" t="t" r="r" b="b"/>
              <a:pathLst>
                <a:path w="2055" h="1653" extrusionOk="0">
                  <a:moveTo>
                    <a:pt x="1400" y="1"/>
                  </a:moveTo>
                  <a:cubicBezTo>
                    <a:pt x="1365" y="373"/>
                    <a:pt x="659" y="611"/>
                    <a:pt x="238" y="724"/>
                  </a:cubicBezTo>
                  <a:cubicBezTo>
                    <a:pt x="74" y="765"/>
                    <a:pt x="1" y="960"/>
                    <a:pt x="98" y="1101"/>
                  </a:cubicBezTo>
                  <a:cubicBezTo>
                    <a:pt x="401" y="1541"/>
                    <a:pt x="880" y="1653"/>
                    <a:pt x="1289" y="1653"/>
                  </a:cubicBezTo>
                  <a:cubicBezTo>
                    <a:pt x="1709" y="1653"/>
                    <a:pt x="2055" y="1534"/>
                    <a:pt x="2055" y="1534"/>
                  </a:cubicBezTo>
                  <a:lnTo>
                    <a:pt x="1400"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6"/>
            <p:cNvSpPr/>
            <p:nvPr/>
          </p:nvSpPr>
          <p:spPr>
            <a:xfrm>
              <a:off x="5003696" y="1679434"/>
              <a:ext cx="58160" cy="58423"/>
            </a:xfrm>
            <a:custGeom>
              <a:avLst/>
              <a:gdLst/>
              <a:ahLst/>
              <a:cxnLst/>
              <a:rect l="l" t="t" r="r" b="b"/>
              <a:pathLst>
                <a:path w="1994" h="2003" extrusionOk="0">
                  <a:moveTo>
                    <a:pt x="458" y="1"/>
                  </a:moveTo>
                  <a:lnTo>
                    <a:pt x="458" y="1"/>
                  </a:lnTo>
                  <a:cubicBezTo>
                    <a:pt x="458" y="1"/>
                    <a:pt x="0" y="1344"/>
                    <a:pt x="894" y="1959"/>
                  </a:cubicBezTo>
                  <a:cubicBezTo>
                    <a:pt x="937" y="1989"/>
                    <a:pt x="984" y="2002"/>
                    <a:pt x="1032" y="2002"/>
                  </a:cubicBezTo>
                  <a:cubicBezTo>
                    <a:pt x="1138" y="2002"/>
                    <a:pt x="1241" y="1932"/>
                    <a:pt x="1270" y="1817"/>
                  </a:cubicBezTo>
                  <a:cubicBezTo>
                    <a:pt x="1381" y="1398"/>
                    <a:pt x="1622" y="692"/>
                    <a:pt x="1994" y="657"/>
                  </a:cubicBezTo>
                  <a:lnTo>
                    <a:pt x="458"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6"/>
            <p:cNvSpPr/>
            <p:nvPr/>
          </p:nvSpPr>
          <p:spPr>
            <a:xfrm>
              <a:off x="5102048" y="1591057"/>
              <a:ext cx="59910" cy="48214"/>
            </a:xfrm>
            <a:custGeom>
              <a:avLst/>
              <a:gdLst/>
              <a:ahLst/>
              <a:cxnLst/>
              <a:rect l="l" t="t" r="r" b="b"/>
              <a:pathLst>
                <a:path w="2054" h="1653" extrusionOk="0">
                  <a:moveTo>
                    <a:pt x="766" y="0"/>
                  </a:moveTo>
                  <a:cubicBezTo>
                    <a:pt x="345" y="0"/>
                    <a:pt x="0" y="119"/>
                    <a:pt x="0" y="119"/>
                  </a:cubicBezTo>
                  <a:lnTo>
                    <a:pt x="656" y="1652"/>
                  </a:lnTo>
                  <a:cubicBezTo>
                    <a:pt x="690" y="1280"/>
                    <a:pt x="1397" y="1040"/>
                    <a:pt x="1816" y="929"/>
                  </a:cubicBezTo>
                  <a:cubicBezTo>
                    <a:pt x="1980" y="888"/>
                    <a:pt x="2054" y="693"/>
                    <a:pt x="1957" y="552"/>
                  </a:cubicBezTo>
                  <a:cubicBezTo>
                    <a:pt x="1654" y="112"/>
                    <a:pt x="1174" y="0"/>
                    <a:pt x="766"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6"/>
            <p:cNvSpPr/>
            <p:nvPr/>
          </p:nvSpPr>
          <p:spPr>
            <a:xfrm>
              <a:off x="5002237" y="1579681"/>
              <a:ext cx="208343" cy="249790"/>
            </a:xfrm>
            <a:custGeom>
              <a:avLst/>
              <a:gdLst/>
              <a:ahLst/>
              <a:cxnLst/>
              <a:rect l="l" t="t" r="r" b="b"/>
              <a:pathLst>
                <a:path w="7143" h="8564" extrusionOk="0">
                  <a:moveTo>
                    <a:pt x="3012" y="0"/>
                  </a:moveTo>
                  <a:lnTo>
                    <a:pt x="390" y="217"/>
                  </a:lnTo>
                  <a:lnTo>
                    <a:pt x="0" y="3013"/>
                  </a:lnTo>
                  <a:cubicBezTo>
                    <a:pt x="1146" y="4160"/>
                    <a:pt x="2965" y="3901"/>
                    <a:pt x="2234" y="6939"/>
                  </a:cubicBezTo>
                  <a:cubicBezTo>
                    <a:pt x="2102" y="6839"/>
                    <a:pt x="1936" y="6780"/>
                    <a:pt x="1762" y="6780"/>
                  </a:cubicBezTo>
                  <a:cubicBezTo>
                    <a:pt x="1731" y="6780"/>
                    <a:pt x="1701" y="6782"/>
                    <a:pt x="1670" y="6785"/>
                  </a:cubicBezTo>
                  <a:cubicBezTo>
                    <a:pt x="1358" y="6819"/>
                    <a:pt x="1109" y="7031"/>
                    <a:pt x="1012" y="7310"/>
                  </a:cubicBezTo>
                  <a:cubicBezTo>
                    <a:pt x="1152" y="7534"/>
                    <a:pt x="1403" y="7680"/>
                    <a:pt x="1679" y="7680"/>
                  </a:cubicBezTo>
                  <a:cubicBezTo>
                    <a:pt x="1709" y="7680"/>
                    <a:pt x="1740" y="7678"/>
                    <a:pt x="1771" y="7675"/>
                  </a:cubicBezTo>
                  <a:cubicBezTo>
                    <a:pt x="1893" y="7660"/>
                    <a:pt x="2006" y="7619"/>
                    <a:pt x="2102" y="7559"/>
                  </a:cubicBezTo>
                  <a:lnTo>
                    <a:pt x="2102" y="7559"/>
                  </a:lnTo>
                  <a:cubicBezTo>
                    <a:pt x="2064" y="7667"/>
                    <a:pt x="2049" y="7786"/>
                    <a:pt x="2064" y="7907"/>
                  </a:cubicBezTo>
                  <a:cubicBezTo>
                    <a:pt x="2098" y="8218"/>
                    <a:pt x="2310" y="8467"/>
                    <a:pt x="2589" y="8564"/>
                  </a:cubicBezTo>
                  <a:cubicBezTo>
                    <a:pt x="2838" y="8408"/>
                    <a:pt x="2990" y="8117"/>
                    <a:pt x="2953" y="7806"/>
                  </a:cubicBezTo>
                  <a:cubicBezTo>
                    <a:pt x="2933" y="7631"/>
                    <a:pt x="2857" y="7475"/>
                    <a:pt x="2745" y="7355"/>
                  </a:cubicBezTo>
                  <a:cubicBezTo>
                    <a:pt x="7143" y="2980"/>
                    <a:pt x="3012" y="0"/>
                    <a:pt x="3012"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6"/>
            <p:cNvSpPr/>
            <p:nvPr/>
          </p:nvSpPr>
          <p:spPr>
            <a:xfrm>
              <a:off x="4977241" y="1562881"/>
              <a:ext cx="112907" cy="104624"/>
            </a:xfrm>
            <a:custGeom>
              <a:avLst/>
              <a:gdLst/>
              <a:ahLst/>
              <a:cxnLst/>
              <a:rect l="l" t="t" r="r" b="b"/>
              <a:pathLst>
                <a:path w="3871" h="3587" extrusionOk="0">
                  <a:moveTo>
                    <a:pt x="2276" y="0"/>
                  </a:moveTo>
                  <a:cubicBezTo>
                    <a:pt x="1747" y="0"/>
                    <a:pt x="1248" y="121"/>
                    <a:pt x="936" y="216"/>
                  </a:cubicBezTo>
                  <a:cubicBezTo>
                    <a:pt x="725" y="280"/>
                    <a:pt x="563" y="445"/>
                    <a:pt x="498" y="654"/>
                  </a:cubicBezTo>
                  <a:cubicBezTo>
                    <a:pt x="302" y="1294"/>
                    <a:pt x="0" y="2730"/>
                    <a:pt x="859" y="3587"/>
                  </a:cubicBezTo>
                  <a:cubicBezTo>
                    <a:pt x="1295" y="3153"/>
                    <a:pt x="1212" y="2574"/>
                    <a:pt x="2036" y="1753"/>
                  </a:cubicBezTo>
                  <a:cubicBezTo>
                    <a:pt x="2860" y="928"/>
                    <a:pt x="3437" y="1011"/>
                    <a:pt x="3870" y="575"/>
                  </a:cubicBezTo>
                  <a:cubicBezTo>
                    <a:pt x="3429" y="135"/>
                    <a:pt x="2836" y="0"/>
                    <a:pt x="22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6"/>
            <p:cNvSpPr/>
            <p:nvPr/>
          </p:nvSpPr>
          <p:spPr>
            <a:xfrm>
              <a:off x="4998387" y="1608732"/>
              <a:ext cx="13475" cy="13475"/>
            </a:xfrm>
            <a:custGeom>
              <a:avLst/>
              <a:gdLst/>
              <a:ahLst/>
              <a:cxnLst/>
              <a:rect l="l" t="t" r="r" b="b"/>
              <a:pathLst>
                <a:path w="462" h="462" extrusionOk="0">
                  <a:moveTo>
                    <a:pt x="230" y="0"/>
                  </a:moveTo>
                  <a:cubicBezTo>
                    <a:pt x="104" y="0"/>
                    <a:pt x="0" y="103"/>
                    <a:pt x="0" y="232"/>
                  </a:cubicBezTo>
                  <a:cubicBezTo>
                    <a:pt x="0" y="358"/>
                    <a:pt x="103" y="462"/>
                    <a:pt x="230" y="462"/>
                  </a:cubicBezTo>
                  <a:cubicBezTo>
                    <a:pt x="358" y="462"/>
                    <a:pt x="462" y="359"/>
                    <a:pt x="462" y="232"/>
                  </a:cubicBezTo>
                  <a:cubicBezTo>
                    <a:pt x="462" y="103"/>
                    <a:pt x="359" y="0"/>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6"/>
            <p:cNvSpPr/>
            <p:nvPr/>
          </p:nvSpPr>
          <p:spPr>
            <a:xfrm>
              <a:off x="5031317" y="1575802"/>
              <a:ext cx="13505" cy="13475"/>
            </a:xfrm>
            <a:custGeom>
              <a:avLst/>
              <a:gdLst/>
              <a:ahLst/>
              <a:cxnLst/>
              <a:rect l="l" t="t" r="r" b="b"/>
              <a:pathLst>
                <a:path w="463" h="462" extrusionOk="0">
                  <a:moveTo>
                    <a:pt x="231" y="0"/>
                  </a:moveTo>
                  <a:cubicBezTo>
                    <a:pt x="105" y="0"/>
                    <a:pt x="1" y="103"/>
                    <a:pt x="1" y="232"/>
                  </a:cubicBezTo>
                  <a:cubicBezTo>
                    <a:pt x="1" y="357"/>
                    <a:pt x="105" y="461"/>
                    <a:pt x="231" y="461"/>
                  </a:cubicBezTo>
                  <a:cubicBezTo>
                    <a:pt x="358" y="461"/>
                    <a:pt x="462" y="359"/>
                    <a:pt x="462" y="232"/>
                  </a:cubicBezTo>
                  <a:cubicBezTo>
                    <a:pt x="462" y="103"/>
                    <a:pt x="358" y="0"/>
                    <a:pt x="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6"/>
            <p:cNvSpPr/>
            <p:nvPr/>
          </p:nvSpPr>
          <p:spPr>
            <a:xfrm>
              <a:off x="5044384" y="1621828"/>
              <a:ext cx="72598" cy="138896"/>
            </a:xfrm>
            <a:custGeom>
              <a:avLst/>
              <a:gdLst/>
              <a:ahLst/>
              <a:cxnLst/>
              <a:rect l="l" t="t" r="r" b="b"/>
              <a:pathLst>
                <a:path w="2489" h="4762" extrusionOk="0">
                  <a:moveTo>
                    <a:pt x="203" y="0"/>
                  </a:moveTo>
                  <a:cubicBezTo>
                    <a:pt x="142" y="0"/>
                    <a:pt x="82" y="33"/>
                    <a:pt x="51" y="90"/>
                  </a:cubicBezTo>
                  <a:cubicBezTo>
                    <a:pt x="1" y="174"/>
                    <a:pt x="32" y="282"/>
                    <a:pt x="117" y="332"/>
                  </a:cubicBezTo>
                  <a:cubicBezTo>
                    <a:pt x="124" y="335"/>
                    <a:pt x="779" y="715"/>
                    <a:pt x="1265" y="1422"/>
                  </a:cubicBezTo>
                  <a:cubicBezTo>
                    <a:pt x="1904" y="2351"/>
                    <a:pt x="1962" y="3389"/>
                    <a:pt x="1438" y="4508"/>
                  </a:cubicBezTo>
                  <a:cubicBezTo>
                    <a:pt x="1398" y="4598"/>
                    <a:pt x="1435" y="4702"/>
                    <a:pt x="1524" y="4744"/>
                  </a:cubicBezTo>
                  <a:cubicBezTo>
                    <a:pt x="1549" y="4756"/>
                    <a:pt x="1574" y="4762"/>
                    <a:pt x="1601" y="4762"/>
                  </a:cubicBezTo>
                  <a:cubicBezTo>
                    <a:pt x="1668" y="4762"/>
                    <a:pt x="1732" y="4725"/>
                    <a:pt x="1760" y="4662"/>
                  </a:cubicBezTo>
                  <a:cubicBezTo>
                    <a:pt x="2488" y="3109"/>
                    <a:pt x="2049" y="1929"/>
                    <a:pt x="1551" y="1211"/>
                  </a:cubicBezTo>
                  <a:cubicBezTo>
                    <a:pt x="1018" y="442"/>
                    <a:pt x="322" y="41"/>
                    <a:pt x="292" y="25"/>
                  </a:cubicBezTo>
                  <a:cubicBezTo>
                    <a:pt x="264" y="8"/>
                    <a:pt x="234" y="0"/>
                    <a:pt x="203" y="0"/>
                  </a:cubicBezTo>
                  <a:close/>
                </a:path>
              </a:pathLst>
            </a:custGeom>
            <a:solidFill>
              <a:srgbClr val="EFB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6"/>
            <p:cNvSpPr/>
            <p:nvPr/>
          </p:nvSpPr>
          <p:spPr>
            <a:xfrm>
              <a:off x="4766885" y="1562881"/>
              <a:ext cx="208373" cy="249820"/>
            </a:xfrm>
            <a:custGeom>
              <a:avLst/>
              <a:gdLst/>
              <a:ahLst/>
              <a:cxnLst/>
              <a:rect l="l" t="t" r="r" b="b"/>
              <a:pathLst>
                <a:path w="7144" h="8565" extrusionOk="0">
                  <a:moveTo>
                    <a:pt x="4555" y="1"/>
                  </a:moveTo>
                  <a:cubicBezTo>
                    <a:pt x="4306" y="156"/>
                    <a:pt x="4154" y="447"/>
                    <a:pt x="4190" y="758"/>
                  </a:cubicBezTo>
                  <a:cubicBezTo>
                    <a:pt x="4211" y="934"/>
                    <a:pt x="4286" y="1089"/>
                    <a:pt x="4400" y="1209"/>
                  </a:cubicBezTo>
                  <a:cubicBezTo>
                    <a:pt x="1" y="5585"/>
                    <a:pt x="4132" y="8564"/>
                    <a:pt x="4132" y="8564"/>
                  </a:cubicBezTo>
                  <a:lnTo>
                    <a:pt x="6754" y="8173"/>
                  </a:lnTo>
                  <a:lnTo>
                    <a:pt x="7143" y="5551"/>
                  </a:lnTo>
                  <a:cubicBezTo>
                    <a:pt x="5999" y="4404"/>
                    <a:pt x="4182" y="4663"/>
                    <a:pt x="4911" y="1627"/>
                  </a:cubicBezTo>
                  <a:lnTo>
                    <a:pt x="4911" y="1627"/>
                  </a:lnTo>
                  <a:cubicBezTo>
                    <a:pt x="5044" y="1727"/>
                    <a:pt x="5209" y="1785"/>
                    <a:pt x="5385" y="1785"/>
                  </a:cubicBezTo>
                  <a:cubicBezTo>
                    <a:pt x="5415" y="1785"/>
                    <a:pt x="5445" y="1784"/>
                    <a:pt x="5475" y="1780"/>
                  </a:cubicBezTo>
                  <a:cubicBezTo>
                    <a:pt x="5786" y="1745"/>
                    <a:pt x="6035" y="1533"/>
                    <a:pt x="6131" y="1255"/>
                  </a:cubicBezTo>
                  <a:cubicBezTo>
                    <a:pt x="5991" y="1030"/>
                    <a:pt x="5741" y="884"/>
                    <a:pt x="5466" y="884"/>
                  </a:cubicBezTo>
                  <a:cubicBezTo>
                    <a:pt x="5435" y="884"/>
                    <a:pt x="5405" y="886"/>
                    <a:pt x="5374" y="890"/>
                  </a:cubicBezTo>
                  <a:cubicBezTo>
                    <a:pt x="5252" y="904"/>
                    <a:pt x="5140" y="945"/>
                    <a:pt x="5043" y="1006"/>
                  </a:cubicBezTo>
                  <a:cubicBezTo>
                    <a:pt x="5081" y="897"/>
                    <a:pt x="5096" y="779"/>
                    <a:pt x="5081" y="657"/>
                  </a:cubicBezTo>
                  <a:cubicBezTo>
                    <a:pt x="5046" y="346"/>
                    <a:pt x="4833" y="97"/>
                    <a:pt x="4555"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6"/>
            <p:cNvSpPr/>
            <p:nvPr/>
          </p:nvSpPr>
          <p:spPr>
            <a:xfrm>
              <a:off x="4887347" y="1724848"/>
              <a:ext cx="112937" cy="104624"/>
            </a:xfrm>
            <a:custGeom>
              <a:avLst/>
              <a:gdLst/>
              <a:ahLst/>
              <a:cxnLst/>
              <a:rect l="l" t="t" r="r" b="b"/>
              <a:pathLst>
                <a:path w="3872" h="3587" extrusionOk="0">
                  <a:moveTo>
                    <a:pt x="3012" y="1"/>
                  </a:moveTo>
                  <a:cubicBezTo>
                    <a:pt x="2578" y="436"/>
                    <a:pt x="2659" y="1013"/>
                    <a:pt x="1834" y="1835"/>
                  </a:cubicBezTo>
                  <a:cubicBezTo>
                    <a:pt x="1011" y="2659"/>
                    <a:pt x="434" y="2577"/>
                    <a:pt x="0" y="3012"/>
                  </a:cubicBezTo>
                  <a:cubicBezTo>
                    <a:pt x="443" y="3452"/>
                    <a:pt x="1036" y="3587"/>
                    <a:pt x="1596" y="3587"/>
                  </a:cubicBezTo>
                  <a:cubicBezTo>
                    <a:pt x="2126" y="3587"/>
                    <a:pt x="2625" y="3466"/>
                    <a:pt x="2936" y="3371"/>
                  </a:cubicBezTo>
                  <a:cubicBezTo>
                    <a:pt x="3147" y="3307"/>
                    <a:pt x="3309" y="3143"/>
                    <a:pt x="3372" y="2933"/>
                  </a:cubicBezTo>
                  <a:cubicBezTo>
                    <a:pt x="3569" y="2293"/>
                    <a:pt x="3872" y="858"/>
                    <a:pt x="3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6"/>
            <p:cNvSpPr/>
            <p:nvPr/>
          </p:nvSpPr>
          <p:spPr>
            <a:xfrm>
              <a:off x="4965690" y="1770145"/>
              <a:ext cx="13505" cy="13475"/>
            </a:xfrm>
            <a:custGeom>
              <a:avLst/>
              <a:gdLst/>
              <a:ahLst/>
              <a:cxnLst/>
              <a:rect l="l" t="t" r="r" b="b"/>
              <a:pathLst>
                <a:path w="463" h="462" extrusionOk="0">
                  <a:moveTo>
                    <a:pt x="233" y="1"/>
                  </a:moveTo>
                  <a:cubicBezTo>
                    <a:pt x="233" y="1"/>
                    <a:pt x="232" y="1"/>
                    <a:pt x="231" y="1"/>
                  </a:cubicBezTo>
                  <a:cubicBezTo>
                    <a:pt x="105" y="1"/>
                    <a:pt x="1" y="103"/>
                    <a:pt x="1" y="230"/>
                  </a:cubicBezTo>
                  <a:cubicBezTo>
                    <a:pt x="1" y="358"/>
                    <a:pt x="103" y="462"/>
                    <a:pt x="231" y="462"/>
                  </a:cubicBezTo>
                  <a:cubicBezTo>
                    <a:pt x="357" y="462"/>
                    <a:pt x="462" y="359"/>
                    <a:pt x="462" y="230"/>
                  </a:cubicBezTo>
                  <a:cubicBezTo>
                    <a:pt x="462" y="104"/>
                    <a:pt x="361" y="1"/>
                    <a:pt x="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6"/>
            <p:cNvSpPr/>
            <p:nvPr/>
          </p:nvSpPr>
          <p:spPr>
            <a:xfrm>
              <a:off x="4932702" y="1803046"/>
              <a:ext cx="13505" cy="13475"/>
            </a:xfrm>
            <a:custGeom>
              <a:avLst/>
              <a:gdLst/>
              <a:ahLst/>
              <a:cxnLst/>
              <a:rect l="l" t="t" r="r" b="b"/>
              <a:pathLst>
                <a:path w="463" h="462" extrusionOk="0">
                  <a:moveTo>
                    <a:pt x="232" y="0"/>
                  </a:moveTo>
                  <a:cubicBezTo>
                    <a:pt x="106" y="0"/>
                    <a:pt x="1" y="103"/>
                    <a:pt x="1" y="230"/>
                  </a:cubicBezTo>
                  <a:cubicBezTo>
                    <a:pt x="1" y="358"/>
                    <a:pt x="103" y="462"/>
                    <a:pt x="232" y="462"/>
                  </a:cubicBezTo>
                  <a:cubicBezTo>
                    <a:pt x="358" y="462"/>
                    <a:pt x="462" y="359"/>
                    <a:pt x="462" y="230"/>
                  </a:cubicBezTo>
                  <a:cubicBezTo>
                    <a:pt x="462" y="104"/>
                    <a:pt x="361" y="0"/>
                    <a:pt x="2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6"/>
            <p:cNvSpPr/>
            <p:nvPr/>
          </p:nvSpPr>
          <p:spPr>
            <a:xfrm>
              <a:off x="4860542" y="1631541"/>
              <a:ext cx="72540" cy="139012"/>
            </a:xfrm>
            <a:custGeom>
              <a:avLst/>
              <a:gdLst/>
              <a:ahLst/>
              <a:cxnLst/>
              <a:rect l="l" t="t" r="r" b="b"/>
              <a:pathLst>
                <a:path w="2487" h="4766" extrusionOk="0">
                  <a:moveTo>
                    <a:pt x="889" y="1"/>
                  </a:moveTo>
                  <a:cubicBezTo>
                    <a:pt x="822" y="1"/>
                    <a:pt x="758" y="38"/>
                    <a:pt x="727" y="103"/>
                  </a:cubicBezTo>
                  <a:cubicBezTo>
                    <a:pt x="1" y="1656"/>
                    <a:pt x="440" y="2837"/>
                    <a:pt x="938" y="3554"/>
                  </a:cubicBezTo>
                  <a:cubicBezTo>
                    <a:pt x="1470" y="4323"/>
                    <a:pt x="2166" y="4725"/>
                    <a:pt x="2195" y="4741"/>
                  </a:cubicBezTo>
                  <a:cubicBezTo>
                    <a:pt x="2223" y="4758"/>
                    <a:pt x="2254" y="4766"/>
                    <a:pt x="2283" y="4766"/>
                  </a:cubicBezTo>
                  <a:cubicBezTo>
                    <a:pt x="2346" y="4766"/>
                    <a:pt x="2405" y="4732"/>
                    <a:pt x="2437" y="4672"/>
                  </a:cubicBezTo>
                  <a:cubicBezTo>
                    <a:pt x="2487" y="4587"/>
                    <a:pt x="2457" y="4479"/>
                    <a:pt x="2371" y="4430"/>
                  </a:cubicBezTo>
                  <a:cubicBezTo>
                    <a:pt x="2364" y="4426"/>
                    <a:pt x="1709" y="4046"/>
                    <a:pt x="1224" y="3340"/>
                  </a:cubicBezTo>
                  <a:cubicBezTo>
                    <a:pt x="584" y="2410"/>
                    <a:pt x="525" y="1372"/>
                    <a:pt x="1050" y="253"/>
                  </a:cubicBezTo>
                  <a:cubicBezTo>
                    <a:pt x="1089" y="163"/>
                    <a:pt x="1051" y="59"/>
                    <a:pt x="963" y="17"/>
                  </a:cubicBezTo>
                  <a:cubicBezTo>
                    <a:pt x="939" y="6"/>
                    <a:pt x="914" y="1"/>
                    <a:pt x="889" y="1"/>
                  </a:cubicBezTo>
                  <a:close/>
                </a:path>
              </a:pathLst>
            </a:custGeom>
            <a:solidFill>
              <a:srgbClr val="EFB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6"/>
            <p:cNvSpPr/>
            <p:nvPr/>
          </p:nvSpPr>
          <p:spPr>
            <a:xfrm>
              <a:off x="4792523" y="1608003"/>
              <a:ext cx="112149" cy="204610"/>
            </a:xfrm>
            <a:custGeom>
              <a:avLst/>
              <a:gdLst/>
              <a:ahLst/>
              <a:cxnLst/>
              <a:rect l="l" t="t" r="r" b="b"/>
              <a:pathLst>
                <a:path w="3845" h="7015" extrusionOk="0">
                  <a:moveTo>
                    <a:pt x="3197" y="1"/>
                  </a:moveTo>
                  <a:cubicBezTo>
                    <a:pt x="121" y="3340"/>
                    <a:pt x="1983" y="5811"/>
                    <a:pt x="2868" y="6677"/>
                  </a:cubicBezTo>
                  <a:cubicBezTo>
                    <a:pt x="2973" y="6783"/>
                    <a:pt x="3087" y="6878"/>
                    <a:pt x="3199" y="6973"/>
                  </a:cubicBezTo>
                  <a:cubicBezTo>
                    <a:pt x="3215" y="6988"/>
                    <a:pt x="3253" y="7014"/>
                    <a:pt x="3253" y="7014"/>
                  </a:cubicBezTo>
                  <a:lnTo>
                    <a:pt x="3845" y="6926"/>
                  </a:lnTo>
                  <a:cubicBezTo>
                    <a:pt x="3836" y="6920"/>
                    <a:pt x="3827" y="6910"/>
                    <a:pt x="3817" y="6901"/>
                  </a:cubicBezTo>
                  <a:cubicBezTo>
                    <a:pt x="3817" y="6901"/>
                    <a:pt x="1" y="4152"/>
                    <a:pt x="3197"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6"/>
            <p:cNvSpPr/>
            <p:nvPr/>
          </p:nvSpPr>
          <p:spPr>
            <a:xfrm>
              <a:off x="4887376" y="1804913"/>
              <a:ext cx="68135" cy="24442"/>
            </a:xfrm>
            <a:custGeom>
              <a:avLst/>
              <a:gdLst/>
              <a:ahLst/>
              <a:cxnLst/>
              <a:rect l="l" t="t" r="r" b="b"/>
              <a:pathLst>
                <a:path w="2336" h="838" extrusionOk="0">
                  <a:moveTo>
                    <a:pt x="380" y="1"/>
                  </a:moveTo>
                  <a:cubicBezTo>
                    <a:pt x="242" y="70"/>
                    <a:pt x="116" y="149"/>
                    <a:pt x="1" y="265"/>
                  </a:cubicBezTo>
                  <a:cubicBezTo>
                    <a:pt x="42" y="304"/>
                    <a:pt x="81" y="341"/>
                    <a:pt x="125" y="377"/>
                  </a:cubicBezTo>
                  <a:lnTo>
                    <a:pt x="127" y="377"/>
                  </a:lnTo>
                  <a:cubicBezTo>
                    <a:pt x="389" y="599"/>
                    <a:pt x="720" y="730"/>
                    <a:pt x="1057" y="792"/>
                  </a:cubicBezTo>
                  <a:cubicBezTo>
                    <a:pt x="1233" y="824"/>
                    <a:pt x="1411" y="838"/>
                    <a:pt x="1589" y="838"/>
                  </a:cubicBezTo>
                  <a:cubicBezTo>
                    <a:pt x="1815" y="838"/>
                    <a:pt x="2041" y="815"/>
                    <a:pt x="2265" y="780"/>
                  </a:cubicBezTo>
                  <a:lnTo>
                    <a:pt x="2270" y="780"/>
                  </a:lnTo>
                  <a:lnTo>
                    <a:pt x="2336" y="770"/>
                  </a:lnTo>
                  <a:lnTo>
                    <a:pt x="2336" y="770"/>
                  </a:lnTo>
                  <a:cubicBezTo>
                    <a:pt x="2315" y="770"/>
                    <a:pt x="2294" y="770"/>
                    <a:pt x="2273" y="770"/>
                  </a:cubicBezTo>
                  <a:cubicBezTo>
                    <a:pt x="1673" y="770"/>
                    <a:pt x="1038" y="625"/>
                    <a:pt x="565" y="150"/>
                  </a:cubicBezTo>
                  <a:cubicBezTo>
                    <a:pt x="565" y="150"/>
                    <a:pt x="494" y="99"/>
                    <a:pt x="38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6"/>
            <p:cNvSpPr/>
            <p:nvPr/>
          </p:nvSpPr>
          <p:spPr>
            <a:xfrm>
              <a:off x="5072910" y="1579623"/>
              <a:ext cx="112091" cy="204698"/>
            </a:xfrm>
            <a:custGeom>
              <a:avLst/>
              <a:gdLst/>
              <a:ahLst/>
              <a:cxnLst/>
              <a:rect l="l" t="t" r="r" b="b"/>
              <a:pathLst>
                <a:path w="3843" h="7018" extrusionOk="0">
                  <a:moveTo>
                    <a:pt x="590" y="1"/>
                  </a:moveTo>
                  <a:lnTo>
                    <a:pt x="0" y="89"/>
                  </a:lnTo>
                  <a:lnTo>
                    <a:pt x="26" y="117"/>
                  </a:lnTo>
                  <a:cubicBezTo>
                    <a:pt x="26" y="117"/>
                    <a:pt x="3842" y="2866"/>
                    <a:pt x="647" y="7017"/>
                  </a:cubicBezTo>
                  <a:cubicBezTo>
                    <a:pt x="3724" y="3679"/>
                    <a:pt x="1862" y="1205"/>
                    <a:pt x="977" y="339"/>
                  </a:cubicBezTo>
                  <a:lnTo>
                    <a:pt x="977" y="338"/>
                  </a:lnTo>
                  <a:cubicBezTo>
                    <a:pt x="872" y="234"/>
                    <a:pt x="757" y="139"/>
                    <a:pt x="646" y="43"/>
                  </a:cubicBezTo>
                  <a:cubicBezTo>
                    <a:pt x="630" y="29"/>
                    <a:pt x="590" y="1"/>
                    <a:pt x="59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6"/>
            <p:cNvSpPr/>
            <p:nvPr/>
          </p:nvSpPr>
          <p:spPr>
            <a:xfrm>
              <a:off x="5022042" y="1562968"/>
              <a:ext cx="68106" cy="24442"/>
            </a:xfrm>
            <a:custGeom>
              <a:avLst/>
              <a:gdLst/>
              <a:ahLst/>
              <a:cxnLst/>
              <a:rect l="l" t="t" r="r" b="b"/>
              <a:pathLst>
                <a:path w="2335" h="838" extrusionOk="0">
                  <a:moveTo>
                    <a:pt x="747" y="0"/>
                  </a:moveTo>
                  <a:cubicBezTo>
                    <a:pt x="521" y="0"/>
                    <a:pt x="295" y="22"/>
                    <a:pt x="70" y="58"/>
                  </a:cubicBezTo>
                  <a:lnTo>
                    <a:pt x="67" y="58"/>
                  </a:lnTo>
                  <a:lnTo>
                    <a:pt x="1" y="68"/>
                  </a:lnTo>
                  <a:cubicBezTo>
                    <a:pt x="19" y="68"/>
                    <a:pt x="37" y="68"/>
                    <a:pt x="55" y="68"/>
                  </a:cubicBezTo>
                  <a:cubicBezTo>
                    <a:pt x="656" y="68"/>
                    <a:pt x="1295" y="213"/>
                    <a:pt x="1770" y="688"/>
                  </a:cubicBezTo>
                  <a:cubicBezTo>
                    <a:pt x="1770" y="688"/>
                    <a:pt x="1842" y="739"/>
                    <a:pt x="1956" y="837"/>
                  </a:cubicBezTo>
                  <a:cubicBezTo>
                    <a:pt x="2093" y="768"/>
                    <a:pt x="2220" y="689"/>
                    <a:pt x="2334" y="573"/>
                  </a:cubicBezTo>
                  <a:cubicBezTo>
                    <a:pt x="2295" y="534"/>
                    <a:pt x="2252" y="497"/>
                    <a:pt x="2210" y="461"/>
                  </a:cubicBezTo>
                  <a:lnTo>
                    <a:pt x="2208" y="461"/>
                  </a:lnTo>
                  <a:cubicBezTo>
                    <a:pt x="1946" y="239"/>
                    <a:pt x="1615" y="108"/>
                    <a:pt x="1278" y="46"/>
                  </a:cubicBezTo>
                  <a:cubicBezTo>
                    <a:pt x="1102" y="14"/>
                    <a:pt x="924" y="0"/>
                    <a:pt x="747"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 name="Google Shape;860;p36"/>
          <p:cNvGrpSpPr/>
          <p:nvPr/>
        </p:nvGrpSpPr>
        <p:grpSpPr>
          <a:xfrm>
            <a:off x="1617038" y="1964150"/>
            <a:ext cx="542325" cy="537189"/>
            <a:chOff x="2115938" y="1527647"/>
            <a:chExt cx="343331" cy="336185"/>
          </a:xfrm>
        </p:grpSpPr>
        <p:sp>
          <p:nvSpPr>
            <p:cNvPr id="861" name="Google Shape;861;p36"/>
            <p:cNvSpPr/>
            <p:nvPr/>
          </p:nvSpPr>
          <p:spPr>
            <a:xfrm>
              <a:off x="2438064" y="1548501"/>
              <a:ext cx="10384" cy="65073"/>
            </a:xfrm>
            <a:custGeom>
              <a:avLst/>
              <a:gdLst/>
              <a:ahLst/>
              <a:cxnLst/>
              <a:rect l="l" t="t" r="r" b="b"/>
              <a:pathLst>
                <a:path w="356" h="2231" extrusionOk="0">
                  <a:moveTo>
                    <a:pt x="178" y="0"/>
                  </a:moveTo>
                  <a:cubicBezTo>
                    <a:pt x="80" y="0"/>
                    <a:pt x="1" y="79"/>
                    <a:pt x="1" y="179"/>
                  </a:cubicBezTo>
                  <a:lnTo>
                    <a:pt x="1" y="2054"/>
                  </a:lnTo>
                  <a:cubicBezTo>
                    <a:pt x="1" y="2152"/>
                    <a:pt x="80" y="2231"/>
                    <a:pt x="178" y="2231"/>
                  </a:cubicBezTo>
                  <a:cubicBezTo>
                    <a:pt x="278" y="2231"/>
                    <a:pt x="355" y="2150"/>
                    <a:pt x="355" y="2054"/>
                  </a:cubicBezTo>
                  <a:lnTo>
                    <a:pt x="355" y="179"/>
                  </a:lnTo>
                  <a:cubicBezTo>
                    <a:pt x="355" y="79"/>
                    <a:pt x="278" y="0"/>
                    <a:pt x="1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6"/>
            <p:cNvSpPr/>
            <p:nvPr/>
          </p:nvSpPr>
          <p:spPr>
            <a:xfrm>
              <a:off x="2199445" y="1566381"/>
              <a:ext cx="51539" cy="91819"/>
            </a:xfrm>
            <a:custGeom>
              <a:avLst/>
              <a:gdLst/>
              <a:ahLst/>
              <a:cxnLst/>
              <a:rect l="l" t="t" r="r" b="b"/>
              <a:pathLst>
                <a:path w="1767" h="3148" extrusionOk="0">
                  <a:moveTo>
                    <a:pt x="201" y="0"/>
                  </a:moveTo>
                  <a:cubicBezTo>
                    <a:pt x="176" y="0"/>
                    <a:pt x="150" y="6"/>
                    <a:pt x="125" y="17"/>
                  </a:cubicBezTo>
                  <a:cubicBezTo>
                    <a:pt x="38" y="61"/>
                    <a:pt x="1" y="168"/>
                    <a:pt x="43" y="256"/>
                  </a:cubicBezTo>
                  <a:lnTo>
                    <a:pt x="1403" y="3046"/>
                  </a:lnTo>
                  <a:cubicBezTo>
                    <a:pt x="1435" y="3111"/>
                    <a:pt x="1497" y="3147"/>
                    <a:pt x="1562" y="3147"/>
                  </a:cubicBezTo>
                  <a:cubicBezTo>
                    <a:pt x="1590" y="3147"/>
                    <a:pt x="1615" y="3141"/>
                    <a:pt x="1642" y="3128"/>
                  </a:cubicBezTo>
                  <a:cubicBezTo>
                    <a:pt x="1729" y="3084"/>
                    <a:pt x="1766" y="2979"/>
                    <a:pt x="1724" y="2891"/>
                  </a:cubicBezTo>
                  <a:lnTo>
                    <a:pt x="363" y="100"/>
                  </a:lnTo>
                  <a:cubicBezTo>
                    <a:pt x="331" y="37"/>
                    <a:pt x="267" y="0"/>
                    <a:pt x="2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6"/>
            <p:cNvSpPr/>
            <p:nvPr/>
          </p:nvSpPr>
          <p:spPr>
            <a:xfrm>
              <a:off x="2320198" y="1566381"/>
              <a:ext cx="51510" cy="91819"/>
            </a:xfrm>
            <a:custGeom>
              <a:avLst/>
              <a:gdLst/>
              <a:ahLst/>
              <a:cxnLst/>
              <a:rect l="l" t="t" r="r" b="b"/>
              <a:pathLst>
                <a:path w="1766" h="3148" extrusionOk="0">
                  <a:moveTo>
                    <a:pt x="1565" y="0"/>
                  </a:moveTo>
                  <a:cubicBezTo>
                    <a:pt x="1498" y="0"/>
                    <a:pt x="1433" y="37"/>
                    <a:pt x="1404" y="100"/>
                  </a:cubicBezTo>
                  <a:lnTo>
                    <a:pt x="43" y="2891"/>
                  </a:lnTo>
                  <a:cubicBezTo>
                    <a:pt x="1" y="2979"/>
                    <a:pt x="37" y="3086"/>
                    <a:pt x="125" y="3128"/>
                  </a:cubicBezTo>
                  <a:cubicBezTo>
                    <a:pt x="148" y="3141"/>
                    <a:pt x="176" y="3147"/>
                    <a:pt x="203" y="3147"/>
                  </a:cubicBezTo>
                  <a:cubicBezTo>
                    <a:pt x="269" y="3147"/>
                    <a:pt x="330" y="3111"/>
                    <a:pt x="364" y="3046"/>
                  </a:cubicBezTo>
                  <a:lnTo>
                    <a:pt x="1723" y="256"/>
                  </a:lnTo>
                  <a:cubicBezTo>
                    <a:pt x="1766" y="168"/>
                    <a:pt x="1729" y="59"/>
                    <a:pt x="1641" y="17"/>
                  </a:cubicBezTo>
                  <a:cubicBezTo>
                    <a:pt x="1617" y="6"/>
                    <a:pt x="1591" y="0"/>
                    <a:pt x="15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6"/>
            <p:cNvSpPr/>
            <p:nvPr/>
          </p:nvSpPr>
          <p:spPr>
            <a:xfrm>
              <a:off x="2119351" y="1801121"/>
              <a:ext cx="332480" cy="35059"/>
            </a:xfrm>
            <a:custGeom>
              <a:avLst/>
              <a:gdLst/>
              <a:ahLst/>
              <a:cxnLst/>
              <a:rect l="l" t="t" r="r" b="b"/>
              <a:pathLst>
                <a:path w="11399" h="1202" extrusionOk="0">
                  <a:moveTo>
                    <a:pt x="0" y="1"/>
                  </a:moveTo>
                  <a:lnTo>
                    <a:pt x="0" y="1202"/>
                  </a:lnTo>
                  <a:lnTo>
                    <a:pt x="11398" y="1202"/>
                  </a:lnTo>
                  <a:lnTo>
                    <a:pt x="11398"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6"/>
            <p:cNvSpPr/>
            <p:nvPr/>
          </p:nvSpPr>
          <p:spPr>
            <a:xfrm>
              <a:off x="2158260" y="1571573"/>
              <a:ext cx="31559" cy="292258"/>
            </a:xfrm>
            <a:custGeom>
              <a:avLst/>
              <a:gdLst/>
              <a:ahLst/>
              <a:cxnLst/>
              <a:rect l="l" t="t" r="r" b="b"/>
              <a:pathLst>
                <a:path w="1082" h="10020" extrusionOk="0">
                  <a:moveTo>
                    <a:pt x="1" y="0"/>
                  </a:moveTo>
                  <a:lnTo>
                    <a:pt x="1" y="10019"/>
                  </a:lnTo>
                  <a:lnTo>
                    <a:pt x="1082" y="10019"/>
                  </a:lnTo>
                  <a:lnTo>
                    <a:pt x="1082" y="0"/>
                  </a:ln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6"/>
            <p:cNvSpPr/>
            <p:nvPr/>
          </p:nvSpPr>
          <p:spPr>
            <a:xfrm>
              <a:off x="2381304" y="1571573"/>
              <a:ext cx="31501" cy="292258"/>
            </a:xfrm>
            <a:custGeom>
              <a:avLst/>
              <a:gdLst/>
              <a:ahLst/>
              <a:cxnLst/>
              <a:rect l="l" t="t" r="r" b="b"/>
              <a:pathLst>
                <a:path w="1080" h="10020" extrusionOk="0">
                  <a:moveTo>
                    <a:pt x="0" y="0"/>
                  </a:moveTo>
                  <a:lnTo>
                    <a:pt x="0" y="10019"/>
                  </a:lnTo>
                  <a:lnTo>
                    <a:pt x="1080" y="10019"/>
                  </a:lnTo>
                  <a:lnTo>
                    <a:pt x="1080" y="0"/>
                  </a:lnTo>
                  <a:close/>
                </a:path>
              </a:pathLst>
            </a:custGeom>
            <a:solidFill>
              <a:srgbClr val="7A1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6"/>
            <p:cNvSpPr/>
            <p:nvPr/>
          </p:nvSpPr>
          <p:spPr>
            <a:xfrm>
              <a:off x="2381304" y="1571573"/>
              <a:ext cx="31559" cy="38851"/>
            </a:xfrm>
            <a:custGeom>
              <a:avLst/>
              <a:gdLst/>
              <a:ahLst/>
              <a:cxnLst/>
              <a:rect l="l" t="t" r="r" b="b"/>
              <a:pathLst>
                <a:path w="1082" h="1332" extrusionOk="0">
                  <a:moveTo>
                    <a:pt x="0" y="0"/>
                  </a:moveTo>
                  <a:lnTo>
                    <a:pt x="0" y="1332"/>
                  </a:lnTo>
                  <a:cubicBezTo>
                    <a:pt x="368" y="1308"/>
                    <a:pt x="733" y="1238"/>
                    <a:pt x="1081" y="1125"/>
                  </a:cubicBezTo>
                  <a:lnTo>
                    <a:pt x="1081"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6"/>
            <p:cNvSpPr/>
            <p:nvPr/>
          </p:nvSpPr>
          <p:spPr>
            <a:xfrm>
              <a:off x="2158260" y="1571573"/>
              <a:ext cx="31559" cy="38851"/>
            </a:xfrm>
            <a:custGeom>
              <a:avLst/>
              <a:gdLst/>
              <a:ahLst/>
              <a:cxnLst/>
              <a:rect l="l" t="t" r="r" b="b"/>
              <a:pathLst>
                <a:path w="1082" h="1332" extrusionOk="0">
                  <a:moveTo>
                    <a:pt x="1" y="0"/>
                  </a:moveTo>
                  <a:lnTo>
                    <a:pt x="1" y="1125"/>
                  </a:lnTo>
                  <a:cubicBezTo>
                    <a:pt x="349" y="1236"/>
                    <a:pt x="713" y="1308"/>
                    <a:pt x="1082" y="1332"/>
                  </a:cubicBezTo>
                  <a:lnTo>
                    <a:pt x="1082"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6"/>
            <p:cNvSpPr/>
            <p:nvPr/>
          </p:nvSpPr>
          <p:spPr>
            <a:xfrm>
              <a:off x="2115938" y="1527647"/>
              <a:ext cx="339306" cy="62302"/>
            </a:xfrm>
            <a:custGeom>
              <a:avLst/>
              <a:gdLst/>
              <a:ahLst/>
              <a:cxnLst/>
              <a:rect l="l" t="t" r="r" b="b"/>
              <a:pathLst>
                <a:path w="11633" h="2136" extrusionOk="0">
                  <a:moveTo>
                    <a:pt x="699" y="0"/>
                  </a:moveTo>
                  <a:lnTo>
                    <a:pt x="0" y="976"/>
                  </a:lnTo>
                  <a:lnTo>
                    <a:pt x="661" y="1450"/>
                  </a:lnTo>
                  <a:cubicBezTo>
                    <a:pt x="1278" y="1893"/>
                    <a:pt x="2045" y="2136"/>
                    <a:pt x="2821" y="2136"/>
                  </a:cubicBezTo>
                  <a:lnTo>
                    <a:pt x="8811" y="2136"/>
                  </a:lnTo>
                  <a:cubicBezTo>
                    <a:pt x="9586" y="2136"/>
                    <a:pt x="10352" y="1893"/>
                    <a:pt x="10972" y="1450"/>
                  </a:cubicBezTo>
                  <a:lnTo>
                    <a:pt x="11632" y="976"/>
                  </a:lnTo>
                  <a:lnTo>
                    <a:pt x="10934" y="0"/>
                  </a:lnTo>
                  <a:lnTo>
                    <a:pt x="10272" y="473"/>
                  </a:lnTo>
                  <a:cubicBezTo>
                    <a:pt x="9857" y="771"/>
                    <a:pt x="9338" y="935"/>
                    <a:pt x="8811" y="935"/>
                  </a:cubicBezTo>
                  <a:lnTo>
                    <a:pt x="2821" y="935"/>
                  </a:lnTo>
                  <a:cubicBezTo>
                    <a:pt x="2296" y="935"/>
                    <a:pt x="1776" y="772"/>
                    <a:pt x="1361" y="473"/>
                  </a:cubicBezTo>
                  <a:lnTo>
                    <a:pt x="699"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6"/>
            <p:cNvSpPr/>
            <p:nvPr/>
          </p:nvSpPr>
          <p:spPr>
            <a:xfrm>
              <a:off x="2208312" y="1623899"/>
              <a:ext cx="154471" cy="154471"/>
            </a:xfrm>
            <a:custGeom>
              <a:avLst/>
              <a:gdLst/>
              <a:ahLst/>
              <a:cxnLst/>
              <a:rect l="l" t="t" r="r" b="b"/>
              <a:pathLst>
                <a:path w="5296" h="5296" extrusionOk="0">
                  <a:moveTo>
                    <a:pt x="2649" y="0"/>
                  </a:moveTo>
                  <a:cubicBezTo>
                    <a:pt x="1185" y="0"/>
                    <a:pt x="0" y="1187"/>
                    <a:pt x="0" y="2649"/>
                  </a:cubicBezTo>
                  <a:cubicBezTo>
                    <a:pt x="0" y="4112"/>
                    <a:pt x="1187" y="5296"/>
                    <a:pt x="2649" y="5296"/>
                  </a:cubicBezTo>
                  <a:cubicBezTo>
                    <a:pt x="4112" y="5296"/>
                    <a:pt x="5295" y="4109"/>
                    <a:pt x="5295" y="2649"/>
                  </a:cubicBezTo>
                  <a:cubicBezTo>
                    <a:pt x="5295" y="1187"/>
                    <a:pt x="4112" y="0"/>
                    <a:pt x="2649" y="0"/>
                  </a:cubicBezTo>
                  <a:close/>
                </a:path>
              </a:pathLst>
            </a:custGeom>
            <a:gradFill>
              <a:gsLst>
                <a:gs pos="0">
                  <a:srgbClr val="CAA854"/>
                </a:gs>
                <a:gs pos="100000">
                  <a:srgbClr val="705D2A"/>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6"/>
            <p:cNvSpPr/>
            <p:nvPr/>
          </p:nvSpPr>
          <p:spPr>
            <a:xfrm>
              <a:off x="2208312" y="1623899"/>
              <a:ext cx="84148" cy="154471"/>
            </a:xfrm>
            <a:custGeom>
              <a:avLst/>
              <a:gdLst/>
              <a:ahLst/>
              <a:cxnLst/>
              <a:rect l="l" t="t" r="r" b="b"/>
              <a:pathLst>
                <a:path w="2885" h="5296" extrusionOk="0">
                  <a:moveTo>
                    <a:pt x="2649" y="0"/>
                  </a:moveTo>
                  <a:cubicBezTo>
                    <a:pt x="1187" y="0"/>
                    <a:pt x="0" y="1185"/>
                    <a:pt x="0" y="2649"/>
                  </a:cubicBezTo>
                  <a:cubicBezTo>
                    <a:pt x="0" y="4109"/>
                    <a:pt x="1185" y="5296"/>
                    <a:pt x="2649" y="5296"/>
                  </a:cubicBezTo>
                  <a:cubicBezTo>
                    <a:pt x="2729" y="5296"/>
                    <a:pt x="2807" y="5293"/>
                    <a:pt x="2884" y="5286"/>
                  </a:cubicBezTo>
                  <a:cubicBezTo>
                    <a:pt x="1535" y="5164"/>
                    <a:pt x="475" y="4032"/>
                    <a:pt x="475" y="2649"/>
                  </a:cubicBezTo>
                  <a:cubicBezTo>
                    <a:pt x="475" y="1266"/>
                    <a:pt x="1535" y="132"/>
                    <a:pt x="2884" y="12"/>
                  </a:cubicBezTo>
                  <a:cubicBezTo>
                    <a:pt x="2805" y="5"/>
                    <a:pt x="2728" y="0"/>
                    <a:pt x="2649"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6"/>
            <p:cNvSpPr/>
            <p:nvPr/>
          </p:nvSpPr>
          <p:spPr>
            <a:xfrm>
              <a:off x="2232812" y="1648371"/>
              <a:ext cx="105528" cy="105470"/>
            </a:xfrm>
            <a:custGeom>
              <a:avLst/>
              <a:gdLst/>
              <a:ahLst/>
              <a:cxnLst/>
              <a:rect l="l" t="t" r="r" b="b"/>
              <a:pathLst>
                <a:path w="3618" h="3616" extrusionOk="0">
                  <a:moveTo>
                    <a:pt x="1810" y="1"/>
                  </a:moveTo>
                  <a:cubicBezTo>
                    <a:pt x="810" y="1"/>
                    <a:pt x="1" y="812"/>
                    <a:pt x="1" y="1810"/>
                  </a:cubicBezTo>
                  <a:cubicBezTo>
                    <a:pt x="1" y="2807"/>
                    <a:pt x="812" y="3616"/>
                    <a:pt x="1810" y="3616"/>
                  </a:cubicBezTo>
                  <a:cubicBezTo>
                    <a:pt x="2808" y="3616"/>
                    <a:pt x="3618" y="2807"/>
                    <a:pt x="3618" y="1810"/>
                  </a:cubicBezTo>
                  <a:cubicBezTo>
                    <a:pt x="3618" y="812"/>
                    <a:pt x="2808" y="2"/>
                    <a:pt x="1810"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6"/>
            <p:cNvSpPr/>
            <p:nvPr/>
          </p:nvSpPr>
          <p:spPr>
            <a:xfrm>
              <a:off x="2434010" y="1593361"/>
              <a:ext cx="18609" cy="140996"/>
            </a:xfrm>
            <a:custGeom>
              <a:avLst/>
              <a:gdLst/>
              <a:ahLst/>
              <a:cxnLst/>
              <a:rect l="l" t="t" r="r" b="b"/>
              <a:pathLst>
                <a:path w="638" h="4834" extrusionOk="0">
                  <a:moveTo>
                    <a:pt x="1" y="0"/>
                  </a:moveTo>
                  <a:lnTo>
                    <a:pt x="1" y="4834"/>
                  </a:lnTo>
                  <a:lnTo>
                    <a:pt x="638" y="4834"/>
                  </a:lnTo>
                  <a:lnTo>
                    <a:pt x="6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6"/>
            <p:cNvSpPr/>
            <p:nvPr/>
          </p:nvSpPr>
          <p:spPr>
            <a:xfrm>
              <a:off x="2427389" y="1726015"/>
              <a:ext cx="31880" cy="31851"/>
            </a:xfrm>
            <a:custGeom>
              <a:avLst/>
              <a:gdLst/>
              <a:ahLst/>
              <a:cxnLst/>
              <a:rect l="l" t="t" r="r" b="b"/>
              <a:pathLst>
                <a:path w="1093" h="1092" extrusionOk="0">
                  <a:moveTo>
                    <a:pt x="546" y="0"/>
                  </a:moveTo>
                  <a:cubicBezTo>
                    <a:pt x="245" y="0"/>
                    <a:pt x="1" y="245"/>
                    <a:pt x="1" y="547"/>
                  </a:cubicBezTo>
                  <a:cubicBezTo>
                    <a:pt x="1" y="847"/>
                    <a:pt x="245" y="1092"/>
                    <a:pt x="546" y="1092"/>
                  </a:cubicBezTo>
                  <a:cubicBezTo>
                    <a:pt x="846" y="1092"/>
                    <a:pt x="1092" y="848"/>
                    <a:pt x="1092" y="547"/>
                  </a:cubicBezTo>
                  <a:cubicBezTo>
                    <a:pt x="1092" y="245"/>
                    <a:pt x="846" y="0"/>
                    <a:pt x="546" y="0"/>
                  </a:cubicBezTo>
                  <a:close/>
                </a:path>
              </a:pathLst>
            </a:custGeom>
            <a:gradFill>
              <a:gsLst>
                <a:gs pos="0">
                  <a:srgbClr val="CAA854"/>
                </a:gs>
                <a:gs pos="100000">
                  <a:srgbClr val="705D2A"/>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6"/>
            <p:cNvSpPr/>
            <p:nvPr/>
          </p:nvSpPr>
          <p:spPr>
            <a:xfrm>
              <a:off x="2427447" y="1726015"/>
              <a:ext cx="21438" cy="31851"/>
            </a:xfrm>
            <a:custGeom>
              <a:avLst/>
              <a:gdLst/>
              <a:ahLst/>
              <a:cxnLst/>
              <a:rect l="l" t="t" r="r" b="b"/>
              <a:pathLst>
                <a:path w="735" h="1092" extrusionOk="0">
                  <a:moveTo>
                    <a:pt x="545" y="0"/>
                  </a:moveTo>
                  <a:cubicBezTo>
                    <a:pt x="243" y="0"/>
                    <a:pt x="0" y="246"/>
                    <a:pt x="0" y="547"/>
                  </a:cubicBezTo>
                  <a:cubicBezTo>
                    <a:pt x="0" y="848"/>
                    <a:pt x="245" y="1092"/>
                    <a:pt x="545" y="1092"/>
                  </a:cubicBezTo>
                  <a:cubicBezTo>
                    <a:pt x="611" y="1092"/>
                    <a:pt x="675" y="1081"/>
                    <a:pt x="734" y="1059"/>
                  </a:cubicBezTo>
                  <a:cubicBezTo>
                    <a:pt x="526" y="982"/>
                    <a:pt x="378" y="783"/>
                    <a:pt x="378" y="547"/>
                  </a:cubicBezTo>
                  <a:cubicBezTo>
                    <a:pt x="378" y="312"/>
                    <a:pt x="526" y="110"/>
                    <a:pt x="734" y="34"/>
                  </a:cubicBezTo>
                  <a:cubicBezTo>
                    <a:pt x="675" y="12"/>
                    <a:pt x="613" y="0"/>
                    <a:pt x="545"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79"/>
        <p:cNvGrpSpPr/>
        <p:nvPr/>
      </p:nvGrpSpPr>
      <p:grpSpPr>
        <a:xfrm>
          <a:off x="0" y="0"/>
          <a:ext cx="0" cy="0"/>
          <a:chOff x="0" y="0"/>
          <a:chExt cx="0" cy="0"/>
        </a:xfrm>
      </p:grpSpPr>
      <p:sp>
        <p:nvSpPr>
          <p:cNvPr id="880" name="Google Shape;880;p37"/>
          <p:cNvSpPr txBox="1">
            <a:spLocks noGrp="1"/>
          </p:cNvSpPr>
          <p:nvPr>
            <p:ph type="title"/>
          </p:nvPr>
        </p:nvSpPr>
        <p:spPr>
          <a:xfrm>
            <a:off x="720009" y="2876550"/>
            <a:ext cx="1645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Venus</a:t>
            </a:r>
            <a:endParaRPr/>
          </a:p>
        </p:txBody>
      </p:sp>
      <p:sp>
        <p:nvSpPr>
          <p:cNvPr id="881" name="Google Shape;881;p37"/>
          <p:cNvSpPr txBox="1">
            <a:spLocks noGrp="1"/>
          </p:cNvSpPr>
          <p:nvPr>
            <p:ph type="subTitle" idx="1"/>
          </p:nvPr>
        </p:nvSpPr>
        <p:spPr>
          <a:xfrm>
            <a:off x="720009" y="3333750"/>
            <a:ext cx="1645800" cy="484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Venus is the second planet from the Sun</a:t>
            </a:r>
            <a:endParaRPr/>
          </a:p>
        </p:txBody>
      </p:sp>
      <p:sp>
        <p:nvSpPr>
          <p:cNvPr id="882" name="Google Shape;882;p37"/>
          <p:cNvSpPr txBox="1">
            <a:spLocks noGrp="1"/>
          </p:cNvSpPr>
          <p:nvPr>
            <p:ph type="title" idx="2"/>
          </p:nvPr>
        </p:nvSpPr>
        <p:spPr>
          <a:xfrm>
            <a:off x="4758811" y="2876550"/>
            <a:ext cx="1645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Jupiter</a:t>
            </a:r>
            <a:endParaRPr/>
          </a:p>
        </p:txBody>
      </p:sp>
      <p:sp>
        <p:nvSpPr>
          <p:cNvPr id="883" name="Google Shape;883;p37"/>
          <p:cNvSpPr txBox="1">
            <a:spLocks noGrp="1"/>
          </p:cNvSpPr>
          <p:nvPr>
            <p:ph type="subTitle" idx="3"/>
          </p:nvPr>
        </p:nvSpPr>
        <p:spPr>
          <a:xfrm>
            <a:off x="4758806" y="3333750"/>
            <a:ext cx="1645800" cy="484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It’s the biggest planet of them all</a:t>
            </a:r>
            <a:endParaRPr/>
          </a:p>
        </p:txBody>
      </p:sp>
      <p:sp>
        <p:nvSpPr>
          <p:cNvPr id="884" name="Google Shape;884;p37"/>
          <p:cNvSpPr txBox="1">
            <a:spLocks noGrp="1"/>
          </p:cNvSpPr>
          <p:nvPr>
            <p:ph type="title" idx="8"/>
          </p:nvPr>
        </p:nvSpPr>
        <p:spPr>
          <a:xfrm>
            <a:off x="720000" y="481226"/>
            <a:ext cx="7704000" cy="365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Four columns</a:t>
            </a:r>
            <a:endParaRPr/>
          </a:p>
        </p:txBody>
      </p:sp>
      <p:sp>
        <p:nvSpPr>
          <p:cNvPr id="885" name="Google Shape;885;p37"/>
          <p:cNvSpPr txBox="1">
            <a:spLocks noGrp="1"/>
          </p:cNvSpPr>
          <p:nvPr>
            <p:ph type="title" idx="4"/>
          </p:nvPr>
        </p:nvSpPr>
        <p:spPr>
          <a:xfrm>
            <a:off x="2739410" y="2876550"/>
            <a:ext cx="1645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Mars</a:t>
            </a:r>
            <a:endParaRPr/>
          </a:p>
        </p:txBody>
      </p:sp>
      <p:sp>
        <p:nvSpPr>
          <p:cNvPr id="886" name="Google Shape;886;p37"/>
          <p:cNvSpPr txBox="1">
            <a:spLocks noGrp="1"/>
          </p:cNvSpPr>
          <p:nvPr>
            <p:ph type="subTitle" idx="5"/>
          </p:nvPr>
        </p:nvSpPr>
        <p:spPr>
          <a:xfrm>
            <a:off x="2739408" y="3333750"/>
            <a:ext cx="1645800" cy="484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Despite being red, Mars is a cold place</a:t>
            </a:r>
            <a:endParaRPr/>
          </a:p>
        </p:txBody>
      </p:sp>
      <p:sp>
        <p:nvSpPr>
          <p:cNvPr id="887" name="Google Shape;887;p37"/>
          <p:cNvSpPr txBox="1">
            <a:spLocks noGrp="1"/>
          </p:cNvSpPr>
          <p:nvPr>
            <p:ph type="title" idx="6"/>
          </p:nvPr>
        </p:nvSpPr>
        <p:spPr>
          <a:xfrm>
            <a:off x="6778212" y="2876550"/>
            <a:ext cx="1645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Saturn</a:t>
            </a:r>
            <a:endParaRPr/>
          </a:p>
        </p:txBody>
      </p:sp>
      <p:sp>
        <p:nvSpPr>
          <p:cNvPr id="888" name="Google Shape;888;p37"/>
          <p:cNvSpPr txBox="1">
            <a:spLocks noGrp="1"/>
          </p:cNvSpPr>
          <p:nvPr>
            <p:ph type="subTitle" idx="7"/>
          </p:nvPr>
        </p:nvSpPr>
        <p:spPr>
          <a:xfrm>
            <a:off x="6778205" y="3333750"/>
            <a:ext cx="1645800" cy="484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It’s a gas giant and has several rings</a:t>
            </a:r>
            <a:endParaRPr/>
          </a:p>
        </p:txBody>
      </p:sp>
      <p:sp>
        <p:nvSpPr>
          <p:cNvPr id="889" name="Google Shape;889;p37"/>
          <p:cNvSpPr/>
          <p:nvPr/>
        </p:nvSpPr>
        <p:spPr>
          <a:xfrm>
            <a:off x="1085700" y="1851750"/>
            <a:ext cx="914400" cy="914400"/>
          </a:xfrm>
          <a:prstGeom prst="snip2DiagRect">
            <a:avLst>
              <a:gd name="adj1" fmla="val 17386"/>
              <a:gd name="adj2" fmla="val 16667"/>
            </a:avLst>
          </a:prstGeom>
          <a:solidFill>
            <a:srgbClr val="FFFFFF"/>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7"/>
          <p:cNvSpPr/>
          <p:nvPr/>
        </p:nvSpPr>
        <p:spPr>
          <a:xfrm>
            <a:off x="3105100" y="1851750"/>
            <a:ext cx="914400" cy="914400"/>
          </a:xfrm>
          <a:prstGeom prst="snip2DiagRect">
            <a:avLst>
              <a:gd name="adj1" fmla="val 17386"/>
              <a:gd name="adj2" fmla="val 16667"/>
            </a:avLst>
          </a:prstGeom>
          <a:solidFill>
            <a:srgbClr val="FFFFFF"/>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7"/>
          <p:cNvSpPr/>
          <p:nvPr/>
        </p:nvSpPr>
        <p:spPr>
          <a:xfrm>
            <a:off x="5124500" y="1851750"/>
            <a:ext cx="914400" cy="914400"/>
          </a:xfrm>
          <a:prstGeom prst="snip2DiagRect">
            <a:avLst>
              <a:gd name="adj1" fmla="val 17386"/>
              <a:gd name="adj2" fmla="val 16667"/>
            </a:avLst>
          </a:prstGeom>
          <a:solidFill>
            <a:srgbClr val="FFFFFF"/>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7"/>
          <p:cNvSpPr/>
          <p:nvPr/>
        </p:nvSpPr>
        <p:spPr>
          <a:xfrm>
            <a:off x="7143900" y="1851750"/>
            <a:ext cx="914400" cy="914400"/>
          </a:xfrm>
          <a:prstGeom prst="snip2DiagRect">
            <a:avLst>
              <a:gd name="adj1" fmla="val 17386"/>
              <a:gd name="adj2" fmla="val 16667"/>
            </a:avLst>
          </a:prstGeom>
          <a:solidFill>
            <a:srgbClr val="FFFFFF"/>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 name="Google Shape;893;p37"/>
          <p:cNvGrpSpPr/>
          <p:nvPr/>
        </p:nvGrpSpPr>
        <p:grpSpPr>
          <a:xfrm>
            <a:off x="7329022" y="2034632"/>
            <a:ext cx="542840" cy="548630"/>
            <a:chOff x="5465884" y="2113243"/>
            <a:chExt cx="343331" cy="343301"/>
          </a:xfrm>
        </p:grpSpPr>
        <p:sp>
          <p:nvSpPr>
            <p:cNvPr id="894" name="Google Shape;894;p37"/>
            <p:cNvSpPr/>
            <p:nvPr/>
          </p:nvSpPr>
          <p:spPr>
            <a:xfrm>
              <a:off x="5465884" y="2113243"/>
              <a:ext cx="343331" cy="343301"/>
            </a:xfrm>
            <a:custGeom>
              <a:avLst/>
              <a:gdLst/>
              <a:ahLst/>
              <a:cxnLst/>
              <a:rect l="l" t="t" r="r" b="b"/>
              <a:pathLst>
                <a:path w="11771" h="11770" extrusionOk="0">
                  <a:moveTo>
                    <a:pt x="5889" y="0"/>
                  </a:moveTo>
                  <a:cubicBezTo>
                    <a:pt x="5888" y="0"/>
                    <a:pt x="5887" y="0"/>
                    <a:pt x="5886" y="0"/>
                  </a:cubicBezTo>
                  <a:cubicBezTo>
                    <a:pt x="2636" y="0"/>
                    <a:pt x="0" y="2635"/>
                    <a:pt x="0" y="5884"/>
                  </a:cubicBezTo>
                  <a:cubicBezTo>
                    <a:pt x="0" y="9135"/>
                    <a:pt x="2636" y="11770"/>
                    <a:pt x="5886" y="11770"/>
                  </a:cubicBezTo>
                  <a:cubicBezTo>
                    <a:pt x="9137" y="11770"/>
                    <a:pt x="11770" y="9135"/>
                    <a:pt x="11770" y="5884"/>
                  </a:cubicBezTo>
                  <a:cubicBezTo>
                    <a:pt x="11770" y="2633"/>
                    <a:pt x="9137" y="0"/>
                    <a:pt x="5889" y="0"/>
                  </a:cubicBezTo>
                  <a:close/>
                </a:path>
              </a:pathLst>
            </a:custGeom>
            <a:gradFill>
              <a:gsLst>
                <a:gs pos="0">
                  <a:srgbClr val="E63636"/>
                </a:gs>
                <a:gs pos="100000">
                  <a:srgbClr val="83171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7"/>
            <p:cNvSpPr/>
            <p:nvPr/>
          </p:nvSpPr>
          <p:spPr>
            <a:xfrm>
              <a:off x="5487380" y="2134622"/>
              <a:ext cx="300367" cy="300396"/>
            </a:xfrm>
            <a:custGeom>
              <a:avLst/>
              <a:gdLst/>
              <a:ahLst/>
              <a:cxnLst/>
              <a:rect l="l" t="t" r="r" b="b"/>
              <a:pathLst>
                <a:path w="10298" h="10299" extrusionOk="0">
                  <a:moveTo>
                    <a:pt x="5149" y="1"/>
                  </a:moveTo>
                  <a:cubicBezTo>
                    <a:pt x="2309" y="1"/>
                    <a:pt x="0" y="2309"/>
                    <a:pt x="0" y="5150"/>
                  </a:cubicBezTo>
                  <a:cubicBezTo>
                    <a:pt x="0" y="7990"/>
                    <a:pt x="2309" y="10299"/>
                    <a:pt x="5149" y="10299"/>
                  </a:cubicBezTo>
                  <a:cubicBezTo>
                    <a:pt x="7986" y="10299"/>
                    <a:pt x="10298" y="7990"/>
                    <a:pt x="10298" y="5150"/>
                  </a:cubicBezTo>
                  <a:cubicBezTo>
                    <a:pt x="10298" y="2309"/>
                    <a:pt x="7989" y="1"/>
                    <a:pt x="5149"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7"/>
            <p:cNvSpPr/>
            <p:nvPr/>
          </p:nvSpPr>
          <p:spPr>
            <a:xfrm>
              <a:off x="5487380" y="2134681"/>
              <a:ext cx="159867" cy="300396"/>
            </a:xfrm>
            <a:custGeom>
              <a:avLst/>
              <a:gdLst/>
              <a:ahLst/>
              <a:cxnLst/>
              <a:rect l="l" t="t" r="r" b="b"/>
              <a:pathLst>
                <a:path w="5481" h="10299" extrusionOk="0">
                  <a:moveTo>
                    <a:pt x="5149" y="0"/>
                  </a:moveTo>
                  <a:cubicBezTo>
                    <a:pt x="2309" y="0"/>
                    <a:pt x="0" y="2310"/>
                    <a:pt x="0" y="5149"/>
                  </a:cubicBezTo>
                  <a:cubicBezTo>
                    <a:pt x="0" y="7989"/>
                    <a:pt x="2309" y="10298"/>
                    <a:pt x="5149" y="10298"/>
                  </a:cubicBezTo>
                  <a:cubicBezTo>
                    <a:pt x="5260" y="10298"/>
                    <a:pt x="5370" y="10295"/>
                    <a:pt x="5480" y="10288"/>
                  </a:cubicBezTo>
                  <a:cubicBezTo>
                    <a:pt x="2795" y="10115"/>
                    <a:pt x="662" y="7877"/>
                    <a:pt x="662" y="5149"/>
                  </a:cubicBezTo>
                  <a:cubicBezTo>
                    <a:pt x="662" y="2422"/>
                    <a:pt x="2794" y="183"/>
                    <a:pt x="5480" y="12"/>
                  </a:cubicBezTo>
                  <a:cubicBezTo>
                    <a:pt x="5370" y="5"/>
                    <a:pt x="5260" y="0"/>
                    <a:pt x="5149"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7"/>
            <p:cNvSpPr/>
            <p:nvPr/>
          </p:nvSpPr>
          <p:spPr>
            <a:xfrm>
              <a:off x="5632343" y="2129518"/>
              <a:ext cx="10413" cy="121687"/>
            </a:xfrm>
            <a:custGeom>
              <a:avLst/>
              <a:gdLst/>
              <a:ahLst/>
              <a:cxnLst/>
              <a:rect l="l" t="t" r="r" b="b"/>
              <a:pathLst>
                <a:path w="357" h="4172" extrusionOk="0">
                  <a:moveTo>
                    <a:pt x="179" y="0"/>
                  </a:moveTo>
                  <a:cubicBezTo>
                    <a:pt x="79" y="0"/>
                    <a:pt x="0" y="79"/>
                    <a:pt x="0" y="177"/>
                  </a:cubicBezTo>
                  <a:lnTo>
                    <a:pt x="0" y="3993"/>
                  </a:lnTo>
                  <a:cubicBezTo>
                    <a:pt x="0" y="4093"/>
                    <a:pt x="79" y="4172"/>
                    <a:pt x="179" y="4172"/>
                  </a:cubicBezTo>
                  <a:cubicBezTo>
                    <a:pt x="276" y="4172"/>
                    <a:pt x="356" y="4093"/>
                    <a:pt x="356" y="3993"/>
                  </a:cubicBezTo>
                  <a:lnTo>
                    <a:pt x="356" y="177"/>
                  </a:lnTo>
                  <a:cubicBezTo>
                    <a:pt x="356" y="79"/>
                    <a:pt x="277" y="0"/>
                    <a:pt x="179"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7"/>
            <p:cNvSpPr/>
            <p:nvPr/>
          </p:nvSpPr>
          <p:spPr>
            <a:xfrm>
              <a:off x="5651273" y="2150169"/>
              <a:ext cx="68223" cy="106403"/>
            </a:xfrm>
            <a:custGeom>
              <a:avLst/>
              <a:gdLst/>
              <a:ahLst/>
              <a:cxnLst/>
              <a:rect l="l" t="t" r="r" b="b"/>
              <a:pathLst>
                <a:path w="2339" h="3648" extrusionOk="0">
                  <a:moveTo>
                    <a:pt x="2136" y="0"/>
                  </a:moveTo>
                  <a:cubicBezTo>
                    <a:pt x="2074" y="0"/>
                    <a:pt x="2015" y="32"/>
                    <a:pt x="1982" y="89"/>
                  </a:cubicBezTo>
                  <a:lnTo>
                    <a:pt x="50" y="3379"/>
                  </a:lnTo>
                  <a:cubicBezTo>
                    <a:pt x="0" y="3464"/>
                    <a:pt x="30" y="3574"/>
                    <a:pt x="115" y="3622"/>
                  </a:cubicBezTo>
                  <a:cubicBezTo>
                    <a:pt x="141" y="3640"/>
                    <a:pt x="173" y="3647"/>
                    <a:pt x="204" y="3647"/>
                  </a:cubicBezTo>
                  <a:cubicBezTo>
                    <a:pt x="265" y="3647"/>
                    <a:pt x="324" y="3615"/>
                    <a:pt x="356" y="3559"/>
                  </a:cubicBezTo>
                  <a:lnTo>
                    <a:pt x="2290" y="268"/>
                  </a:lnTo>
                  <a:cubicBezTo>
                    <a:pt x="2338" y="184"/>
                    <a:pt x="2309" y="74"/>
                    <a:pt x="2225" y="25"/>
                  </a:cubicBezTo>
                  <a:cubicBezTo>
                    <a:pt x="2197" y="8"/>
                    <a:pt x="2166" y="0"/>
                    <a:pt x="2136"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7"/>
            <p:cNvSpPr/>
            <p:nvPr/>
          </p:nvSpPr>
          <p:spPr>
            <a:xfrm>
              <a:off x="5665535" y="2206520"/>
              <a:ext cx="109028" cy="64606"/>
            </a:xfrm>
            <a:custGeom>
              <a:avLst/>
              <a:gdLst/>
              <a:ahLst/>
              <a:cxnLst/>
              <a:rect l="l" t="t" r="r" b="b"/>
              <a:pathLst>
                <a:path w="3738" h="2215" extrusionOk="0">
                  <a:moveTo>
                    <a:pt x="3535" y="0"/>
                  </a:moveTo>
                  <a:cubicBezTo>
                    <a:pt x="3506" y="0"/>
                    <a:pt x="3476" y="8"/>
                    <a:pt x="3449" y="23"/>
                  </a:cubicBezTo>
                  <a:lnTo>
                    <a:pt x="116" y="1881"/>
                  </a:lnTo>
                  <a:cubicBezTo>
                    <a:pt x="31" y="1929"/>
                    <a:pt x="1" y="2037"/>
                    <a:pt x="47" y="2122"/>
                  </a:cubicBezTo>
                  <a:cubicBezTo>
                    <a:pt x="81" y="2181"/>
                    <a:pt x="141" y="2215"/>
                    <a:pt x="203" y="2215"/>
                  </a:cubicBezTo>
                  <a:cubicBezTo>
                    <a:pt x="233" y="2215"/>
                    <a:pt x="264" y="2207"/>
                    <a:pt x="289" y="2190"/>
                  </a:cubicBezTo>
                  <a:lnTo>
                    <a:pt x="3622" y="332"/>
                  </a:lnTo>
                  <a:cubicBezTo>
                    <a:pt x="3707" y="284"/>
                    <a:pt x="3737" y="175"/>
                    <a:pt x="3690" y="91"/>
                  </a:cubicBezTo>
                  <a:cubicBezTo>
                    <a:pt x="3658" y="33"/>
                    <a:pt x="3597" y="0"/>
                    <a:pt x="3535"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7"/>
            <p:cNvSpPr/>
            <p:nvPr/>
          </p:nvSpPr>
          <p:spPr>
            <a:xfrm>
              <a:off x="5555574" y="2150139"/>
              <a:ext cx="68194" cy="106432"/>
            </a:xfrm>
            <a:custGeom>
              <a:avLst/>
              <a:gdLst/>
              <a:ahLst/>
              <a:cxnLst/>
              <a:rect l="l" t="t" r="r" b="b"/>
              <a:pathLst>
                <a:path w="2338" h="3649" extrusionOk="0">
                  <a:moveTo>
                    <a:pt x="204" y="1"/>
                  </a:moveTo>
                  <a:cubicBezTo>
                    <a:pt x="173" y="1"/>
                    <a:pt x="142" y="9"/>
                    <a:pt x="114" y="26"/>
                  </a:cubicBezTo>
                  <a:cubicBezTo>
                    <a:pt x="28" y="75"/>
                    <a:pt x="0" y="185"/>
                    <a:pt x="50" y="269"/>
                  </a:cubicBezTo>
                  <a:lnTo>
                    <a:pt x="1982" y="3560"/>
                  </a:lnTo>
                  <a:cubicBezTo>
                    <a:pt x="2014" y="3616"/>
                    <a:pt x="2074" y="3648"/>
                    <a:pt x="2136" y="3648"/>
                  </a:cubicBezTo>
                  <a:cubicBezTo>
                    <a:pt x="2167" y="3648"/>
                    <a:pt x="2197" y="3641"/>
                    <a:pt x="2225" y="3623"/>
                  </a:cubicBezTo>
                  <a:cubicBezTo>
                    <a:pt x="2312" y="3573"/>
                    <a:pt x="2338" y="3463"/>
                    <a:pt x="2288" y="3380"/>
                  </a:cubicBezTo>
                  <a:lnTo>
                    <a:pt x="358" y="90"/>
                  </a:lnTo>
                  <a:cubicBezTo>
                    <a:pt x="324" y="32"/>
                    <a:pt x="265" y="1"/>
                    <a:pt x="204"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7"/>
            <p:cNvSpPr/>
            <p:nvPr/>
          </p:nvSpPr>
          <p:spPr>
            <a:xfrm>
              <a:off x="5500447" y="2206520"/>
              <a:ext cx="109145" cy="64606"/>
            </a:xfrm>
            <a:custGeom>
              <a:avLst/>
              <a:gdLst/>
              <a:ahLst/>
              <a:cxnLst/>
              <a:rect l="l" t="t" r="r" b="b"/>
              <a:pathLst>
                <a:path w="3742" h="2215" extrusionOk="0">
                  <a:moveTo>
                    <a:pt x="203" y="1"/>
                  </a:moveTo>
                  <a:cubicBezTo>
                    <a:pt x="142" y="1"/>
                    <a:pt x="82" y="34"/>
                    <a:pt x="50" y="92"/>
                  </a:cubicBezTo>
                  <a:cubicBezTo>
                    <a:pt x="0" y="178"/>
                    <a:pt x="31" y="287"/>
                    <a:pt x="118" y="334"/>
                  </a:cubicBezTo>
                  <a:lnTo>
                    <a:pt x="3450" y="2193"/>
                  </a:lnTo>
                  <a:cubicBezTo>
                    <a:pt x="3478" y="2207"/>
                    <a:pt x="3507" y="2215"/>
                    <a:pt x="3537" y="2215"/>
                  </a:cubicBezTo>
                  <a:cubicBezTo>
                    <a:pt x="3598" y="2215"/>
                    <a:pt x="3660" y="2181"/>
                    <a:pt x="3692" y="2125"/>
                  </a:cubicBezTo>
                  <a:cubicBezTo>
                    <a:pt x="3742" y="2039"/>
                    <a:pt x="3711" y="1930"/>
                    <a:pt x="3624" y="1883"/>
                  </a:cubicBezTo>
                  <a:lnTo>
                    <a:pt x="292" y="25"/>
                  </a:lnTo>
                  <a:cubicBezTo>
                    <a:pt x="264" y="8"/>
                    <a:pt x="233" y="1"/>
                    <a:pt x="203"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7"/>
            <p:cNvSpPr/>
            <p:nvPr/>
          </p:nvSpPr>
          <p:spPr>
            <a:xfrm>
              <a:off x="5671252" y="2279672"/>
              <a:ext cx="121687" cy="10413"/>
            </a:xfrm>
            <a:custGeom>
              <a:avLst/>
              <a:gdLst/>
              <a:ahLst/>
              <a:cxnLst/>
              <a:rect l="l" t="t" r="r" b="b"/>
              <a:pathLst>
                <a:path w="4172" h="357" extrusionOk="0">
                  <a:moveTo>
                    <a:pt x="178" y="1"/>
                  </a:moveTo>
                  <a:cubicBezTo>
                    <a:pt x="78" y="1"/>
                    <a:pt x="1" y="80"/>
                    <a:pt x="1" y="178"/>
                  </a:cubicBezTo>
                  <a:cubicBezTo>
                    <a:pt x="1" y="278"/>
                    <a:pt x="78" y="357"/>
                    <a:pt x="178" y="357"/>
                  </a:cubicBezTo>
                  <a:lnTo>
                    <a:pt x="3994" y="357"/>
                  </a:lnTo>
                  <a:cubicBezTo>
                    <a:pt x="4091" y="357"/>
                    <a:pt x="4171" y="278"/>
                    <a:pt x="4171" y="178"/>
                  </a:cubicBezTo>
                  <a:cubicBezTo>
                    <a:pt x="4171" y="80"/>
                    <a:pt x="4092" y="1"/>
                    <a:pt x="3994"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7"/>
            <p:cNvSpPr/>
            <p:nvPr/>
          </p:nvSpPr>
          <p:spPr>
            <a:xfrm>
              <a:off x="5482218" y="2279672"/>
              <a:ext cx="121658" cy="10413"/>
            </a:xfrm>
            <a:custGeom>
              <a:avLst/>
              <a:gdLst/>
              <a:ahLst/>
              <a:cxnLst/>
              <a:rect l="l" t="t" r="r" b="b"/>
              <a:pathLst>
                <a:path w="4171" h="357" extrusionOk="0">
                  <a:moveTo>
                    <a:pt x="177" y="1"/>
                  </a:moveTo>
                  <a:cubicBezTo>
                    <a:pt x="78" y="1"/>
                    <a:pt x="0" y="80"/>
                    <a:pt x="0" y="178"/>
                  </a:cubicBezTo>
                  <a:cubicBezTo>
                    <a:pt x="0" y="278"/>
                    <a:pt x="78" y="357"/>
                    <a:pt x="177" y="357"/>
                  </a:cubicBezTo>
                  <a:lnTo>
                    <a:pt x="3993" y="357"/>
                  </a:lnTo>
                  <a:cubicBezTo>
                    <a:pt x="4091" y="357"/>
                    <a:pt x="4170" y="276"/>
                    <a:pt x="4170" y="178"/>
                  </a:cubicBezTo>
                  <a:cubicBezTo>
                    <a:pt x="4170" y="80"/>
                    <a:pt x="4091" y="1"/>
                    <a:pt x="3993"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7"/>
            <p:cNvSpPr/>
            <p:nvPr/>
          </p:nvSpPr>
          <p:spPr>
            <a:xfrm>
              <a:off x="5632343" y="2318553"/>
              <a:ext cx="10413" cy="121716"/>
            </a:xfrm>
            <a:custGeom>
              <a:avLst/>
              <a:gdLst/>
              <a:ahLst/>
              <a:cxnLst/>
              <a:rect l="l" t="t" r="r" b="b"/>
              <a:pathLst>
                <a:path w="357" h="4173" extrusionOk="0">
                  <a:moveTo>
                    <a:pt x="179" y="1"/>
                  </a:moveTo>
                  <a:cubicBezTo>
                    <a:pt x="79" y="1"/>
                    <a:pt x="0" y="80"/>
                    <a:pt x="0" y="178"/>
                  </a:cubicBezTo>
                  <a:lnTo>
                    <a:pt x="0" y="3994"/>
                  </a:lnTo>
                  <a:cubicBezTo>
                    <a:pt x="0" y="4094"/>
                    <a:pt x="79" y="4173"/>
                    <a:pt x="179" y="4173"/>
                  </a:cubicBezTo>
                  <a:cubicBezTo>
                    <a:pt x="276" y="4173"/>
                    <a:pt x="356" y="4092"/>
                    <a:pt x="356" y="3994"/>
                  </a:cubicBezTo>
                  <a:lnTo>
                    <a:pt x="356" y="178"/>
                  </a:lnTo>
                  <a:cubicBezTo>
                    <a:pt x="356" y="80"/>
                    <a:pt x="277" y="1"/>
                    <a:pt x="179"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7"/>
            <p:cNvSpPr/>
            <p:nvPr/>
          </p:nvSpPr>
          <p:spPr>
            <a:xfrm>
              <a:off x="5651302" y="2313157"/>
              <a:ext cx="68194" cy="106403"/>
            </a:xfrm>
            <a:custGeom>
              <a:avLst/>
              <a:gdLst/>
              <a:ahLst/>
              <a:cxnLst/>
              <a:rect l="l" t="t" r="r" b="b"/>
              <a:pathLst>
                <a:path w="2338" h="3648" extrusionOk="0">
                  <a:moveTo>
                    <a:pt x="204" y="0"/>
                  </a:moveTo>
                  <a:cubicBezTo>
                    <a:pt x="174" y="0"/>
                    <a:pt x="143" y="8"/>
                    <a:pt x="115" y="25"/>
                  </a:cubicBezTo>
                  <a:cubicBezTo>
                    <a:pt x="29" y="75"/>
                    <a:pt x="1" y="184"/>
                    <a:pt x="51" y="268"/>
                  </a:cubicBezTo>
                  <a:lnTo>
                    <a:pt x="1983" y="3559"/>
                  </a:lnTo>
                  <a:cubicBezTo>
                    <a:pt x="2015" y="3615"/>
                    <a:pt x="2076" y="3647"/>
                    <a:pt x="2136" y="3647"/>
                  </a:cubicBezTo>
                  <a:cubicBezTo>
                    <a:pt x="2167" y="3647"/>
                    <a:pt x="2198" y="3640"/>
                    <a:pt x="2224" y="3622"/>
                  </a:cubicBezTo>
                  <a:cubicBezTo>
                    <a:pt x="2311" y="3574"/>
                    <a:pt x="2337" y="3464"/>
                    <a:pt x="2289" y="3379"/>
                  </a:cubicBezTo>
                  <a:lnTo>
                    <a:pt x="358" y="89"/>
                  </a:lnTo>
                  <a:cubicBezTo>
                    <a:pt x="325" y="32"/>
                    <a:pt x="265" y="0"/>
                    <a:pt x="204"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7"/>
            <p:cNvSpPr/>
            <p:nvPr/>
          </p:nvSpPr>
          <p:spPr>
            <a:xfrm>
              <a:off x="5665623" y="2298602"/>
              <a:ext cx="109116" cy="64606"/>
            </a:xfrm>
            <a:custGeom>
              <a:avLst/>
              <a:gdLst/>
              <a:ahLst/>
              <a:cxnLst/>
              <a:rect l="l" t="t" r="r" b="b"/>
              <a:pathLst>
                <a:path w="3741" h="2215" extrusionOk="0">
                  <a:moveTo>
                    <a:pt x="202" y="0"/>
                  </a:moveTo>
                  <a:cubicBezTo>
                    <a:pt x="140" y="0"/>
                    <a:pt x="80" y="33"/>
                    <a:pt x="49" y="92"/>
                  </a:cubicBezTo>
                  <a:cubicBezTo>
                    <a:pt x="0" y="178"/>
                    <a:pt x="30" y="287"/>
                    <a:pt x="116" y="333"/>
                  </a:cubicBezTo>
                  <a:lnTo>
                    <a:pt x="3449" y="2192"/>
                  </a:lnTo>
                  <a:cubicBezTo>
                    <a:pt x="3477" y="2207"/>
                    <a:pt x="3506" y="2214"/>
                    <a:pt x="3535" y="2214"/>
                  </a:cubicBezTo>
                  <a:cubicBezTo>
                    <a:pt x="3597" y="2214"/>
                    <a:pt x="3658" y="2181"/>
                    <a:pt x="3690" y="2125"/>
                  </a:cubicBezTo>
                  <a:cubicBezTo>
                    <a:pt x="3740" y="2038"/>
                    <a:pt x="3709" y="1930"/>
                    <a:pt x="3623" y="1883"/>
                  </a:cubicBezTo>
                  <a:lnTo>
                    <a:pt x="291" y="24"/>
                  </a:lnTo>
                  <a:cubicBezTo>
                    <a:pt x="262" y="8"/>
                    <a:pt x="232" y="0"/>
                    <a:pt x="202"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7"/>
            <p:cNvSpPr/>
            <p:nvPr/>
          </p:nvSpPr>
          <p:spPr>
            <a:xfrm>
              <a:off x="5555574" y="2313157"/>
              <a:ext cx="68281" cy="106403"/>
            </a:xfrm>
            <a:custGeom>
              <a:avLst/>
              <a:gdLst/>
              <a:ahLst/>
              <a:cxnLst/>
              <a:rect l="l" t="t" r="r" b="b"/>
              <a:pathLst>
                <a:path w="2341" h="3648" extrusionOk="0">
                  <a:moveTo>
                    <a:pt x="2138" y="0"/>
                  </a:moveTo>
                  <a:cubicBezTo>
                    <a:pt x="2077" y="0"/>
                    <a:pt x="2017" y="32"/>
                    <a:pt x="1983" y="89"/>
                  </a:cubicBezTo>
                  <a:lnTo>
                    <a:pt x="50" y="3379"/>
                  </a:lnTo>
                  <a:cubicBezTo>
                    <a:pt x="0" y="3464"/>
                    <a:pt x="29" y="3574"/>
                    <a:pt x="114" y="3622"/>
                  </a:cubicBezTo>
                  <a:cubicBezTo>
                    <a:pt x="141" y="3640"/>
                    <a:pt x="171" y="3647"/>
                    <a:pt x="204" y="3647"/>
                  </a:cubicBezTo>
                  <a:cubicBezTo>
                    <a:pt x="264" y="3647"/>
                    <a:pt x="324" y="3615"/>
                    <a:pt x="359" y="3559"/>
                  </a:cubicBezTo>
                  <a:lnTo>
                    <a:pt x="2291" y="268"/>
                  </a:lnTo>
                  <a:cubicBezTo>
                    <a:pt x="2341" y="184"/>
                    <a:pt x="2312" y="75"/>
                    <a:pt x="2227" y="25"/>
                  </a:cubicBezTo>
                  <a:cubicBezTo>
                    <a:pt x="2199" y="8"/>
                    <a:pt x="2168" y="0"/>
                    <a:pt x="2138" y="0"/>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7"/>
            <p:cNvSpPr/>
            <p:nvPr/>
          </p:nvSpPr>
          <p:spPr>
            <a:xfrm>
              <a:off x="5500447" y="2298573"/>
              <a:ext cx="109028" cy="64635"/>
            </a:xfrm>
            <a:custGeom>
              <a:avLst/>
              <a:gdLst/>
              <a:ahLst/>
              <a:cxnLst/>
              <a:rect l="l" t="t" r="r" b="b"/>
              <a:pathLst>
                <a:path w="3738" h="2216" extrusionOk="0">
                  <a:moveTo>
                    <a:pt x="3536" y="1"/>
                  </a:moveTo>
                  <a:cubicBezTo>
                    <a:pt x="3506" y="1"/>
                    <a:pt x="3476" y="8"/>
                    <a:pt x="3449" y="24"/>
                  </a:cubicBezTo>
                  <a:lnTo>
                    <a:pt x="116" y="1881"/>
                  </a:lnTo>
                  <a:cubicBezTo>
                    <a:pt x="31" y="1930"/>
                    <a:pt x="0" y="2038"/>
                    <a:pt x="49" y="2123"/>
                  </a:cubicBezTo>
                  <a:cubicBezTo>
                    <a:pt x="81" y="2182"/>
                    <a:pt x="141" y="2215"/>
                    <a:pt x="204" y="2215"/>
                  </a:cubicBezTo>
                  <a:cubicBezTo>
                    <a:pt x="233" y="2215"/>
                    <a:pt x="263" y="2208"/>
                    <a:pt x="291" y="2192"/>
                  </a:cubicBezTo>
                  <a:lnTo>
                    <a:pt x="3623" y="333"/>
                  </a:lnTo>
                  <a:cubicBezTo>
                    <a:pt x="3706" y="285"/>
                    <a:pt x="3737" y="178"/>
                    <a:pt x="3690" y="91"/>
                  </a:cubicBezTo>
                  <a:cubicBezTo>
                    <a:pt x="3658" y="34"/>
                    <a:pt x="3598" y="1"/>
                    <a:pt x="3536" y="1"/>
                  </a:cubicBezTo>
                  <a:close/>
                </a:path>
              </a:pathLst>
            </a:custGeom>
            <a:solidFill>
              <a:srgbClr val="C21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7"/>
            <p:cNvSpPr/>
            <p:nvPr/>
          </p:nvSpPr>
          <p:spPr>
            <a:xfrm>
              <a:off x="5586550" y="2233792"/>
              <a:ext cx="76506" cy="102057"/>
            </a:xfrm>
            <a:custGeom>
              <a:avLst/>
              <a:gdLst/>
              <a:ahLst/>
              <a:cxnLst/>
              <a:rect l="l" t="t" r="r" b="b"/>
              <a:pathLst>
                <a:path w="2623" h="3499" extrusionOk="0">
                  <a:moveTo>
                    <a:pt x="1749" y="1"/>
                  </a:moveTo>
                  <a:cubicBezTo>
                    <a:pt x="782" y="1"/>
                    <a:pt x="0" y="783"/>
                    <a:pt x="0" y="1750"/>
                  </a:cubicBezTo>
                  <a:cubicBezTo>
                    <a:pt x="0" y="2717"/>
                    <a:pt x="784" y="3499"/>
                    <a:pt x="1749" y="3499"/>
                  </a:cubicBezTo>
                  <a:cubicBezTo>
                    <a:pt x="2231" y="3499"/>
                    <a:pt x="2622" y="3109"/>
                    <a:pt x="2622" y="2626"/>
                  </a:cubicBezTo>
                  <a:cubicBezTo>
                    <a:pt x="2622" y="2142"/>
                    <a:pt x="2231" y="1751"/>
                    <a:pt x="1749" y="1748"/>
                  </a:cubicBezTo>
                  <a:cubicBezTo>
                    <a:pt x="1267" y="1748"/>
                    <a:pt x="875" y="1357"/>
                    <a:pt x="875" y="874"/>
                  </a:cubicBezTo>
                  <a:cubicBezTo>
                    <a:pt x="875" y="393"/>
                    <a:pt x="1266"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7"/>
            <p:cNvSpPr/>
            <p:nvPr/>
          </p:nvSpPr>
          <p:spPr>
            <a:xfrm>
              <a:off x="5612042" y="2233967"/>
              <a:ext cx="76506" cy="101940"/>
            </a:xfrm>
            <a:custGeom>
              <a:avLst/>
              <a:gdLst/>
              <a:ahLst/>
              <a:cxnLst/>
              <a:rect l="l" t="t" r="r" b="b"/>
              <a:pathLst>
                <a:path w="2623" h="3495" extrusionOk="0">
                  <a:moveTo>
                    <a:pt x="881" y="1"/>
                  </a:moveTo>
                  <a:cubicBezTo>
                    <a:pt x="879" y="1"/>
                    <a:pt x="877" y="1"/>
                    <a:pt x="875" y="1"/>
                  </a:cubicBezTo>
                  <a:cubicBezTo>
                    <a:pt x="393" y="1"/>
                    <a:pt x="1" y="390"/>
                    <a:pt x="1" y="874"/>
                  </a:cubicBezTo>
                  <a:cubicBezTo>
                    <a:pt x="1" y="1356"/>
                    <a:pt x="392" y="1748"/>
                    <a:pt x="875" y="1748"/>
                  </a:cubicBezTo>
                  <a:cubicBezTo>
                    <a:pt x="1357" y="1748"/>
                    <a:pt x="1748" y="2138"/>
                    <a:pt x="1748" y="2621"/>
                  </a:cubicBezTo>
                  <a:cubicBezTo>
                    <a:pt x="1748" y="3103"/>
                    <a:pt x="1358" y="3494"/>
                    <a:pt x="875" y="3494"/>
                  </a:cubicBezTo>
                  <a:cubicBezTo>
                    <a:pt x="1842" y="3494"/>
                    <a:pt x="2623" y="2711"/>
                    <a:pt x="2623" y="1745"/>
                  </a:cubicBezTo>
                  <a:cubicBezTo>
                    <a:pt x="2623" y="780"/>
                    <a:pt x="1843" y="1"/>
                    <a:pt x="8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7"/>
            <p:cNvSpPr/>
            <p:nvPr/>
          </p:nvSpPr>
          <p:spPr>
            <a:xfrm>
              <a:off x="5630797" y="2252605"/>
              <a:ext cx="13505" cy="13475"/>
            </a:xfrm>
            <a:custGeom>
              <a:avLst/>
              <a:gdLst/>
              <a:ahLst/>
              <a:cxnLst/>
              <a:rect l="l" t="t" r="r" b="b"/>
              <a:pathLst>
                <a:path w="463" h="462" extrusionOk="0">
                  <a:moveTo>
                    <a:pt x="232" y="0"/>
                  </a:moveTo>
                  <a:cubicBezTo>
                    <a:pt x="106" y="0"/>
                    <a:pt x="1" y="103"/>
                    <a:pt x="1" y="232"/>
                  </a:cubicBezTo>
                  <a:cubicBezTo>
                    <a:pt x="1" y="358"/>
                    <a:pt x="103" y="462"/>
                    <a:pt x="232" y="462"/>
                  </a:cubicBezTo>
                  <a:cubicBezTo>
                    <a:pt x="358" y="462"/>
                    <a:pt x="462" y="359"/>
                    <a:pt x="462" y="232"/>
                  </a:cubicBezTo>
                  <a:cubicBezTo>
                    <a:pt x="462" y="106"/>
                    <a:pt x="360" y="0"/>
                    <a:pt x="2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7"/>
            <p:cNvSpPr/>
            <p:nvPr/>
          </p:nvSpPr>
          <p:spPr>
            <a:xfrm>
              <a:off x="5630797" y="2303619"/>
              <a:ext cx="13505" cy="13475"/>
            </a:xfrm>
            <a:custGeom>
              <a:avLst/>
              <a:gdLst/>
              <a:ahLst/>
              <a:cxnLst/>
              <a:rect l="l" t="t" r="r" b="b"/>
              <a:pathLst>
                <a:path w="463" h="462" extrusionOk="0">
                  <a:moveTo>
                    <a:pt x="232" y="0"/>
                  </a:moveTo>
                  <a:cubicBezTo>
                    <a:pt x="106" y="0"/>
                    <a:pt x="1" y="103"/>
                    <a:pt x="1" y="232"/>
                  </a:cubicBezTo>
                  <a:cubicBezTo>
                    <a:pt x="1" y="358"/>
                    <a:pt x="103" y="462"/>
                    <a:pt x="232" y="462"/>
                  </a:cubicBezTo>
                  <a:cubicBezTo>
                    <a:pt x="358" y="462"/>
                    <a:pt x="462" y="359"/>
                    <a:pt x="462" y="232"/>
                  </a:cubicBezTo>
                  <a:cubicBezTo>
                    <a:pt x="462" y="103"/>
                    <a:pt x="360" y="0"/>
                    <a:pt x="2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7"/>
            <p:cNvSpPr/>
            <p:nvPr/>
          </p:nvSpPr>
          <p:spPr>
            <a:xfrm>
              <a:off x="5525444" y="2172773"/>
              <a:ext cx="224240" cy="224211"/>
            </a:xfrm>
            <a:custGeom>
              <a:avLst/>
              <a:gdLst/>
              <a:ahLst/>
              <a:cxnLst/>
              <a:rect l="l" t="t" r="r" b="b"/>
              <a:pathLst>
                <a:path w="7688" h="7687" extrusionOk="0">
                  <a:moveTo>
                    <a:pt x="3844" y="799"/>
                  </a:moveTo>
                  <a:cubicBezTo>
                    <a:pt x="5523" y="799"/>
                    <a:pt x="6888" y="2165"/>
                    <a:pt x="6888" y="3843"/>
                  </a:cubicBezTo>
                  <a:cubicBezTo>
                    <a:pt x="6889" y="5523"/>
                    <a:pt x="5523" y="6889"/>
                    <a:pt x="3844" y="6889"/>
                  </a:cubicBezTo>
                  <a:cubicBezTo>
                    <a:pt x="2164" y="6889"/>
                    <a:pt x="799" y="5523"/>
                    <a:pt x="799" y="3843"/>
                  </a:cubicBezTo>
                  <a:cubicBezTo>
                    <a:pt x="799" y="2165"/>
                    <a:pt x="2165" y="799"/>
                    <a:pt x="3844" y="799"/>
                  </a:cubicBezTo>
                  <a:close/>
                  <a:moveTo>
                    <a:pt x="3844" y="1"/>
                  </a:moveTo>
                  <a:cubicBezTo>
                    <a:pt x="1724" y="1"/>
                    <a:pt x="0" y="1725"/>
                    <a:pt x="0" y="3843"/>
                  </a:cubicBezTo>
                  <a:cubicBezTo>
                    <a:pt x="0" y="5963"/>
                    <a:pt x="1726" y="7687"/>
                    <a:pt x="3844" y="7687"/>
                  </a:cubicBezTo>
                  <a:cubicBezTo>
                    <a:pt x="5962" y="7687"/>
                    <a:pt x="7686" y="5963"/>
                    <a:pt x="7686" y="3843"/>
                  </a:cubicBezTo>
                  <a:cubicBezTo>
                    <a:pt x="7688" y="1724"/>
                    <a:pt x="5962" y="1"/>
                    <a:pt x="3844" y="1"/>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 name="Google Shape;914;p37"/>
          <p:cNvGrpSpPr/>
          <p:nvPr/>
        </p:nvGrpSpPr>
        <p:grpSpPr>
          <a:xfrm>
            <a:off x="5309246" y="2044585"/>
            <a:ext cx="544915" cy="528727"/>
            <a:chOff x="4816470" y="2119455"/>
            <a:chExt cx="344643" cy="330847"/>
          </a:xfrm>
        </p:grpSpPr>
        <p:sp>
          <p:nvSpPr>
            <p:cNvPr id="915" name="Google Shape;915;p37"/>
            <p:cNvSpPr/>
            <p:nvPr/>
          </p:nvSpPr>
          <p:spPr>
            <a:xfrm>
              <a:off x="4999437" y="2338124"/>
              <a:ext cx="112207" cy="112178"/>
            </a:xfrm>
            <a:custGeom>
              <a:avLst/>
              <a:gdLst/>
              <a:ahLst/>
              <a:cxnLst/>
              <a:rect l="l" t="t" r="r" b="b"/>
              <a:pathLst>
                <a:path w="3847" h="3846" extrusionOk="0">
                  <a:moveTo>
                    <a:pt x="385" y="1"/>
                  </a:moveTo>
                  <a:lnTo>
                    <a:pt x="1" y="385"/>
                  </a:lnTo>
                  <a:lnTo>
                    <a:pt x="3461" y="3846"/>
                  </a:lnTo>
                  <a:lnTo>
                    <a:pt x="3846" y="3461"/>
                  </a:lnTo>
                  <a:lnTo>
                    <a:pt x="385"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7"/>
            <p:cNvSpPr/>
            <p:nvPr/>
          </p:nvSpPr>
          <p:spPr>
            <a:xfrm>
              <a:off x="5021284" y="2310648"/>
              <a:ext cx="110953" cy="51976"/>
            </a:xfrm>
            <a:custGeom>
              <a:avLst/>
              <a:gdLst/>
              <a:ahLst/>
              <a:cxnLst/>
              <a:rect l="l" t="t" r="r" b="b"/>
              <a:pathLst>
                <a:path w="3804" h="1782" extrusionOk="0">
                  <a:moveTo>
                    <a:pt x="304" y="1"/>
                  </a:moveTo>
                  <a:cubicBezTo>
                    <a:pt x="245" y="1"/>
                    <a:pt x="184" y="21"/>
                    <a:pt x="134" y="61"/>
                  </a:cubicBezTo>
                  <a:cubicBezTo>
                    <a:pt x="20" y="156"/>
                    <a:pt x="1" y="328"/>
                    <a:pt x="94" y="445"/>
                  </a:cubicBezTo>
                  <a:cubicBezTo>
                    <a:pt x="110" y="464"/>
                    <a:pt x="509" y="950"/>
                    <a:pt x="1130" y="1331"/>
                  </a:cubicBezTo>
                  <a:cubicBezTo>
                    <a:pt x="1622" y="1631"/>
                    <a:pt x="2116" y="1782"/>
                    <a:pt x="2595" y="1782"/>
                  </a:cubicBezTo>
                  <a:cubicBezTo>
                    <a:pt x="2949" y="1782"/>
                    <a:pt x="3295" y="1699"/>
                    <a:pt x="3626" y="1533"/>
                  </a:cubicBezTo>
                  <a:cubicBezTo>
                    <a:pt x="3655" y="1518"/>
                    <a:pt x="3679" y="1502"/>
                    <a:pt x="3699" y="1482"/>
                  </a:cubicBezTo>
                  <a:cubicBezTo>
                    <a:pt x="3780" y="1401"/>
                    <a:pt x="3803" y="1275"/>
                    <a:pt x="3750" y="1170"/>
                  </a:cubicBezTo>
                  <a:cubicBezTo>
                    <a:pt x="3703" y="1074"/>
                    <a:pt x="3606" y="1019"/>
                    <a:pt x="3507" y="1019"/>
                  </a:cubicBezTo>
                  <a:cubicBezTo>
                    <a:pt x="3466" y="1019"/>
                    <a:pt x="3425" y="1029"/>
                    <a:pt x="3386" y="1048"/>
                  </a:cubicBezTo>
                  <a:cubicBezTo>
                    <a:pt x="3132" y="1176"/>
                    <a:pt x="2869" y="1239"/>
                    <a:pt x="2598" y="1239"/>
                  </a:cubicBezTo>
                  <a:cubicBezTo>
                    <a:pt x="2218" y="1239"/>
                    <a:pt x="1822" y="1115"/>
                    <a:pt x="1416" y="867"/>
                  </a:cubicBezTo>
                  <a:cubicBezTo>
                    <a:pt x="872" y="536"/>
                    <a:pt x="521" y="108"/>
                    <a:pt x="516" y="102"/>
                  </a:cubicBezTo>
                  <a:cubicBezTo>
                    <a:pt x="462" y="35"/>
                    <a:pt x="384" y="1"/>
                    <a:pt x="30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7"/>
            <p:cNvSpPr/>
            <p:nvPr/>
          </p:nvSpPr>
          <p:spPr>
            <a:xfrm>
              <a:off x="4865938" y="2338124"/>
              <a:ext cx="112178" cy="112178"/>
            </a:xfrm>
            <a:custGeom>
              <a:avLst/>
              <a:gdLst/>
              <a:ahLst/>
              <a:cxnLst/>
              <a:rect l="l" t="t" r="r" b="b"/>
              <a:pathLst>
                <a:path w="3846" h="3846" extrusionOk="0">
                  <a:moveTo>
                    <a:pt x="3460" y="1"/>
                  </a:moveTo>
                  <a:lnTo>
                    <a:pt x="0" y="3461"/>
                  </a:lnTo>
                  <a:lnTo>
                    <a:pt x="384" y="3846"/>
                  </a:lnTo>
                  <a:lnTo>
                    <a:pt x="3846" y="385"/>
                  </a:lnTo>
                  <a:lnTo>
                    <a:pt x="3460"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7"/>
            <p:cNvSpPr/>
            <p:nvPr/>
          </p:nvSpPr>
          <p:spPr>
            <a:xfrm>
              <a:off x="4845287" y="2310648"/>
              <a:ext cx="110924" cy="51976"/>
            </a:xfrm>
            <a:custGeom>
              <a:avLst/>
              <a:gdLst/>
              <a:ahLst/>
              <a:cxnLst/>
              <a:rect l="l" t="t" r="r" b="b"/>
              <a:pathLst>
                <a:path w="3803" h="1782" extrusionOk="0">
                  <a:moveTo>
                    <a:pt x="3498" y="1"/>
                  </a:moveTo>
                  <a:cubicBezTo>
                    <a:pt x="3419" y="1"/>
                    <a:pt x="3341" y="35"/>
                    <a:pt x="3287" y="102"/>
                  </a:cubicBezTo>
                  <a:cubicBezTo>
                    <a:pt x="3282" y="108"/>
                    <a:pt x="2931" y="536"/>
                    <a:pt x="2387" y="867"/>
                  </a:cubicBezTo>
                  <a:cubicBezTo>
                    <a:pt x="1981" y="1115"/>
                    <a:pt x="1586" y="1239"/>
                    <a:pt x="1207" y="1239"/>
                  </a:cubicBezTo>
                  <a:cubicBezTo>
                    <a:pt x="936" y="1239"/>
                    <a:pt x="673" y="1176"/>
                    <a:pt x="418" y="1048"/>
                  </a:cubicBezTo>
                  <a:cubicBezTo>
                    <a:pt x="380" y="1029"/>
                    <a:pt x="338" y="1019"/>
                    <a:pt x="297" y="1019"/>
                  </a:cubicBezTo>
                  <a:cubicBezTo>
                    <a:pt x="198" y="1019"/>
                    <a:pt x="103" y="1074"/>
                    <a:pt x="55" y="1170"/>
                  </a:cubicBezTo>
                  <a:cubicBezTo>
                    <a:pt x="1" y="1275"/>
                    <a:pt x="26" y="1401"/>
                    <a:pt x="106" y="1482"/>
                  </a:cubicBezTo>
                  <a:cubicBezTo>
                    <a:pt x="125" y="1502"/>
                    <a:pt x="150" y="1518"/>
                    <a:pt x="177" y="1533"/>
                  </a:cubicBezTo>
                  <a:cubicBezTo>
                    <a:pt x="508" y="1699"/>
                    <a:pt x="854" y="1782"/>
                    <a:pt x="1208" y="1782"/>
                  </a:cubicBezTo>
                  <a:cubicBezTo>
                    <a:pt x="1687" y="1782"/>
                    <a:pt x="2181" y="1631"/>
                    <a:pt x="2673" y="1331"/>
                  </a:cubicBezTo>
                  <a:cubicBezTo>
                    <a:pt x="3294" y="950"/>
                    <a:pt x="3692" y="464"/>
                    <a:pt x="3710" y="445"/>
                  </a:cubicBezTo>
                  <a:cubicBezTo>
                    <a:pt x="3802" y="328"/>
                    <a:pt x="3785" y="156"/>
                    <a:pt x="3669" y="61"/>
                  </a:cubicBezTo>
                  <a:cubicBezTo>
                    <a:pt x="3618" y="21"/>
                    <a:pt x="3558" y="1"/>
                    <a:pt x="349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7"/>
            <p:cNvSpPr/>
            <p:nvPr/>
          </p:nvSpPr>
          <p:spPr>
            <a:xfrm>
              <a:off x="4890117" y="2187445"/>
              <a:ext cx="139479" cy="139537"/>
            </a:xfrm>
            <a:custGeom>
              <a:avLst/>
              <a:gdLst/>
              <a:ahLst/>
              <a:cxnLst/>
              <a:rect l="l" t="t" r="r" b="b"/>
              <a:pathLst>
                <a:path w="4782" h="4784" extrusionOk="0">
                  <a:moveTo>
                    <a:pt x="2412" y="0"/>
                  </a:moveTo>
                  <a:lnTo>
                    <a:pt x="969" y="970"/>
                  </a:lnTo>
                  <a:lnTo>
                    <a:pt x="1" y="2413"/>
                  </a:lnTo>
                  <a:lnTo>
                    <a:pt x="2369" y="4783"/>
                  </a:lnTo>
                  <a:lnTo>
                    <a:pt x="3812" y="3815"/>
                  </a:lnTo>
                  <a:lnTo>
                    <a:pt x="4782" y="2372"/>
                  </a:lnTo>
                  <a:lnTo>
                    <a:pt x="2412" y="0"/>
                  </a:ln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7"/>
            <p:cNvSpPr/>
            <p:nvPr/>
          </p:nvSpPr>
          <p:spPr>
            <a:xfrm>
              <a:off x="4935706" y="2233063"/>
              <a:ext cx="48360" cy="48331"/>
            </a:xfrm>
            <a:custGeom>
              <a:avLst/>
              <a:gdLst/>
              <a:ahLst/>
              <a:cxnLst/>
              <a:rect l="l" t="t" r="r" b="b"/>
              <a:pathLst>
                <a:path w="1658" h="1657" extrusionOk="0">
                  <a:moveTo>
                    <a:pt x="832" y="1"/>
                  </a:moveTo>
                  <a:cubicBezTo>
                    <a:pt x="831" y="1"/>
                    <a:pt x="830" y="1"/>
                    <a:pt x="830" y="1"/>
                  </a:cubicBezTo>
                  <a:cubicBezTo>
                    <a:pt x="371" y="1"/>
                    <a:pt x="0" y="370"/>
                    <a:pt x="0" y="828"/>
                  </a:cubicBezTo>
                  <a:cubicBezTo>
                    <a:pt x="0" y="1285"/>
                    <a:pt x="371" y="1656"/>
                    <a:pt x="830" y="1656"/>
                  </a:cubicBezTo>
                  <a:cubicBezTo>
                    <a:pt x="1287" y="1656"/>
                    <a:pt x="1657" y="1285"/>
                    <a:pt x="1657" y="828"/>
                  </a:cubicBezTo>
                  <a:cubicBezTo>
                    <a:pt x="1657" y="371"/>
                    <a:pt x="1288" y="1"/>
                    <a:pt x="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7"/>
            <p:cNvSpPr/>
            <p:nvPr/>
          </p:nvSpPr>
          <p:spPr>
            <a:xfrm>
              <a:off x="4959303" y="2256572"/>
              <a:ext cx="84177" cy="84207"/>
            </a:xfrm>
            <a:custGeom>
              <a:avLst/>
              <a:gdLst/>
              <a:ahLst/>
              <a:cxnLst/>
              <a:rect l="l" t="t" r="r" b="b"/>
              <a:pathLst>
                <a:path w="2886" h="2887" extrusionOk="0">
                  <a:moveTo>
                    <a:pt x="2411" y="0"/>
                  </a:moveTo>
                  <a:lnTo>
                    <a:pt x="0" y="2412"/>
                  </a:lnTo>
                  <a:lnTo>
                    <a:pt x="473" y="2886"/>
                  </a:lnTo>
                  <a:lnTo>
                    <a:pt x="2886" y="475"/>
                  </a:lnTo>
                  <a:lnTo>
                    <a:pt x="2411" y="0"/>
                  </a:lnTo>
                  <a:close/>
                </a:path>
              </a:pathLst>
            </a:custGeom>
            <a:solidFill>
              <a:srgbClr val="EFC5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7"/>
            <p:cNvSpPr/>
            <p:nvPr/>
          </p:nvSpPr>
          <p:spPr>
            <a:xfrm>
              <a:off x="4973128" y="2270455"/>
              <a:ext cx="93715" cy="92636"/>
            </a:xfrm>
            <a:custGeom>
              <a:avLst/>
              <a:gdLst/>
              <a:ahLst/>
              <a:cxnLst/>
              <a:rect l="l" t="t" r="r" b="b"/>
              <a:pathLst>
                <a:path w="3213" h="3176" extrusionOk="0">
                  <a:moveTo>
                    <a:pt x="2412" y="1"/>
                  </a:moveTo>
                  <a:lnTo>
                    <a:pt x="969" y="969"/>
                  </a:lnTo>
                  <a:lnTo>
                    <a:pt x="1" y="2412"/>
                  </a:lnTo>
                  <a:lnTo>
                    <a:pt x="654" y="3065"/>
                  </a:lnTo>
                  <a:cubicBezTo>
                    <a:pt x="728" y="3139"/>
                    <a:pt x="825" y="3176"/>
                    <a:pt x="922" y="3176"/>
                  </a:cubicBezTo>
                  <a:cubicBezTo>
                    <a:pt x="1019" y="3176"/>
                    <a:pt x="1116" y="3139"/>
                    <a:pt x="1190" y="3065"/>
                  </a:cubicBezTo>
                  <a:lnTo>
                    <a:pt x="3065" y="1190"/>
                  </a:lnTo>
                  <a:cubicBezTo>
                    <a:pt x="3213" y="1042"/>
                    <a:pt x="3213" y="802"/>
                    <a:pt x="3065" y="654"/>
                  </a:cubicBezTo>
                  <a:lnTo>
                    <a:pt x="2412" y="1"/>
                  </a:ln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7"/>
            <p:cNvSpPr/>
            <p:nvPr/>
          </p:nvSpPr>
          <p:spPr>
            <a:xfrm>
              <a:off x="4849429" y="2146639"/>
              <a:ext cx="97274" cy="97303"/>
            </a:xfrm>
            <a:custGeom>
              <a:avLst/>
              <a:gdLst/>
              <a:ahLst/>
              <a:cxnLst/>
              <a:rect l="l" t="t" r="r" b="b"/>
              <a:pathLst>
                <a:path w="3335" h="3336" extrusionOk="0">
                  <a:moveTo>
                    <a:pt x="2412" y="1"/>
                  </a:moveTo>
                  <a:lnTo>
                    <a:pt x="716" y="718"/>
                  </a:lnTo>
                  <a:lnTo>
                    <a:pt x="1" y="2413"/>
                  </a:lnTo>
                  <a:lnTo>
                    <a:pt x="924" y="3336"/>
                  </a:lnTo>
                  <a:lnTo>
                    <a:pt x="2367" y="2366"/>
                  </a:lnTo>
                  <a:lnTo>
                    <a:pt x="3335" y="923"/>
                  </a:lnTo>
                  <a:lnTo>
                    <a:pt x="2412" y="1"/>
                  </a:ln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7"/>
            <p:cNvSpPr/>
            <p:nvPr/>
          </p:nvSpPr>
          <p:spPr>
            <a:xfrm>
              <a:off x="5118528" y="2309336"/>
              <a:ext cx="13650" cy="20971"/>
            </a:xfrm>
            <a:custGeom>
              <a:avLst/>
              <a:gdLst/>
              <a:ahLst/>
              <a:cxnLst/>
              <a:rect l="l" t="t" r="r" b="b"/>
              <a:pathLst>
                <a:path w="468" h="719" extrusionOk="0">
                  <a:moveTo>
                    <a:pt x="192" y="0"/>
                  </a:moveTo>
                  <a:cubicBezTo>
                    <a:pt x="178" y="0"/>
                    <a:pt x="165" y="2"/>
                    <a:pt x="151" y="5"/>
                  </a:cubicBezTo>
                  <a:cubicBezTo>
                    <a:pt x="58" y="28"/>
                    <a:pt x="0" y="119"/>
                    <a:pt x="22" y="213"/>
                  </a:cubicBezTo>
                  <a:lnTo>
                    <a:pt x="110" y="585"/>
                  </a:lnTo>
                  <a:cubicBezTo>
                    <a:pt x="131" y="666"/>
                    <a:pt x="201" y="718"/>
                    <a:pt x="279" y="718"/>
                  </a:cubicBezTo>
                  <a:cubicBezTo>
                    <a:pt x="292" y="718"/>
                    <a:pt x="305" y="718"/>
                    <a:pt x="317" y="712"/>
                  </a:cubicBezTo>
                  <a:cubicBezTo>
                    <a:pt x="411" y="690"/>
                    <a:pt x="468" y="598"/>
                    <a:pt x="446" y="506"/>
                  </a:cubicBezTo>
                  <a:lnTo>
                    <a:pt x="358" y="134"/>
                  </a:lnTo>
                  <a:cubicBezTo>
                    <a:pt x="339" y="54"/>
                    <a:pt x="270" y="0"/>
                    <a:pt x="192" y="0"/>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7"/>
            <p:cNvSpPr/>
            <p:nvPr/>
          </p:nvSpPr>
          <p:spPr>
            <a:xfrm>
              <a:off x="5136845" y="2321703"/>
              <a:ext cx="19951" cy="17150"/>
            </a:xfrm>
            <a:custGeom>
              <a:avLst/>
              <a:gdLst/>
              <a:ahLst/>
              <a:cxnLst/>
              <a:rect l="l" t="t" r="r" b="b"/>
              <a:pathLst>
                <a:path w="684" h="588" extrusionOk="0">
                  <a:moveTo>
                    <a:pt x="491" y="0"/>
                  </a:moveTo>
                  <a:cubicBezTo>
                    <a:pt x="453" y="0"/>
                    <a:pt x="414" y="13"/>
                    <a:pt x="382" y="39"/>
                  </a:cubicBezTo>
                  <a:lnTo>
                    <a:pt x="86" y="281"/>
                  </a:lnTo>
                  <a:cubicBezTo>
                    <a:pt x="13" y="340"/>
                    <a:pt x="1" y="450"/>
                    <a:pt x="61" y="523"/>
                  </a:cubicBezTo>
                  <a:cubicBezTo>
                    <a:pt x="96" y="565"/>
                    <a:pt x="146" y="587"/>
                    <a:pt x="196" y="587"/>
                  </a:cubicBezTo>
                  <a:cubicBezTo>
                    <a:pt x="234" y="587"/>
                    <a:pt x="272" y="574"/>
                    <a:pt x="303" y="546"/>
                  </a:cubicBezTo>
                  <a:lnTo>
                    <a:pt x="600" y="305"/>
                  </a:lnTo>
                  <a:cubicBezTo>
                    <a:pt x="673" y="246"/>
                    <a:pt x="683" y="136"/>
                    <a:pt x="623" y="63"/>
                  </a:cubicBezTo>
                  <a:cubicBezTo>
                    <a:pt x="590" y="22"/>
                    <a:pt x="541" y="0"/>
                    <a:pt x="491" y="0"/>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7"/>
            <p:cNvSpPr/>
            <p:nvPr/>
          </p:nvSpPr>
          <p:spPr>
            <a:xfrm>
              <a:off x="5139237" y="2346612"/>
              <a:ext cx="21876" cy="13884"/>
            </a:xfrm>
            <a:custGeom>
              <a:avLst/>
              <a:gdLst/>
              <a:ahLst/>
              <a:cxnLst/>
              <a:rect l="l" t="t" r="r" b="b"/>
              <a:pathLst>
                <a:path w="750" h="476" extrusionOk="0">
                  <a:moveTo>
                    <a:pt x="196" y="1"/>
                  </a:moveTo>
                  <a:cubicBezTo>
                    <a:pt x="126" y="1"/>
                    <a:pt x="60" y="44"/>
                    <a:pt x="35" y="114"/>
                  </a:cubicBezTo>
                  <a:cubicBezTo>
                    <a:pt x="1" y="203"/>
                    <a:pt x="46" y="303"/>
                    <a:pt x="137" y="335"/>
                  </a:cubicBezTo>
                  <a:lnTo>
                    <a:pt x="496" y="466"/>
                  </a:lnTo>
                  <a:cubicBezTo>
                    <a:pt x="514" y="473"/>
                    <a:pt x="534" y="476"/>
                    <a:pt x="555" y="476"/>
                  </a:cubicBezTo>
                  <a:cubicBezTo>
                    <a:pt x="623" y="476"/>
                    <a:pt x="692" y="432"/>
                    <a:pt x="717" y="363"/>
                  </a:cubicBezTo>
                  <a:cubicBezTo>
                    <a:pt x="749" y="274"/>
                    <a:pt x="704" y="174"/>
                    <a:pt x="615" y="142"/>
                  </a:cubicBezTo>
                  <a:lnTo>
                    <a:pt x="256" y="12"/>
                  </a:lnTo>
                  <a:cubicBezTo>
                    <a:pt x="236" y="4"/>
                    <a:pt x="216" y="1"/>
                    <a:pt x="196" y="1"/>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7"/>
            <p:cNvSpPr/>
            <p:nvPr/>
          </p:nvSpPr>
          <p:spPr>
            <a:xfrm>
              <a:off x="4947840" y="2187445"/>
              <a:ext cx="139537" cy="139537"/>
            </a:xfrm>
            <a:custGeom>
              <a:avLst/>
              <a:gdLst/>
              <a:ahLst/>
              <a:cxnLst/>
              <a:rect l="l" t="t" r="r" b="b"/>
              <a:pathLst>
                <a:path w="4784" h="4784" extrusionOk="0">
                  <a:moveTo>
                    <a:pt x="2372" y="0"/>
                  </a:moveTo>
                  <a:lnTo>
                    <a:pt x="0" y="2372"/>
                  </a:lnTo>
                  <a:lnTo>
                    <a:pt x="970" y="3815"/>
                  </a:lnTo>
                  <a:lnTo>
                    <a:pt x="2413" y="4783"/>
                  </a:lnTo>
                  <a:lnTo>
                    <a:pt x="4783" y="2413"/>
                  </a:lnTo>
                  <a:lnTo>
                    <a:pt x="3815" y="970"/>
                  </a:lnTo>
                  <a:lnTo>
                    <a:pt x="2372"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7"/>
            <p:cNvSpPr/>
            <p:nvPr/>
          </p:nvSpPr>
          <p:spPr>
            <a:xfrm>
              <a:off x="5030851" y="2146639"/>
              <a:ext cx="97274" cy="97303"/>
            </a:xfrm>
            <a:custGeom>
              <a:avLst/>
              <a:gdLst/>
              <a:ahLst/>
              <a:cxnLst/>
              <a:rect l="l" t="t" r="r" b="b"/>
              <a:pathLst>
                <a:path w="3335" h="3336" extrusionOk="0">
                  <a:moveTo>
                    <a:pt x="923" y="1"/>
                  </a:moveTo>
                  <a:lnTo>
                    <a:pt x="1" y="923"/>
                  </a:lnTo>
                  <a:lnTo>
                    <a:pt x="969" y="2366"/>
                  </a:lnTo>
                  <a:lnTo>
                    <a:pt x="2412" y="3336"/>
                  </a:lnTo>
                  <a:lnTo>
                    <a:pt x="3335" y="2413"/>
                  </a:lnTo>
                  <a:lnTo>
                    <a:pt x="2618" y="718"/>
                  </a:lnTo>
                  <a:lnTo>
                    <a:pt x="923"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7"/>
            <p:cNvSpPr/>
            <p:nvPr/>
          </p:nvSpPr>
          <p:spPr>
            <a:xfrm>
              <a:off x="4993516" y="2233063"/>
              <a:ext cx="48301" cy="48331"/>
            </a:xfrm>
            <a:custGeom>
              <a:avLst/>
              <a:gdLst/>
              <a:ahLst/>
              <a:cxnLst/>
              <a:rect l="l" t="t" r="r" b="b"/>
              <a:pathLst>
                <a:path w="1656" h="1657" extrusionOk="0">
                  <a:moveTo>
                    <a:pt x="831" y="1"/>
                  </a:moveTo>
                  <a:cubicBezTo>
                    <a:pt x="830" y="1"/>
                    <a:pt x="829" y="1"/>
                    <a:pt x="828" y="1"/>
                  </a:cubicBezTo>
                  <a:cubicBezTo>
                    <a:pt x="370" y="1"/>
                    <a:pt x="0" y="370"/>
                    <a:pt x="0" y="828"/>
                  </a:cubicBezTo>
                  <a:cubicBezTo>
                    <a:pt x="0" y="1285"/>
                    <a:pt x="370" y="1656"/>
                    <a:pt x="828" y="1656"/>
                  </a:cubicBezTo>
                  <a:cubicBezTo>
                    <a:pt x="1285" y="1656"/>
                    <a:pt x="1656" y="1285"/>
                    <a:pt x="1656" y="828"/>
                  </a:cubicBezTo>
                  <a:cubicBezTo>
                    <a:pt x="1656" y="371"/>
                    <a:pt x="1285" y="1"/>
                    <a:pt x="8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7"/>
            <p:cNvSpPr/>
            <p:nvPr/>
          </p:nvSpPr>
          <p:spPr>
            <a:xfrm>
              <a:off x="5017054" y="2173648"/>
              <a:ext cx="84207" cy="84177"/>
            </a:xfrm>
            <a:custGeom>
              <a:avLst/>
              <a:gdLst/>
              <a:ahLst/>
              <a:cxnLst/>
              <a:rect l="l" t="t" r="r" b="b"/>
              <a:pathLst>
                <a:path w="2887" h="2886" extrusionOk="0">
                  <a:moveTo>
                    <a:pt x="475" y="0"/>
                  </a:moveTo>
                  <a:lnTo>
                    <a:pt x="0" y="473"/>
                  </a:lnTo>
                  <a:lnTo>
                    <a:pt x="2413" y="2886"/>
                  </a:lnTo>
                  <a:lnTo>
                    <a:pt x="2886" y="2411"/>
                  </a:lnTo>
                  <a:lnTo>
                    <a:pt x="475" y="0"/>
                  </a:ln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7"/>
            <p:cNvSpPr/>
            <p:nvPr/>
          </p:nvSpPr>
          <p:spPr>
            <a:xfrm>
              <a:off x="4910622" y="2270455"/>
              <a:ext cx="93774" cy="92636"/>
            </a:xfrm>
            <a:custGeom>
              <a:avLst/>
              <a:gdLst/>
              <a:ahLst/>
              <a:cxnLst/>
              <a:rect l="l" t="t" r="r" b="b"/>
              <a:pathLst>
                <a:path w="3215" h="3176" extrusionOk="0">
                  <a:moveTo>
                    <a:pt x="803" y="1"/>
                  </a:moveTo>
                  <a:lnTo>
                    <a:pt x="149" y="654"/>
                  </a:lnTo>
                  <a:cubicBezTo>
                    <a:pt x="1" y="802"/>
                    <a:pt x="1" y="1042"/>
                    <a:pt x="149" y="1190"/>
                  </a:cubicBezTo>
                  <a:lnTo>
                    <a:pt x="2024" y="3065"/>
                  </a:lnTo>
                  <a:cubicBezTo>
                    <a:pt x="2098" y="3139"/>
                    <a:pt x="2195" y="3176"/>
                    <a:pt x="2292" y="3176"/>
                  </a:cubicBezTo>
                  <a:cubicBezTo>
                    <a:pt x="2389" y="3176"/>
                    <a:pt x="2486" y="3139"/>
                    <a:pt x="2561" y="3065"/>
                  </a:cubicBezTo>
                  <a:lnTo>
                    <a:pt x="3214" y="2412"/>
                  </a:lnTo>
                  <a:lnTo>
                    <a:pt x="2246" y="969"/>
                  </a:lnTo>
                  <a:lnTo>
                    <a:pt x="803" y="1"/>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7"/>
            <p:cNvSpPr/>
            <p:nvPr/>
          </p:nvSpPr>
          <p:spPr>
            <a:xfrm>
              <a:off x="4934044" y="2256601"/>
              <a:ext cx="84236" cy="84207"/>
            </a:xfrm>
            <a:custGeom>
              <a:avLst/>
              <a:gdLst/>
              <a:ahLst/>
              <a:cxnLst/>
              <a:rect l="l" t="t" r="r" b="b"/>
              <a:pathLst>
                <a:path w="2888" h="2887" extrusionOk="0">
                  <a:moveTo>
                    <a:pt x="473" y="1"/>
                  </a:moveTo>
                  <a:lnTo>
                    <a:pt x="0" y="476"/>
                  </a:lnTo>
                  <a:lnTo>
                    <a:pt x="2413" y="2887"/>
                  </a:lnTo>
                  <a:lnTo>
                    <a:pt x="2888" y="2412"/>
                  </a:lnTo>
                  <a:lnTo>
                    <a:pt x="473" y="1"/>
                  </a:ln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7"/>
            <p:cNvSpPr/>
            <p:nvPr/>
          </p:nvSpPr>
          <p:spPr>
            <a:xfrm>
              <a:off x="4845287" y="2309336"/>
              <a:ext cx="13680" cy="20971"/>
            </a:xfrm>
            <a:custGeom>
              <a:avLst/>
              <a:gdLst/>
              <a:ahLst/>
              <a:cxnLst/>
              <a:rect l="l" t="t" r="r" b="b"/>
              <a:pathLst>
                <a:path w="469" h="719" extrusionOk="0">
                  <a:moveTo>
                    <a:pt x="278" y="0"/>
                  </a:moveTo>
                  <a:cubicBezTo>
                    <a:pt x="201" y="0"/>
                    <a:pt x="130" y="54"/>
                    <a:pt x="111" y="134"/>
                  </a:cubicBezTo>
                  <a:lnTo>
                    <a:pt x="23" y="506"/>
                  </a:lnTo>
                  <a:cubicBezTo>
                    <a:pt x="1" y="597"/>
                    <a:pt x="58" y="690"/>
                    <a:pt x="152" y="712"/>
                  </a:cubicBezTo>
                  <a:cubicBezTo>
                    <a:pt x="166" y="717"/>
                    <a:pt x="178" y="718"/>
                    <a:pt x="191" y="718"/>
                  </a:cubicBezTo>
                  <a:cubicBezTo>
                    <a:pt x="270" y="718"/>
                    <a:pt x="341" y="666"/>
                    <a:pt x="358" y="585"/>
                  </a:cubicBezTo>
                  <a:lnTo>
                    <a:pt x="446" y="213"/>
                  </a:lnTo>
                  <a:cubicBezTo>
                    <a:pt x="468" y="121"/>
                    <a:pt x="411" y="27"/>
                    <a:pt x="317" y="5"/>
                  </a:cubicBezTo>
                  <a:cubicBezTo>
                    <a:pt x="304" y="2"/>
                    <a:pt x="291" y="0"/>
                    <a:pt x="278" y="0"/>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7"/>
            <p:cNvSpPr/>
            <p:nvPr/>
          </p:nvSpPr>
          <p:spPr>
            <a:xfrm>
              <a:off x="4820699" y="2321761"/>
              <a:ext cx="19921" cy="17092"/>
            </a:xfrm>
            <a:custGeom>
              <a:avLst/>
              <a:gdLst/>
              <a:ahLst/>
              <a:cxnLst/>
              <a:rect l="l" t="t" r="r" b="b"/>
              <a:pathLst>
                <a:path w="683" h="586" extrusionOk="0">
                  <a:moveTo>
                    <a:pt x="195" y="0"/>
                  </a:moveTo>
                  <a:cubicBezTo>
                    <a:pt x="145" y="0"/>
                    <a:pt x="95" y="22"/>
                    <a:pt x="60" y="64"/>
                  </a:cubicBezTo>
                  <a:cubicBezTo>
                    <a:pt x="0" y="137"/>
                    <a:pt x="12" y="244"/>
                    <a:pt x="85" y="305"/>
                  </a:cubicBezTo>
                  <a:lnTo>
                    <a:pt x="381" y="547"/>
                  </a:lnTo>
                  <a:cubicBezTo>
                    <a:pt x="412" y="572"/>
                    <a:pt x="451" y="585"/>
                    <a:pt x="489" y="585"/>
                  </a:cubicBezTo>
                  <a:cubicBezTo>
                    <a:pt x="541" y="585"/>
                    <a:pt x="590" y="565"/>
                    <a:pt x="623" y="522"/>
                  </a:cubicBezTo>
                  <a:cubicBezTo>
                    <a:pt x="683" y="449"/>
                    <a:pt x="673" y="342"/>
                    <a:pt x="599" y="281"/>
                  </a:cubicBezTo>
                  <a:lnTo>
                    <a:pt x="302" y="39"/>
                  </a:lnTo>
                  <a:cubicBezTo>
                    <a:pt x="270" y="13"/>
                    <a:pt x="232" y="0"/>
                    <a:pt x="195" y="0"/>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7"/>
            <p:cNvSpPr/>
            <p:nvPr/>
          </p:nvSpPr>
          <p:spPr>
            <a:xfrm>
              <a:off x="4816470" y="2346612"/>
              <a:ext cx="21905" cy="13884"/>
            </a:xfrm>
            <a:custGeom>
              <a:avLst/>
              <a:gdLst/>
              <a:ahLst/>
              <a:cxnLst/>
              <a:rect l="l" t="t" r="r" b="b"/>
              <a:pathLst>
                <a:path w="751" h="476" extrusionOk="0">
                  <a:moveTo>
                    <a:pt x="555" y="1"/>
                  </a:moveTo>
                  <a:cubicBezTo>
                    <a:pt x="535" y="1"/>
                    <a:pt x="515" y="4"/>
                    <a:pt x="495" y="12"/>
                  </a:cubicBezTo>
                  <a:lnTo>
                    <a:pt x="136" y="142"/>
                  </a:lnTo>
                  <a:cubicBezTo>
                    <a:pt x="47" y="174"/>
                    <a:pt x="0" y="274"/>
                    <a:pt x="34" y="363"/>
                  </a:cubicBezTo>
                  <a:cubicBezTo>
                    <a:pt x="57" y="432"/>
                    <a:pt x="125" y="476"/>
                    <a:pt x="195" y="476"/>
                  </a:cubicBezTo>
                  <a:cubicBezTo>
                    <a:pt x="213" y="476"/>
                    <a:pt x="233" y="473"/>
                    <a:pt x="255" y="466"/>
                  </a:cubicBezTo>
                  <a:lnTo>
                    <a:pt x="614" y="335"/>
                  </a:lnTo>
                  <a:cubicBezTo>
                    <a:pt x="703" y="303"/>
                    <a:pt x="750" y="203"/>
                    <a:pt x="716" y="114"/>
                  </a:cubicBezTo>
                  <a:cubicBezTo>
                    <a:pt x="691" y="44"/>
                    <a:pt x="625" y="1"/>
                    <a:pt x="555" y="1"/>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7"/>
            <p:cNvSpPr/>
            <p:nvPr/>
          </p:nvSpPr>
          <p:spPr>
            <a:xfrm>
              <a:off x="5043538" y="2146639"/>
              <a:ext cx="84586" cy="84615"/>
            </a:xfrm>
            <a:custGeom>
              <a:avLst/>
              <a:gdLst/>
              <a:ahLst/>
              <a:cxnLst/>
              <a:rect l="l" t="t" r="r" b="b"/>
              <a:pathLst>
                <a:path w="2900" h="2901" extrusionOk="0">
                  <a:moveTo>
                    <a:pt x="487" y="1"/>
                  </a:moveTo>
                  <a:lnTo>
                    <a:pt x="1" y="490"/>
                  </a:lnTo>
                  <a:lnTo>
                    <a:pt x="2413" y="2901"/>
                  </a:lnTo>
                  <a:lnTo>
                    <a:pt x="2900" y="2415"/>
                  </a:lnTo>
                  <a:lnTo>
                    <a:pt x="2182" y="718"/>
                  </a:lnTo>
                  <a:lnTo>
                    <a:pt x="487" y="1"/>
                  </a:lnTo>
                  <a:close/>
                </a:path>
              </a:pathLst>
            </a:custGeom>
            <a:solidFill>
              <a:srgbClr val="000000">
                <a:alpha val="18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7"/>
            <p:cNvSpPr/>
            <p:nvPr/>
          </p:nvSpPr>
          <p:spPr>
            <a:xfrm>
              <a:off x="5044268" y="2119455"/>
              <a:ext cx="111391" cy="109728"/>
            </a:xfrm>
            <a:custGeom>
              <a:avLst/>
              <a:gdLst/>
              <a:ahLst/>
              <a:cxnLst/>
              <a:rect l="l" t="t" r="r" b="b"/>
              <a:pathLst>
                <a:path w="3819" h="3762" extrusionOk="0">
                  <a:moveTo>
                    <a:pt x="3649" y="0"/>
                  </a:moveTo>
                  <a:cubicBezTo>
                    <a:pt x="3645" y="0"/>
                    <a:pt x="3640" y="0"/>
                    <a:pt x="3635" y="1"/>
                  </a:cubicBezTo>
                  <a:lnTo>
                    <a:pt x="200" y="292"/>
                  </a:lnTo>
                  <a:cubicBezTo>
                    <a:pt x="62" y="303"/>
                    <a:pt x="1" y="471"/>
                    <a:pt x="99" y="571"/>
                  </a:cubicBezTo>
                  <a:lnTo>
                    <a:pt x="3244" y="3716"/>
                  </a:lnTo>
                  <a:cubicBezTo>
                    <a:pt x="3275" y="3747"/>
                    <a:pt x="3315" y="3762"/>
                    <a:pt x="3355" y="3762"/>
                  </a:cubicBezTo>
                  <a:cubicBezTo>
                    <a:pt x="3434" y="3762"/>
                    <a:pt x="3512" y="3704"/>
                    <a:pt x="3519" y="3612"/>
                  </a:cubicBezTo>
                  <a:lnTo>
                    <a:pt x="3811" y="177"/>
                  </a:lnTo>
                  <a:cubicBezTo>
                    <a:pt x="3819" y="80"/>
                    <a:pt x="3744" y="0"/>
                    <a:pt x="3649"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7"/>
            <p:cNvSpPr/>
            <p:nvPr/>
          </p:nvSpPr>
          <p:spPr>
            <a:xfrm>
              <a:off x="4876263" y="2173561"/>
              <a:ext cx="84207" cy="84207"/>
            </a:xfrm>
            <a:custGeom>
              <a:avLst/>
              <a:gdLst/>
              <a:ahLst/>
              <a:cxnLst/>
              <a:rect l="l" t="t" r="r" b="b"/>
              <a:pathLst>
                <a:path w="2887" h="2887" extrusionOk="0">
                  <a:moveTo>
                    <a:pt x="2413" y="0"/>
                  </a:moveTo>
                  <a:lnTo>
                    <a:pt x="1" y="2413"/>
                  </a:lnTo>
                  <a:lnTo>
                    <a:pt x="476" y="2886"/>
                  </a:lnTo>
                  <a:lnTo>
                    <a:pt x="2887" y="475"/>
                  </a:lnTo>
                  <a:lnTo>
                    <a:pt x="2413"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7"/>
            <p:cNvSpPr/>
            <p:nvPr/>
          </p:nvSpPr>
          <p:spPr>
            <a:xfrm>
              <a:off x="4849370" y="2146727"/>
              <a:ext cx="84615" cy="84615"/>
            </a:xfrm>
            <a:custGeom>
              <a:avLst/>
              <a:gdLst/>
              <a:ahLst/>
              <a:cxnLst/>
              <a:rect l="l" t="t" r="r" b="b"/>
              <a:pathLst>
                <a:path w="2901" h="2901" extrusionOk="0">
                  <a:moveTo>
                    <a:pt x="2414" y="0"/>
                  </a:moveTo>
                  <a:lnTo>
                    <a:pt x="718" y="718"/>
                  </a:lnTo>
                  <a:lnTo>
                    <a:pt x="0" y="2413"/>
                  </a:lnTo>
                  <a:lnTo>
                    <a:pt x="488" y="2901"/>
                  </a:lnTo>
                  <a:lnTo>
                    <a:pt x="2900" y="487"/>
                  </a:lnTo>
                  <a:lnTo>
                    <a:pt x="2414" y="0"/>
                  </a:lnTo>
                  <a:close/>
                </a:path>
              </a:pathLst>
            </a:custGeom>
            <a:solidFill>
              <a:srgbClr val="000000">
                <a:alpha val="18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7"/>
            <p:cNvSpPr/>
            <p:nvPr/>
          </p:nvSpPr>
          <p:spPr>
            <a:xfrm>
              <a:off x="4821895" y="2119455"/>
              <a:ext cx="111391" cy="109728"/>
            </a:xfrm>
            <a:custGeom>
              <a:avLst/>
              <a:gdLst/>
              <a:ahLst/>
              <a:cxnLst/>
              <a:rect l="l" t="t" r="r" b="b"/>
              <a:pathLst>
                <a:path w="3819" h="3762" extrusionOk="0">
                  <a:moveTo>
                    <a:pt x="170" y="0"/>
                  </a:moveTo>
                  <a:cubicBezTo>
                    <a:pt x="76" y="0"/>
                    <a:pt x="1" y="80"/>
                    <a:pt x="9" y="177"/>
                  </a:cubicBezTo>
                  <a:lnTo>
                    <a:pt x="298" y="3612"/>
                  </a:lnTo>
                  <a:cubicBezTo>
                    <a:pt x="306" y="3704"/>
                    <a:pt x="384" y="3762"/>
                    <a:pt x="464" y="3762"/>
                  </a:cubicBezTo>
                  <a:cubicBezTo>
                    <a:pt x="503" y="3762"/>
                    <a:pt x="543" y="3747"/>
                    <a:pt x="574" y="3716"/>
                  </a:cubicBezTo>
                  <a:lnTo>
                    <a:pt x="3721" y="571"/>
                  </a:lnTo>
                  <a:cubicBezTo>
                    <a:pt x="3819" y="471"/>
                    <a:pt x="3757" y="303"/>
                    <a:pt x="3620" y="292"/>
                  </a:cubicBezTo>
                  <a:lnTo>
                    <a:pt x="185" y="1"/>
                  </a:lnTo>
                  <a:cubicBezTo>
                    <a:pt x="180" y="0"/>
                    <a:pt x="175" y="0"/>
                    <a:pt x="170" y="0"/>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37"/>
          <p:cNvGrpSpPr/>
          <p:nvPr/>
        </p:nvGrpSpPr>
        <p:grpSpPr>
          <a:xfrm>
            <a:off x="3290232" y="2039101"/>
            <a:ext cx="544131" cy="539680"/>
            <a:chOff x="4139638" y="2115984"/>
            <a:chExt cx="344147" cy="337701"/>
          </a:xfrm>
        </p:grpSpPr>
        <p:sp>
          <p:nvSpPr>
            <p:cNvPr id="942" name="Google Shape;942;p37"/>
            <p:cNvSpPr/>
            <p:nvPr/>
          </p:nvSpPr>
          <p:spPr>
            <a:xfrm>
              <a:off x="4236649" y="2115984"/>
              <a:ext cx="242469" cy="240603"/>
            </a:xfrm>
            <a:custGeom>
              <a:avLst/>
              <a:gdLst/>
              <a:ahLst/>
              <a:cxnLst/>
              <a:rect l="l" t="t" r="r" b="b"/>
              <a:pathLst>
                <a:path w="8313" h="8249" extrusionOk="0">
                  <a:moveTo>
                    <a:pt x="4643" y="0"/>
                  </a:moveTo>
                  <a:cubicBezTo>
                    <a:pt x="4557" y="0"/>
                    <a:pt x="4472" y="33"/>
                    <a:pt x="4406" y="98"/>
                  </a:cubicBezTo>
                  <a:lnTo>
                    <a:pt x="130" y="4374"/>
                  </a:lnTo>
                  <a:cubicBezTo>
                    <a:pt x="0" y="4504"/>
                    <a:pt x="0" y="4716"/>
                    <a:pt x="130" y="4845"/>
                  </a:cubicBezTo>
                  <a:lnTo>
                    <a:pt x="3435" y="8151"/>
                  </a:lnTo>
                  <a:cubicBezTo>
                    <a:pt x="3500" y="8216"/>
                    <a:pt x="3586" y="8248"/>
                    <a:pt x="3672" y="8248"/>
                  </a:cubicBezTo>
                  <a:cubicBezTo>
                    <a:pt x="3757" y="8248"/>
                    <a:pt x="3843" y="8216"/>
                    <a:pt x="3908" y="8151"/>
                  </a:cubicBezTo>
                  <a:lnTo>
                    <a:pt x="8183" y="3876"/>
                  </a:lnTo>
                  <a:cubicBezTo>
                    <a:pt x="8313" y="3745"/>
                    <a:pt x="8313" y="3534"/>
                    <a:pt x="8183" y="3403"/>
                  </a:cubicBezTo>
                  <a:lnTo>
                    <a:pt x="4878" y="98"/>
                  </a:lnTo>
                  <a:cubicBezTo>
                    <a:pt x="4813" y="33"/>
                    <a:pt x="4728" y="0"/>
                    <a:pt x="4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7"/>
            <p:cNvSpPr/>
            <p:nvPr/>
          </p:nvSpPr>
          <p:spPr>
            <a:xfrm>
              <a:off x="4258991" y="2137364"/>
              <a:ext cx="197843" cy="197843"/>
            </a:xfrm>
            <a:custGeom>
              <a:avLst/>
              <a:gdLst/>
              <a:ahLst/>
              <a:cxnLst/>
              <a:rect l="l" t="t" r="r" b="b"/>
              <a:pathLst>
                <a:path w="6783" h="6783" extrusionOk="0">
                  <a:moveTo>
                    <a:pt x="3876" y="1"/>
                  </a:moveTo>
                  <a:lnTo>
                    <a:pt x="0" y="3877"/>
                  </a:lnTo>
                  <a:lnTo>
                    <a:pt x="2905" y="6783"/>
                  </a:lnTo>
                  <a:lnTo>
                    <a:pt x="6782" y="2907"/>
                  </a:lnTo>
                  <a:lnTo>
                    <a:pt x="38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7"/>
            <p:cNvSpPr/>
            <p:nvPr/>
          </p:nvSpPr>
          <p:spPr>
            <a:xfrm>
              <a:off x="4258904" y="2145473"/>
              <a:ext cx="189735" cy="189793"/>
            </a:xfrm>
            <a:custGeom>
              <a:avLst/>
              <a:gdLst/>
              <a:ahLst/>
              <a:cxnLst/>
              <a:rect l="l" t="t" r="r" b="b"/>
              <a:pathLst>
                <a:path w="6505" h="6507" extrusionOk="0">
                  <a:moveTo>
                    <a:pt x="3599" y="1"/>
                  </a:moveTo>
                  <a:lnTo>
                    <a:pt x="0" y="3599"/>
                  </a:lnTo>
                  <a:lnTo>
                    <a:pt x="2906" y="6506"/>
                  </a:lnTo>
                  <a:lnTo>
                    <a:pt x="6504" y="2909"/>
                  </a:lnTo>
                  <a:lnTo>
                    <a:pt x="6460" y="2860"/>
                  </a:lnTo>
                  <a:cubicBezTo>
                    <a:pt x="6302" y="2702"/>
                    <a:pt x="6090" y="2614"/>
                    <a:pt x="5864" y="2614"/>
                  </a:cubicBezTo>
                  <a:cubicBezTo>
                    <a:pt x="5676" y="2614"/>
                    <a:pt x="5493" y="2676"/>
                    <a:pt x="5347" y="2791"/>
                  </a:cubicBezTo>
                  <a:cubicBezTo>
                    <a:pt x="5233" y="2881"/>
                    <a:pt x="5101" y="2947"/>
                    <a:pt x="4960" y="2986"/>
                  </a:cubicBezTo>
                  <a:cubicBezTo>
                    <a:pt x="4940" y="3704"/>
                    <a:pt x="4349" y="4281"/>
                    <a:pt x="3626" y="4281"/>
                  </a:cubicBezTo>
                  <a:cubicBezTo>
                    <a:pt x="2889" y="4281"/>
                    <a:pt x="2290" y="3682"/>
                    <a:pt x="2290" y="2945"/>
                  </a:cubicBezTo>
                  <a:cubicBezTo>
                    <a:pt x="2290" y="2249"/>
                    <a:pt x="2820" y="1678"/>
                    <a:pt x="3500" y="1615"/>
                  </a:cubicBezTo>
                  <a:cubicBezTo>
                    <a:pt x="3536" y="1454"/>
                    <a:pt x="3608" y="1297"/>
                    <a:pt x="3714" y="1160"/>
                  </a:cubicBezTo>
                  <a:cubicBezTo>
                    <a:pt x="3974" y="824"/>
                    <a:pt x="3945" y="347"/>
                    <a:pt x="3645" y="46"/>
                  </a:cubicBezTo>
                  <a:lnTo>
                    <a:pt x="3599"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7"/>
            <p:cNvSpPr/>
            <p:nvPr/>
          </p:nvSpPr>
          <p:spPr>
            <a:xfrm>
              <a:off x="4325639" y="2192432"/>
              <a:ext cx="77994" cy="78023"/>
            </a:xfrm>
            <a:custGeom>
              <a:avLst/>
              <a:gdLst/>
              <a:ahLst/>
              <a:cxnLst/>
              <a:rect l="l" t="t" r="r" b="b"/>
              <a:pathLst>
                <a:path w="2674" h="2675" extrusionOk="0">
                  <a:moveTo>
                    <a:pt x="1615" y="883"/>
                  </a:moveTo>
                  <a:cubicBezTo>
                    <a:pt x="1711" y="883"/>
                    <a:pt x="1790" y="962"/>
                    <a:pt x="1790" y="1058"/>
                  </a:cubicBezTo>
                  <a:lnTo>
                    <a:pt x="1790" y="1615"/>
                  </a:lnTo>
                  <a:cubicBezTo>
                    <a:pt x="1790" y="1712"/>
                    <a:pt x="1711" y="1791"/>
                    <a:pt x="1615" y="1791"/>
                  </a:cubicBezTo>
                  <a:lnTo>
                    <a:pt x="1058" y="1791"/>
                  </a:lnTo>
                  <a:cubicBezTo>
                    <a:pt x="961" y="1791"/>
                    <a:pt x="882" y="1712"/>
                    <a:pt x="882" y="1615"/>
                  </a:cubicBezTo>
                  <a:lnTo>
                    <a:pt x="882" y="1058"/>
                  </a:lnTo>
                  <a:cubicBezTo>
                    <a:pt x="882" y="962"/>
                    <a:pt x="961" y="883"/>
                    <a:pt x="1058" y="883"/>
                  </a:cubicBezTo>
                  <a:close/>
                  <a:moveTo>
                    <a:pt x="1336" y="1"/>
                  </a:moveTo>
                  <a:cubicBezTo>
                    <a:pt x="598" y="1"/>
                    <a:pt x="0" y="598"/>
                    <a:pt x="0" y="1337"/>
                  </a:cubicBezTo>
                  <a:cubicBezTo>
                    <a:pt x="0" y="2075"/>
                    <a:pt x="598" y="2674"/>
                    <a:pt x="1336" y="2674"/>
                  </a:cubicBezTo>
                  <a:cubicBezTo>
                    <a:pt x="2074" y="2674"/>
                    <a:pt x="2674" y="2075"/>
                    <a:pt x="2674" y="1337"/>
                  </a:cubicBezTo>
                  <a:cubicBezTo>
                    <a:pt x="2674" y="598"/>
                    <a:pt x="2074" y="1"/>
                    <a:pt x="1336"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7"/>
            <p:cNvSpPr/>
            <p:nvPr/>
          </p:nvSpPr>
          <p:spPr>
            <a:xfrm>
              <a:off x="4139638" y="2133893"/>
              <a:ext cx="321280" cy="319792"/>
            </a:xfrm>
            <a:custGeom>
              <a:avLst/>
              <a:gdLst/>
              <a:ahLst/>
              <a:cxnLst/>
              <a:rect l="l" t="t" r="r" b="b"/>
              <a:pathLst>
                <a:path w="11015" h="10964" extrusionOk="0">
                  <a:moveTo>
                    <a:pt x="6350" y="1"/>
                  </a:moveTo>
                  <a:cubicBezTo>
                    <a:pt x="6286" y="1"/>
                    <a:pt x="6221" y="26"/>
                    <a:pt x="6172" y="76"/>
                  </a:cubicBezTo>
                  <a:lnTo>
                    <a:pt x="101" y="6147"/>
                  </a:lnTo>
                  <a:cubicBezTo>
                    <a:pt x="1" y="6246"/>
                    <a:pt x="1" y="6405"/>
                    <a:pt x="101" y="6505"/>
                  </a:cubicBezTo>
                  <a:lnTo>
                    <a:pt x="4485" y="10889"/>
                  </a:lnTo>
                  <a:cubicBezTo>
                    <a:pt x="4535" y="10939"/>
                    <a:pt x="4599" y="10964"/>
                    <a:pt x="4664" y="10964"/>
                  </a:cubicBezTo>
                  <a:cubicBezTo>
                    <a:pt x="4729" y="10964"/>
                    <a:pt x="4793" y="10939"/>
                    <a:pt x="4842" y="10889"/>
                  </a:cubicBezTo>
                  <a:lnTo>
                    <a:pt x="10914" y="4817"/>
                  </a:lnTo>
                  <a:cubicBezTo>
                    <a:pt x="11015" y="4721"/>
                    <a:pt x="11015" y="4561"/>
                    <a:pt x="10915" y="4463"/>
                  </a:cubicBezTo>
                  <a:lnTo>
                    <a:pt x="10130" y="3678"/>
                  </a:lnTo>
                  <a:cubicBezTo>
                    <a:pt x="10081" y="3628"/>
                    <a:pt x="10017" y="3603"/>
                    <a:pt x="9952" y="3603"/>
                  </a:cubicBezTo>
                  <a:cubicBezTo>
                    <a:pt x="9898" y="3603"/>
                    <a:pt x="9844" y="3620"/>
                    <a:pt x="9799" y="3656"/>
                  </a:cubicBezTo>
                  <a:cubicBezTo>
                    <a:pt x="9484" y="3901"/>
                    <a:pt x="9103" y="4023"/>
                    <a:pt x="8723" y="4023"/>
                  </a:cubicBezTo>
                  <a:cubicBezTo>
                    <a:pt x="8274" y="4023"/>
                    <a:pt x="7825" y="3852"/>
                    <a:pt x="7483" y="3509"/>
                  </a:cubicBezTo>
                  <a:cubicBezTo>
                    <a:pt x="6850" y="2876"/>
                    <a:pt x="6802" y="1880"/>
                    <a:pt x="7337" y="1192"/>
                  </a:cubicBezTo>
                  <a:cubicBezTo>
                    <a:pt x="7413" y="1092"/>
                    <a:pt x="7404" y="950"/>
                    <a:pt x="7315" y="861"/>
                  </a:cubicBezTo>
                  <a:lnTo>
                    <a:pt x="6528" y="76"/>
                  </a:lnTo>
                  <a:cubicBezTo>
                    <a:pt x="6479" y="26"/>
                    <a:pt x="6415" y="1"/>
                    <a:pt x="6350" y="1"/>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7"/>
            <p:cNvSpPr/>
            <p:nvPr/>
          </p:nvSpPr>
          <p:spPr>
            <a:xfrm>
              <a:off x="4161688" y="2155185"/>
              <a:ext cx="277266" cy="277266"/>
            </a:xfrm>
            <a:custGeom>
              <a:avLst/>
              <a:gdLst/>
              <a:ahLst/>
              <a:cxnLst/>
              <a:rect l="l" t="t" r="r" b="b"/>
              <a:pathLst>
                <a:path w="9506" h="9506" extrusionOk="0">
                  <a:moveTo>
                    <a:pt x="5596" y="0"/>
                  </a:moveTo>
                  <a:lnTo>
                    <a:pt x="1" y="5596"/>
                  </a:lnTo>
                  <a:lnTo>
                    <a:pt x="3910" y="9506"/>
                  </a:lnTo>
                  <a:lnTo>
                    <a:pt x="9506" y="3910"/>
                  </a:lnTo>
                  <a:lnTo>
                    <a:pt x="9156" y="3560"/>
                  </a:lnTo>
                  <a:cubicBezTo>
                    <a:pt x="8790" y="3775"/>
                    <a:pt x="8380" y="3882"/>
                    <a:pt x="7970" y="3882"/>
                  </a:cubicBezTo>
                  <a:cubicBezTo>
                    <a:pt x="7367" y="3882"/>
                    <a:pt x="6765" y="3651"/>
                    <a:pt x="6311" y="3197"/>
                  </a:cubicBezTo>
                  <a:cubicBezTo>
                    <a:pt x="5550" y="2435"/>
                    <a:pt x="5412" y="1257"/>
                    <a:pt x="5946" y="351"/>
                  </a:cubicBezTo>
                  <a:lnTo>
                    <a:pt x="5596" y="0"/>
                  </a:ln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7"/>
            <p:cNvSpPr/>
            <p:nvPr/>
          </p:nvSpPr>
          <p:spPr>
            <a:xfrm>
              <a:off x="4225215" y="2253013"/>
              <a:ext cx="67289" cy="64898"/>
            </a:xfrm>
            <a:custGeom>
              <a:avLst/>
              <a:gdLst/>
              <a:ahLst/>
              <a:cxnLst/>
              <a:rect l="l" t="t" r="r" b="b"/>
              <a:pathLst>
                <a:path w="2307" h="2225" extrusionOk="0">
                  <a:moveTo>
                    <a:pt x="1154" y="1"/>
                  </a:moveTo>
                  <a:cubicBezTo>
                    <a:pt x="1122" y="1"/>
                    <a:pt x="1089" y="4"/>
                    <a:pt x="1057" y="13"/>
                  </a:cubicBezTo>
                  <a:cubicBezTo>
                    <a:pt x="802" y="79"/>
                    <a:pt x="745" y="314"/>
                    <a:pt x="788" y="540"/>
                  </a:cubicBezTo>
                  <a:cubicBezTo>
                    <a:pt x="802" y="619"/>
                    <a:pt x="814" y="697"/>
                    <a:pt x="821" y="777"/>
                  </a:cubicBezTo>
                  <a:cubicBezTo>
                    <a:pt x="741" y="770"/>
                    <a:pt x="662" y="761"/>
                    <a:pt x="582" y="746"/>
                  </a:cubicBezTo>
                  <a:cubicBezTo>
                    <a:pt x="528" y="737"/>
                    <a:pt x="474" y="726"/>
                    <a:pt x="420" y="726"/>
                  </a:cubicBezTo>
                  <a:cubicBezTo>
                    <a:pt x="392" y="726"/>
                    <a:pt x="363" y="729"/>
                    <a:pt x="335" y="736"/>
                  </a:cubicBezTo>
                  <a:cubicBezTo>
                    <a:pt x="127" y="789"/>
                    <a:pt x="1" y="1001"/>
                    <a:pt x="55" y="1209"/>
                  </a:cubicBezTo>
                  <a:cubicBezTo>
                    <a:pt x="108" y="1415"/>
                    <a:pt x="272" y="1492"/>
                    <a:pt x="451" y="1492"/>
                  </a:cubicBezTo>
                  <a:cubicBezTo>
                    <a:pt x="494" y="1492"/>
                    <a:pt x="539" y="1487"/>
                    <a:pt x="582" y="1479"/>
                  </a:cubicBezTo>
                  <a:cubicBezTo>
                    <a:pt x="662" y="1464"/>
                    <a:pt x="742" y="1454"/>
                    <a:pt x="821" y="1447"/>
                  </a:cubicBezTo>
                  <a:lnTo>
                    <a:pt x="821" y="1447"/>
                  </a:lnTo>
                  <a:cubicBezTo>
                    <a:pt x="817" y="1477"/>
                    <a:pt x="815" y="1510"/>
                    <a:pt x="810" y="1542"/>
                  </a:cubicBezTo>
                  <a:cubicBezTo>
                    <a:pt x="802" y="1603"/>
                    <a:pt x="786" y="1669"/>
                    <a:pt x="774" y="1737"/>
                  </a:cubicBezTo>
                  <a:cubicBezTo>
                    <a:pt x="764" y="1803"/>
                    <a:pt x="760" y="1871"/>
                    <a:pt x="777" y="1933"/>
                  </a:cubicBezTo>
                  <a:cubicBezTo>
                    <a:pt x="822" y="2110"/>
                    <a:pt x="980" y="2225"/>
                    <a:pt x="1153" y="2225"/>
                  </a:cubicBezTo>
                  <a:cubicBezTo>
                    <a:pt x="1185" y="2225"/>
                    <a:pt x="1218" y="2221"/>
                    <a:pt x="1250" y="2213"/>
                  </a:cubicBezTo>
                  <a:cubicBezTo>
                    <a:pt x="1510" y="2144"/>
                    <a:pt x="1565" y="1908"/>
                    <a:pt x="1521" y="1683"/>
                  </a:cubicBezTo>
                  <a:cubicBezTo>
                    <a:pt x="1507" y="1603"/>
                    <a:pt x="1497" y="1524"/>
                    <a:pt x="1489" y="1444"/>
                  </a:cubicBezTo>
                  <a:lnTo>
                    <a:pt x="1489" y="1444"/>
                  </a:lnTo>
                  <a:cubicBezTo>
                    <a:pt x="1520" y="1448"/>
                    <a:pt x="1554" y="1450"/>
                    <a:pt x="1584" y="1455"/>
                  </a:cubicBezTo>
                  <a:cubicBezTo>
                    <a:pt x="1646" y="1463"/>
                    <a:pt x="1712" y="1479"/>
                    <a:pt x="1779" y="1491"/>
                  </a:cubicBezTo>
                  <a:cubicBezTo>
                    <a:pt x="1814" y="1496"/>
                    <a:pt x="1848" y="1500"/>
                    <a:pt x="1882" y="1500"/>
                  </a:cubicBezTo>
                  <a:cubicBezTo>
                    <a:pt x="1914" y="1500"/>
                    <a:pt x="1945" y="1496"/>
                    <a:pt x="1974" y="1488"/>
                  </a:cubicBezTo>
                  <a:cubicBezTo>
                    <a:pt x="2182" y="1435"/>
                    <a:pt x="2307" y="1223"/>
                    <a:pt x="2254" y="1015"/>
                  </a:cubicBezTo>
                  <a:cubicBezTo>
                    <a:pt x="2201" y="809"/>
                    <a:pt x="2037" y="732"/>
                    <a:pt x="1857" y="732"/>
                  </a:cubicBezTo>
                  <a:cubicBezTo>
                    <a:pt x="1814" y="732"/>
                    <a:pt x="1769" y="737"/>
                    <a:pt x="1725" y="745"/>
                  </a:cubicBezTo>
                  <a:cubicBezTo>
                    <a:pt x="1646" y="760"/>
                    <a:pt x="1568" y="770"/>
                    <a:pt x="1489" y="777"/>
                  </a:cubicBezTo>
                  <a:cubicBezTo>
                    <a:pt x="1497" y="697"/>
                    <a:pt x="1505" y="619"/>
                    <a:pt x="1520" y="540"/>
                  </a:cubicBezTo>
                  <a:cubicBezTo>
                    <a:pt x="1536" y="458"/>
                    <a:pt x="1554" y="374"/>
                    <a:pt x="1532" y="292"/>
                  </a:cubicBezTo>
                  <a:cubicBezTo>
                    <a:pt x="1486" y="117"/>
                    <a:pt x="1327" y="1"/>
                    <a:pt x="1154" y="1"/>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7"/>
            <p:cNvSpPr/>
            <p:nvPr/>
          </p:nvSpPr>
          <p:spPr>
            <a:xfrm>
              <a:off x="4298542" y="2277164"/>
              <a:ext cx="67289" cy="64927"/>
            </a:xfrm>
            <a:custGeom>
              <a:avLst/>
              <a:gdLst/>
              <a:ahLst/>
              <a:cxnLst/>
              <a:rect l="l" t="t" r="r" b="b"/>
              <a:pathLst>
                <a:path w="2307" h="2226" extrusionOk="0">
                  <a:moveTo>
                    <a:pt x="1152" y="0"/>
                  </a:moveTo>
                  <a:cubicBezTo>
                    <a:pt x="1120" y="0"/>
                    <a:pt x="1088" y="4"/>
                    <a:pt x="1055" y="12"/>
                  </a:cubicBezTo>
                  <a:cubicBezTo>
                    <a:pt x="800" y="78"/>
                    <a:pt x="743" y="313"/>
                    <a:pt x="786" y="540"/>
                  </a:cubicBezTo>
                  <a:cubicBezTo>
                    <a:pt x="800" y="619"/>
                    <a:pt x="812" y="696"/>
                    <a:pt x="819" y="777"/>
                  </a:cubicBezTo>
                  <a:cubicBezTo>
                    <a:pt x="739" y="770"/>
                    <a:pt x="660" y="761"/>
                    <a:pt x="581" y="746"/>
                  </a:cubicBezTo>
                  <a:cubicBezTo>
                    <a:pt x="527" y="736"/>
                    <a:pt x="474" y="725"/>
                    <a:pt x="420" y="725"/>
                  </a:cubicBezTo>
                  <a:cubicBezTo>
                    <a:pt x="391" y="725"/>
                    <a:pt x="362" y="728"/>
                    <a:pt x="333" y="736"/>
                  </a:cubicBezTo>
                  <a:cubicBezTo>
                    <a:pt x="125" y="789"/>
                    <a:pt x="1" y="1001"/>
                    <a:pt x="53" y="1209"/>
                  </a:cubicBezTo>
                  <a:cubicBezTo>
                    <a:pt x="106" y="1414"/>
                    <a:pt x="270" y="1491"/>
                    <a:pt x="449" y="1491"/>
                  </a:cubicBezTo>
                  <a:cubicBezTo>
                    <a:pt x="492" y="1491"/>
                    <a:pt x="537" y="1487"/>
                    <a:pt x="581" y="1479"/>
                  </a:cubicBezTo>
                  <a:cubicBezTo>
                    <a:pt x="660" y="1464"/>
                    <a:pt x="739" y="1454"/>
                    <a:pt x="819" y="1446"/>
                  </a:cubicBezTo>
                  <a:lnTo>
                    <a:pt x="819" y="1446"/>
                  </a:lnTo>
                  <a:cubicBezTo>
                    <a:pt x="815" y="1477"/>
                    <a:pt x="814" y="1509"/>
                    <a:pt x="808" y="1542"/>
                  </a:cubicBezTo>
                  <a:cubicBezTo>
                    <a:pt x="800" y="1603"/>
                    <a:pt x="784" y="1669"/>
                    <a:pt x="773" y="1736"/>
                  </a:cubicBezTo>
                  <a:cubicBezTo>
                    <a:pt x="762" y="1802"/>
                    <a:pt x="758" y="1871"/>
                    <a:pt x="775" y="1933"/>
                  </a:cubicBezTo>
                  <a:cubicBezTo>
                    <a:pt x="820" y="2109"/>
                    <a:pt x="977" y="2225"/>
                    <a:pt x="1150" y="2225"/>
                  </a:cubicBezTo>
                  <a:cubicBezTo>
                    <a:pt x="1183" y="2225"/>
                    <a:pt x="1216" y="2221"/>
                    <a:pt x="1249" y="2212"/>
                  </a:cubicBezTo>
                  <a:cubicBezTo>
                    <a:pt x="1505" y="2144"/>
                    <a:pt x="1562" y="1908"/>
                    <a:pt x="1520" y="1682"/>
                  </a:cubicBezTo>
                  <a:cubicBezTo>
                    <a:pt x="1505" y="1603"/>
                    <a:pt x="1495" y="1524"/>
                    <a:pt x="1487" y="1443"/>
                  </a:cubicBezTo>
                  <a:lnTo>
                    <a:pt x="1487" y="1443"/>
                  </a:lnTo>
                  <a:cubicBezTo>
                    <a:pt x="1520" y="1448"/>
                    <a:pt x="1552" y="1449"/>
                    <a:pt x="1583" y="1455"/>
                  </a:cubicBezTo>
                  <a:cubicBezTo>
                    <a:pt x="1644" y="1462"/>
                    <a:pt x="1710" y="1479"/>
                    <a:pt x="1779" y="1490"/>
                  </a:cubicBezTo>
                  <a:cubicBezTo>
                    <a:pt x="1813" y="1496"/>
                    <a:pt x="1847" y="1499"/>
                    <a:pt x="1880" y="1499"/>
                  </a:cubicBezTo>
                  <a:cubicBezTo>
                    <a:pt x="1912" y="1499"/>
                    <a:pt x="1943" y="1496"/>
                    <a:pt x="1972" y="1487"/>
                  </a:cubicBezTo>
                  <a:cubicBezTo>
                    <a:pt x="2182" y="1435"/>
                    <a:pt x="2306" y="1222"/>
                    <a:pt x="2252" y="1014"/>
                  </a:cubicBezTo>
                  <a:cubicBezTo>
                    <a:pt x="2199" y="809"/>
                    <a:pt x="2036" y="732"/>
                    <a:pt x="1855" y="732"/>
                  </a:cubicBezTo>
                  <a:cubicBezTo>
                    <a:pt x="1812" y="732"/>
                    <a:pt x="1767" y="736"/>
                    <a:pt x="1723" y="745"/>
                  </a:cubicBezTo>
                  <a:cubicBezTo>
                    <a:pt x="1644" y="759"/>
                    <a:pt x="1566" y="770"/>
                    <a:pt x="1487" y="777"/>
                  </a:cubicBezTo>
                  <a:cubicBezTo>
                    <a:pt x="1495" y="696"/>
                    <a:pt x="1504" y="619"/>
                    <a:pt x="1518" y="540"/>
                  </a:cubicBezTo>
                  <a:cubicBezTo>
                    <a:pt x="1533" y="458"/>
                    <a:pt x="1552" y="374"/>
                    <a:pt x="1530" y="292"/>
                  </a:cubicBezTo>
                  <a:cubicBezTo>
                    <a:pt x="1484" y="116"/>
                    <a:pt x="1325" y="0"/>
                    <a:pt x="1152" y="0"/>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7"/>
            <p:cNvSpPr/>
            <p:nvPr/>
          </p:nvSpPr>
          <p:spPr>
            <a:xfrm>
              <a:off x="4249453" y="2326194"/>
              <a:ext cx="67289" cy="64839"/>
            </a:xfrm>
            <a:custGeom>
              <a:avLst/>
              <a:gdLst/>
              <a:ahLst/>
              <a:cxnLst/>
              <a:rect l="l" t="t" r="r" b="b"/>
              <a:pathLst>
                <a:path w="2307" h="2223" extrusionOk="0">
                  <a:moveTo>
                    <a:pt x="1154" y="1"/>
                  </a:moveTo>
                  <a:cubicBezTo>
                    <a:pt x="980" y="1"/>
                    <a:pt x="821" y="117"/>
                    <a:pt x="777" y="294"/>
                  </a:cubicBezTo>
                  <a:cubicBezTo>
                    <a:pt x="755" y="376"/>
                    <a:pt x="771" y="458"/>
                    <a:pt x="789" y="540"/>
                  </a:cubicBezTo>
                  <a:cubicBezTo>
                    <a:pt x="803" y="619"/>
                    <a:pt x="812" y="698"/>
                    <a:pt x="819" y="779"/>
                  </a:cubicBezTo>
                  <a:cubicBezTo>
                    <a:pt x="739" y="772"/>
                    <a:pt x="660" y="760"/>
                    <a:pt x="581" y="745"/>
                  </a:cubicBezTo>
                  <a:cubicBezTo>
                    <a:pt x="537" y="737"/>
                    <a:pt x="493" y="733"/>
                    <a:pt x="450" y="733"/>
                  </a:cubicBezTo>
                  <a:cubicBezTo>
                    <a:pt x="269" y="733"/>
                    <a:pt x="105" y="809"/>
                    <a:pt x="53" y="1015"/>
                  </a:cubicBezTo>
                  <a:cubicBezTo>
                    <a:pt x="1" y="1224"/>
                    <a:pt x="125" y="1437"/>
                    <a:pt x="334" y="1489"/>
                  </a:cubicBezTo>
                  <a:cubicBezTo>
                    <a:pt x="363" y="1497"/>
                    <a:pt x="391" y="1500"/>
                    <a:pt x="420" y="1500"/>
                  </a:cubicBezTo>
                  <a:cubicBezTo>
                    <a:pt x="473" y="1500"/>
                    <a:pt x="527" y="1489"/>
                    <a:pt x="581" y="1478"/>
                  </a:cubicBezTo>
                  <a:cubicBezTo>
                    <a:pt x="660" y="1463"/>
                    <a:pt x="739" y="1454"/>
                    <a:pt x="819" y="1447"/>
                  </a:cubicBezTo>
                  <a:lnTo>
                    <a:pt x="819" y="1447"/>
                  </a:lnTo>
                  <a:cubicBezTo>
                    <a:pt x="812" y="1526"/>
                    <a:pt x="800" y="1605"/>
                    <a:pt x="786" y="1683"/>
                  </a:cubicBezTo>
                  <a:cubicBezTo>
                    <a:pt x="745" y="1908"/>
                    <a:pt x="800" y="2144"/>
                    <a:pt x="1055" y="2210"/>
                  </a:cubicBezTo>
                  <a:cubicBezTo>
                    <a:pt x="1088" y="2219"/>
                    <a:pt x="1122" y="2223"/>
                    <a:pt x="1154" y="2223"/>
                  </a:cubicBezTo>
                  <a:cubicBezTo>
                    <a:pt x="1328" y="2223"/>
                    <a:pt x="1485" y="2107"/>
                    <a:pt x="1530" y="1930"/>
                  </a:cubicBezTo>
                  <a:cubicBezTo>
                    <a:pt x="1546" y="1870"/>
                    <a:pt x="1543" y="1803"/>
                    <a:pt x="1531" y="1737"/>
                  </a:cubicBezTo>
                  <a:cubicBezTo>
                    <a:pt x="1521" y="1671"/>
                    <a:pt x="1503" y="1602"/>
                    <a:pt x="1496" y="1541"/>
                  </a:cubicBezTo>
                  <a:cubicBezTo>
                    <a:pt x="1492" y="1510"/>
                    <a:pt x="1489" y="1479"/>
                    <a:pt x="1486" y="1445"/>
                  </a:cubicBezTo>
                  <a:lnTo>
                    <a:pt x="1486" y="1445"/>
                  </a:lnTo>
                  <a:cubicBezTo>
                    <a:pt x="1566" y="1453"/>
                    <a:pt x="1646" y="1464"/>
                    <a:pt x="1723" y="1479"/>
                  </a:cubicBezTo>
                  <a:cubicBezTo>
                    <a:pt x="1768" y="1488"/>
                    <a:pt x="1814" y="1493"/>
                    <a:pt x="1858" y="1493"/>
                  </a:cubicBezTo>
                  <a:cubicBezTo>
                    <a:pt x="2038" y="1493"/>
                    <a:pt x="2201" y="1415"/>
                    <a:pt x="2253" y="1210"/>
                  </a:cubicBezTo>
                  <a:cubicBezTo>
                    <a:pt x="2306" y="1000"/>
                    <a:pt x="2182" y="788"/>
                    <a:pt x="1972" y="735"/>
                  </a:cubicBezTo>
                  <a:cubicBezTo>
                    <a:pt x="1943" y="727"/>
                    <a:pt x="1912" y="724"/>
                    <a:pt x="1880" y="724"/>
                  </a:cubicBezTo>
                  <a:cubicBezTo>
                    <a:pt x="1847" y="724"/>
                    <a:pt x="1813" y="728"/>
                    <a:pt x="1779" y="734"/>
                  </a:cubicBezTo>
                  <a:cubicBezTo>
                    <a:pt x="1711" y="744"/>
                    <a:pt x="1644" y="760"/>
                    <a:pt x="1583" y="767"/>
                  </a:cubicBezTo>
                  <a:cubicBezTo>
                    <a:pt x="1552" y="773"/>
                    <a:pt x="1518" y="775"/>
                    <a:pt x="1487" y="779"/>
                  </a:cubicBezTo>
                  <a:cubicBezTo>
                    <a:pt x="1495" y="698"/>
                    <a:pt x="1506" y="619"/>
                    <a:pt x="1521" y="540"/>
                  </a:cubicBezTo>
                  <a:cubicBezTo>
                    <a:pt x="1562" y="313"/>
                    <a:pt x="1506" y="77"/>
                    <a:pt x="1251" y="13"/>
                  </a:cubicBezTo>
                  <a:cubicBezTo>
                    <a:pt x="1219" y="5"/>
                    <a:pt x="1186" y="1"/>
                    <a:pt x="1154" y="1"/>
                  </a:cubicBezTo>
                  <a:close/>
                </a:path>
              </a:pathLst>
            </a:custGeom>
            <a:gradFill>
              <a:gsLst>
                <a:gs pos="0">
                  <a:srgbClr val="CAA854"/>
                </a:gs>
                <a:gs pos="100000">
                  <a:srgbClr val="705D2A"/>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7"/>
            <p:cNvSpPr/>
            <p:nvPr/>
          </p:nvSpPr>
          <p:spPr>
            <a:xfrm>
              <a:off x="4405791" y="2133981"/>
              <a:ext cx="77994" cy="78023"/>
            </a:xfrm>
            <a:custGeom>
              <a:avLst/>
              <a:gdLst/>
              <a:ahLst/>
              <a:cxnLst/>
              <a:rect l="l" t="t" r="r" b="b"/>
              <a:pathLst>
                <a:path w="2674" h="2675" extrusionOk="0">
                  <a:moveTo>
                    <a:pt x="1336" y="1"/>
                  </a:moveTo>
                  <a:cubicBezTo>
                    <a:pt x="599" y="1"/>
                    <a:pt x="0" y="600"/>
                    <a:pt x="0" y="1338"/>
                  </a:cubicBezTo>
                  <a:cubicBezTo>
                    <a:pt x="0" y="2075"/>
                    <a:pt x="599" y="2674"/>
                    <a:pt x="1336" y="2674"/>
                  </a:cubicBezTo>
                  <a:cubicBezTo>
                    <a:pt x="2074" y="2674"/>
                    <a:pt x="2674" y="2075"/>
                    <a:pt x="2674" y="1338"/>
                  </a:cubicBezTo>
                  <a:cubicBezTo>
                    <a:pt x="2674" y="599"/>
                    <a:pt x="2074" y="1"/>
                    <a:pt x="1336"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7"/>
            <p:cNvSpPr/>
            <p:nvPr/>
          </p:nvSpPr>
          <p:spPr>
            <a:xfrm>
              <a:off x="4431604" y="2159677"/>
              <a:ext cx="26513" cy="26513"/>
            </a:xfrm>
            <a:custGeom>
              <a:avLst/>
              <a:gdLst/>
              <a:ahLst/>
              <a:cxnLst/>
              <a:rect l="l" t="t" r="r" b="b"/>
              <a:pathLst>
                <a:path w="909" h="909" extrusionOk="0">
                  <a:moveTo>
                    <a:pt x="176" y="0"/>
                  </a:moveTo>
                  <a:cubicBezTo>
                    <a:pt x="78" y="0"/>
                    <a:pt x="0" y="79"/>
                    <a:pt x="0" y="176"/>
                  </a:cubicBezTo>
                  <a:lnTo>
                    <a:pt x="0" y="733"/>
                  </a:lnTo>
                  <a:cubicBezTo>
                    <a:pt x="0" y="829"/>
                    <a:pt x="78" y="908"/>
                    <a:pt x="176" y="908"/>
                  </a:cubicBezTo>
                  <a:lnTo>
                    <a:pt x="732" y="908"/>
                  </a:lnTo>
                  <a:cubicBezTo>
                    <a:pt x="829" y="908"/>
                    <a:pt x="908" y="831"/>
                    <a:pt x="908" y="733"/>
                  </a:cubicBezTo>
                  <a:lnTo>
                    <a:pt x="908" y="176"/>
                  </a:lnTo>
                  <a:cubicBezTo>
                    <a:pt x="908" y="79"/>
                    <a:pt x="829" y="0"/>
                    <a:pt x="732" y="0"/>
                  </a:cubicBezTo>
                  <a:close/>
                </a:path>
              </a:pathLst>
            </a:custGeom>
            <a:solidFill>
              <a:srgbClr val="D4AA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 name="Google Shape;953;p37"/>
          <p:cNvGrpSpPr/>
          <p:nvPr/>
        </p:nvGrpSpPr>
        <p:grpSpPr>
          <a:xfrm>
            <a:off x="1268965" y="2037615"/>
            <a:ext cx="547867" cy="542664"/>
            <a:chOff x="3461231" y="2115109"/>
            <a:chExt cx="346510" cy="339568"/>
          </a:xfrm>
        </p:grpSpPr>
        <p:sp>
          <p:nvSpPr>
            <p:cNvPr id="954" name="Google Shape;954;p37"/>
            <p:cNvSpPr/>
            <p:nvPr/>
          </p:nvSpPr>
          <p:spPr>
            <a:xfrm>
              <a:off x="3662020" y="2122139"/>
              <a:ext cx="58102" cy="34797"/>
            </a:xfrm>
            <a:custGeom>
              <a:avLst/>
              <a:gdLst/>
              <a:ahLst/>
              <a:cxnLst/>
              <a:rect l="l" t="t" r="r" b="b"/>
              <a:pathLst>
                <a:path w="1992" h="1193" extrusionOk="0">
                  <a:moveTo>
                    <a:pt x="1389" y="0"/>
                  </a:moveTo>
                  <a:cubicBezTo>
                    <a:pt x="1373" y="0"/>
                    <a:pt x="1357" y="1"/>
                    <a:pt x="1341" y="3"/>
                  </a:cubicBezTo>
                  <a:cubicBezTo>
                    <a:pt x="692" y="70"/>
                    <a:pt x="1" y="687"/>
                    <a:pt x="1" y="687"/>
                  </a:cubicBezTo>
                  <a:lnTo>
                    <a:pt x="1991" y="1192"/>
                  </a:lnTo>
                  <a:cubicBezTo>
                    <a:pt x="1858" y="955"/>
                    <a:pt x="1845" y="729"/>
                    <a:pt x="1871" y="553"/>
                  </a:cubicBezTo>
                  <a:cubicBezTo>
                    <a:pt x="1912" y="260"/>
                    <a:pt x="1679" y="0"/>
                    <a:pt x="1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7"/>
            <p:cNvSpPr/>
            <p:nvPr/>
          </p:nvSpPr>
          <p:spPr>
            <a:xfrm>
              <a:off x="3662020" y="2254647"/>
              <a:ext cx="58102" cy="34797"/>
            </a:xfrm>
            <a:custGeom>
              <a:avLst/>
              <a:gdLst/>
              <a:ahLst/>
              <a:cxnLst/>
              <a:rect l="l" t="t" r="r" b="b"/>
              <a:pathLst>
                <a:path w="1992" h="1193" extrusionOk="0">
                  <a:moveTo>
                    <a:pt x="1991" y="1"/>
                  </a:moveTo>
                  <a:lnTo>
                    <a:pt x="1" y="506"/>
                  </a:lnTo>
                  <a:cubicBezTo>
                    <a:pt x="1" y="506"/>
                    <a:pt x="692" y="1123"/>
                    <a:pt x="1341" y="1190"/>
                  </a:cubicBezTo>
                  <a:cubicBezTo>
                    <a:pt x="1358" y="1192"/>
                    <a:pt x="1374" y="1193"/>
                    <a:pt x="1391" y="1193"/>
                  </a:cubicBezTo>
                  <a:cubicBezTo>
                    <a:pt x="1680" y="1193"/>
                    <a:pt x="1911" y="932"/>
                    <a:pt x="1871" y="639"/>
                  </a:cubicBezTo>
                  <a:cubicBezTo>
                    <a:pt x="1845" y="463"/>
                    <a:pt x="1858" y="238"/>
                    <a:pt x="1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7"/>
            <p:cNvSpPr/>
            <p:nvPr/>
          </p:nvSpPr>
          <p:spPr>
            <a:xfrm>
              <a:off x="3733305" y="2151014"/>
              <a:ext cx="74435" cy="109611"/>
            </a:xfrm>
            <a:custGeom>
              <a:avLst/>
              <a:gdLst/>
              <a:ahLst/>
              <a:cxnLst/>
              <a:rect l="l" t="t" r="r" b="b"/>
              <a:pathLst>
                <a:path w="2552" h="3758" extrusionOk="0">
                  <a:moveTo>
                    <a:pt x="1886" y="1"/>
                  </a:moveTo>
                  <a:cubicBezTo>
                    <a:pt x="1407" y="1"/>
                    <a:pt x="686" y="250"/>
                    <a:pt x="0" y="663"/>
                  </a:cubicBezTo>
                  <a:lnTo>
                    <a:pt x="0" y="3094"/>
                  </a:lnTo>
                  <a:cubicBezTo>
                    <a:pt x="687" y="3507"/>
                    <a:pt x="1408" y="3757"/>
                    <a:pt x="1887" y="3757"/>
                  </a:cubicBezTo>
                  <a:cubicBezTo>
                    <a:pt x="2316" y="3757"/>
                    <a:pt x="2551" y="3557"/>
                    <a:pt x="2394" y="3094"/>
                  </a:cubicBezTo>
                  <a:cubicBezTo>
                    <a:pt x="2123" y="2304"/>
                    <a:pt x="2096" y="1996"/>
                    <a:pt x="2098" y="1909"/>
                  </a:cubicBezTo>
                  <a:lnTo>
                    <a:pt x="2098" y="1849"/>
                  </a:lnTo>
                  <a:cubicBezTo>
                    <a:pt x="2098" y="1759"/>
                    <a:pt x="2124" y="1452"/>
                    <a:pt x="2394" y="663"/>
                  </a:cubicBezTo>
                  <a:cubicBezTo>
                    <a:pt x="2551" y="201"/>
                    <a:pt x="2316" y="1"/>
                    <a:pt x="18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7"/>
            <p:cNvSpPr/>
            <p:nvPr/>
          </p:nvSpPr>
          <p:spPr>
            <a:xfrm>
              <a:off x="3733247" y="2225333"/>
              <a:ext cx="74435" cy="35293"/>
            </a:xfrm>
            <a:custGeom>
              <a:avLst/>
              <a:gdLst/>
              <a:ahLst/>
              <a:cxnLst/>
              <a:rect l="l" t="t" r="r" b="b"/>
              <a:pathLst>
                <a:path w="2552" h="1210" extrusionOk="0">
                  <a:moveTo>
                    <a:pt x="1" y="1"/>
                  </a:moveTo>
                  <a:lnTo>
                    <a:pt x="1" y="546"/>
                  </a:lnTo>
                  <a:cubicBezTo>
                    <a:pt x="687" y="959"/>
                    <a:pt x="1408" y="1209"/>
                    <a:pt x="1887" y="1209"/>
                  </a:cubicBezTo>
                  <a:cubicBezTo>
                    <a:pt x="2316" y="1209"/>
                    <a:pt x="2551" y="1009"/>
                    <a:pt x="2393" y="546"/>
                  </a:cubicBezTo>
                  <a:cubicBezTo>
                    <a:pt x="2388" y="528"/>
                    <a:pt x="2382" y="509"/>
                    <a:pt x="2375" y="488"/>
                  </a:cubicBezTo>
                  <a:cubicBezTo>
                    <a:pt x="2285" y="608"/>
                    <a:pt x="2113" y="663"/>
                    <a:pt x="1888" y="663"/>
                  </a:cubicBezTo>
                  <a:cubicBezTo>
                    <a:pt x="1409" y="663"/>
                    <a:pt x="688" y="414"/>
                    <a:pt x="1"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7"/>
            <p:cNvSpPr/>
            <p:nvPr/>
          </p:nvSpPr>
          <p:spPr>
            <a:xfrm>
              <a:off x="3642273" y="2141623"/>
              <a:ext cx="124166" cy="128395"/>
            </a:xfrm>
            <a:custGeom>
              <a:avLst/>
              <a:gdLst/>
              <a:ahLst/>
              <a:cxnLst/>
              <a:rect l="l" t="t" r="r" b="b"/>
              <a:pathLst>
                <a:path w="4257" h="4402" extrusionOk="0">
                  <a:moveTo>
                    <a:pt x="112" y="0"/>
                  </a:moveTo>
                  <a:cubicBezTo>
                    <a:pt x="75" y="0"/>
                    <a:pt x="38" y="1"/>
                    <a:pt x="1" y="1"/>
                  </a:cubicBezTo>
                  <a:lnTo>
                    <a:pt x="1" y="4401"/>
                  </a:lnTo>
                  <a:cubicBezTo>
                    <a:pt x="33" y="4402"/>
                    <a:pt x="65" y="4402"/>
                    <a:pt x="97" y="4402"/>
                  </a:cubicBezTo>
                  <a:cubicBezTo>
                    <a:pt x="1511" y="4402"/>
                    <a:pt x="3107" y="4048"/>
                    <a:pt x="4051" y="2689"/>
                  </a:cubicBezTo>
                  <a:cubicBezTo>
                    <a:pt x="4256" y="2395"/>
                    <a:pt x="4256" y="2006"/>
                    <a:pt x="4051" y="1711"/>
                  </a:cubicBezTo>
                  <a:cubicBezTo>
                    <a:pt x="3111" y="359"/>
                    <a:pt x="1521" y="0"/>
                    <a:pt x="112"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7"/>
            <p:cNvSpPr/>
            <p:nvPr/>
          </p:nvSpPr>
          <p:spPr>
            <a:xfrm>
              <a:off x="3642273" y="2211245"/>
              <a:ext cx="122008" cy="58656"/>
            </a:xfrm>
            <a:custGeom>
              <a:avLst/>
              <a:gdLst/>
              <a:ahLst/>
              <a:cxnLst/>
              <a:rect l="l" t="t" r="r" b="b"/>
              <a:pathLst>
                <a:path w="4183" h="2011" extrusionOk="0">
                  <a:moveTo>
                    <a:pt x="4183" y="0"/>
                  </a:moveTo>
                  <a:lnTo>
                    <a:pt x="4183" y="0"/>
                  </a:lnTo>
                  <a:cubicBezTo>
                    <a:pt x="3224" y="1098"/>
                    <a:pt x="1772" y="1395"/>
                    <a:pt x="476" y="1395"/>
                  </a:cubicBezTo>
                  <a:cubicBezTo>
                    <a:pt x="444" y="1395"/>
                    <a:pt x="412" y="1395"/>
                    <a:pt x="380" y="1395"/>
                  </a:cubicBezTo>
                  <a:cubicBezTo>
                    <a:pt x="251" y="1393"/>
                    <a:pt x="125" y="1389"/>
                    <a:pt x="1" y="1382"/>
                  </a:cubicBezTo>
                  <a:lnTo>
                    <a:pt x="1" y="2010"/>
                  </a:lnTo>
                  <a:lnTo>
                    <a:pt x="136" y="2010"/>
                  </a:lnTo>
                  <a:cubicBezTo>
                    <a:pt x="385" y="2010"/>
                    <a:pt x="640" y="1997"/>
                    <a:pt x="894" y="1970"/>
                  </a:cubicBezTo>
                  <a:cubicBezTo>
                    <a:pt x="1340" y="1924"/>
                    <a:pt x="1781" y="1833"/>
                    <a:pt x="2201" y="1680"/>
                  </a:cubicBezTo>
                  <a:cubicBezTo>
                    <a:pt x="2515" y="1568"/>
                    <a:pt x="2816" y="1421"/>
                    <a:pt x="3093" y="1235"/>
                  </a:cubicBezTo>
                  <a:cubicBezTo>
                    <a:pt x="3414" y="1021"/>
                    <a:pt x="3705" y="756"/>
                    <a:pt x="3957" y="425"/>
                  </a:cubicBezTo>
                  <a:cubicBezTo>
                    <a:pt x="4003" y="368"/>
                    <a:pt x="4051" y="308"/>
                    <a:pt x="4089" y="239"/>
                  </a:cubicBezTo>
                  <a:cubicBezTo>
                    <a:pt x="4123" y="183"/>
                    <a:pt x="4149" y="120"/>
                    <a:pt x="4168" y="56"/>
                  </a:cubicBezTo>
                  <a:cubicBezTo>
                    <a:pt x="4174" y="40"/>
                    <a:pt x="4177" y="24"/>
                    <a:pt x="4182" y="8"/>
                  </a:cubicBezTo>
                  <a:cubicBezTo>
                    <a:pt x="4182" y="5"/>
                    <a:pt x="4183" y="3"/>
                    <a:pt x="4183"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7"/>
            <p:cNvSpPr/>
            <p:nvPr/>
          </p:nvSpPr>
          <p:spPr>
            <a:xfrm>
              <a:off x="3560896" y="2141593"/>
              <a:ext cx="104886" cy="128337"/>
            </a:xfrm>
            <a:custGeom>
              <a:avLst/>
              <a:gdLst/>
              <a:ahLst/>
              <a:cxnLst/>
              <a:rect l="l" t="t" r="r" b="b"/>
              <a:pathLst>
                <a:path w="3596" h="4400" extrusionOk="0">
                  <a:moveTo>
                    <a:pt x="2791" y="1"/>
                  </a:moveTo>
                  <a:cubicBezTo>
                    <a:pt x="1278" y="18"/>
                    <a:pt x="0" y="433"/>
                    <a:pt x="0" y="433"/>
                  </a:cubicBezTo>
                  <a:lnTo>
                    <a:pt x="0" y="3967"/>
                  </a:lnTo>
                  <a:cubicBezTo>
                    <a:pt x="0" y="3967"/>
                    <a:pt x="1278" y="4382"/>
                    <a:pt x="2791" y="4400"/>
                  </a:cubicBezTo>
                  <a:cubicBezTo>
                    <a:pt x="3288" y="3847"/>
                    <a:pt x="3595" y="3067"/>
                    <a:pt x="3595" y="2201"/>
                  </a:cubicBezTo>
                  <a:cubicBezTo>
                    <a:pt x="3595" y="1337"/>
                    <a:pt x="3285" y="554"/>
                    <a:pt x="2791" y="1"/>
                  </a:cubicBezTo>
                  <a:close/>
                </a:path>
              </a:pathLst>
            </a:custGeom>
            <a:gradFill>
              <a:gsLst>
                <a:gs pos="0">
                  <a:schemeClr val="dk2"/>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7"/>
            <p:cNvSpPr/>
            <p:nvPr/>
          </p:nvSpPr>
          <p:spPr>
            <a:xfrm>
              <a:off x="3560896" y="2239363"/>
              <a:ext cx="93774" cy="30655"/>
            </a:xfrm>
            <a:custGeom>
              <a:avLst/>
              <a:gdLst/>
              <a:ahLst/>
              <a:cxnLst/>
              <a:rect l="l" t="t" r="r" b="b"/>
              <a:pathLst>
                <a:path w="3215" h="1051" extrusionOk="0">
                  <a:moveTo>
                    <a:pt x="380" y="0"/>
                  </a:moveTo>
                  <a:lnTo>
                    <a:pt x="0" y="615"/>
                  </a:lnTo>
                  <a:cubicBezTo>
                    <a:pt x="0" y="615"/>
                    <a:pt x="90" y="645"/>
                    <a:pt x="251" y="689"/>
                  </a:cubicBezTo>
                  <a:cubicBezTo>
                    <a:pt x="542" y="768"/>
                    <a:pt x="837" y="832"/>
                    <a:pt x="1134" y="885"/>
                  </a:cubicBezTo>
                  <a:cubicBezTo>
                    <a:pt x="1456" y="944"/>
                    <a:pt x="1780" y="971"/>
                    <a:pt x="2102" y="1015"/>
                  </a:cubicBezTo>
                  <a:cubicBezTo>
                    <a:pt x="2324" y="1033"/>
                    <a:pt x="2555" y="1046"/>
                    <a:pt x="2791" y="1050"/>
                  </a:cubicBezTo>
                  <a:cubicBezTo>
                    <a:pt x="2954" y="867"/>
                    <a:pt x="3097" y="659"/>
                    <a:pt x="3214" y="432"/>
                  </a:cubicBezTo>
                  <a:lnTo>
                    <a:pt x="3170" y="432"/>
                  </a:lnTo>
                  <a:cubicBezTo>
                    <a:pt x="1657" y="415"/>
                    <a:pt x="380" y="0"/>
                    <a:pt x="380"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7"/>
            <p:cNvSpPr/>
            <p:nvPr/>
          </p:nvSpPr>
          <p:spPr>
            <a:xfrm>
              <a:off x="3475435" y="2243184"/>
              <a:ext cx="90653" cy="12425"/>
            </a:xfrm>
            <a:custGeom>
              <a:avLst/>
              <a:gdLst/>
              <a:ahLst/>
              <a:cxnLst/>
              <a:rect l="l" t="t" r="r" b="b"/>
              <a:pathLst>
                <a:path w="3108" h="426" extrusionOk="0">
                  <a:moveTo>
                    <a:pt x="181" y="1"/>
                  </a:moveTo>
                  <a:cubicBezTo>
                    <a:pt x="86" y="1"/>
                    <a:pt x="4" y="77"/>
                    <a:pt x="2" y="175"/>
                  </a:cubicBezTo>
                  <a:cubicBezTo>
                    <a:pt x="1" y="272"/>
                    <a:pt x="77" y="355"/>
                    <a:pt x="177" y="357"/>
                  </a:cubicBezTo>
                  <a:lnTo>
                    <a:pt x="2925" y="426"/>
                  </a:lnTo>
                  <a:lnTo>
                    <a:pt x="2930" y="426"/>
                  </a:lnTo>
                  <a:cubicBezTo>
                    <a:pt x="3026" y="426"/>
                    <a:pt x="3105" y="350"/>
                    <a:pt x="3106" y="253"/>
                  </a:cubicBezTo>
                  <a:cubicBezTo>
                    <a:pt x="3108" y="155"/>
                    <a:pt x="3030" y="73"/>
                    <a:pt x="2932" y="71"/>
                  </a:cubicBezTo>
                  <a:lnTo>
                    <a:pt x="184" y="1"/>
                  </a:lnTo>
                  <a:cubicBezTo>
                    <a:pt x="183" y="1"/>
                    <a:pt x="182" y="1"/>
                    <a:pt x="181" y="1"/>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7"/>
            <p:cNvSpPr/>
            <p:nvPr/>
          </p:nvSpPr>
          <p:spPr>
            <a:xfrm>
              <a:off x="3475494" y="2155944"/>
              <a:ext cx="90653" cy="12425"/>
            </a:xfrm>
            <a:custGeom>
              <a:avLst/>
              <a:gdLst/>
              <a:ahLst/>
              <a:cxnLst/>
              <a:rect l="l" t="t" r="r" b="b"/>
              <a:pathLst>
                <a:path w="3108" h="426" extrusionOk="0">
                  <a:moveTo>
                    <a:pt x="2927" y="1"/>
                  </a:moveTo>
                  <a:cubicBezTo>
                    <a:pt x="2926" y="1"/>
                    <a:pt x="2925" y="1"/>
                    <a:pt x="2924" y="1"/>
                  </a:cubicBezTo>
                  <a:lnTo>
                    <a:pt x="176" y="70"/>
                  </a:lnTo>
                  <a:cubicBezTo>
                    <a:pt x="78" y="73"/>
                    <a:pt x="0" y="153"/>
                    <a:pt x="2" y="251"/>
                  </a:cubicBezTo>
                  <a:cubicBezTo>
                    <a:pt x="5" y="348"/>
                    <a:pt x="85" y="426"/>
                    <a:pt x="180" y="426"/>
                  </a:cubicBezTo>
                  <a:lnTo>
                    <a:pt x="183" y="426"/>
                  </a:lnTo>
                  <a:lnTo>
                    <a:pt x="2931" y="355"/>
                  </a:lnTo>
                  <a:cubicBezTo>
                    <a:pt x="3031" y="354"/>
                    <a:pt x="3107" y="273"/>
                    <a:pt x="3106" y="175"/>
                  </a:cubicBezTo>
                  <a:cubicBezTo>
                    <a:pt x="3104" y="76"/>
                    <a:pt x="3025" y="1"/>
                    <a:pt x="2927" y="1"/>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7"/>
            <p:cNvSpPr/>
            <p:nvPr/>
          </p:nvSpPr>
          <p:spPr>
            <a:xfrm>
              <a:off x="3475523" y="2200599"/>
              <a:ext cx="61339" cy="10384"/>
            </a:xfrm>
            <a:custGeom>
              <a:avLst/>
              <a:gdLst/>
              <a:ahLst/>
              <a:cxnLst/>
              <a:rect l="l" t="t" r="r" b="b"/>
              <a:pathLst>
                <a:path w="2103" h="356" extrusionOk="0">
                  <a:moveTo>
                    <a:pt x="179" y="1"/>
                  </a:moveTo>
                  <a:cubicBezTo>
                    <a:pt x="80" y="1"/>
                    <a:pt x="1" y="80"/>
                    <a:pt x="1" y="178"/>
                  </a:cubicBezTo>
                  <a:cubicBezTo>
                    <a:pt x="1" y="277"/>
                    <a:pt x="80" y="355"/>
                    <a:pt x="179" y="355"/>
                  </a:cubicBezTo>
                  <a:lnTo>
                    <a:pt x="1926" y="355"/>
                  </a:lnTo>
                  <a:cubicBezTo>
                    <a:pt x="2022" y="355"/>
                    <a:pt x="2103" y="277"/>
                    <a:pt x="2103" y="178"/>
                  </a:cubicBezTo>
                  <a:cubicBezTo>
                    <a:pt x="2103" y="80"/>
                    <a:pt x="2025" y="1"/>
                    <a:pt x="1926" y="1"/>
                  </a:cubicBezTo>
                  <a:close/>
                </a:path>
              </a:pathLst>
            </a:custGeom>
            <a:solidFill>
              <a:srgbClr val="F0C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7"/>
            <p:cNvSpPr/>
            <p:nvPr/>
          </p:nvSpPr>
          <p:spPr>
            <a:xfrm>
              <a:off x="3475523" y="2200599"/>
              <a:ext cx="32843" cy="10384"/>
            </a:xfrm>
            <a:custGeom>
              <a:avLst/>
              <a:gdLst/>
              <a:ahLst/>
              <a:cxnLst/>
              <a:rect l="l" t="t" r="r" b="b"/>
              <a:pathLst>
                <a:path w="1126" h="356" extrusionOk="0">
                  <a:moveTo>
                    <a:pt x="179" y="1"/>
                  </a:moveTo>
                  <a:cubicBezTo>
                    <a:pt x="80" y="1"/>
                    <a:pt x="1" y="80"/>
                    <a:pt x="1" y="178"/>
                  </a:cubicBezTo>
                  <a:cubicBezTo>
                    <a:pt x="1" y="277"/>
                    <a:pt x="80" y="355"/>
                    <a:pt x="179" y="355"/>
                  </a:cubicBezTo>
                  <a:lnTo>
                    <a:pt x="1126" y="355"/>
                  </a:lnTo>
                  <a:lnTo>
                    <a:pt x="1126"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7"/>
            <p:cNvSpPr/>
            <p:nvPr/>
          </p:nvSpPr>
          <p:spPr>
            <a:xfrm>
              <a:off x="3475494" y="2243184"/>
              <a:ext cx="32930" cy="11113"/>
            </a:xfrm>
            <a:custGeom>
              <a:avLst/>
              <a:gdLst/>
              <a:ahLst/>
              <a:cxnLst/>
              <a:rect l="l" t="t" r="r" b="b"/>
              <a:pathLst>
                <a:path w="1129" h="381" extrusionOk="0">
                  <a:moveTo>
                    <a:pt x="181" y="1"/>
                  </a:moveTo>
                  <a:cubicBezTo>
                    <a:pt x="84" y="1"/>
                    <a:pt x="5" y="78"/>
                    <a:pt x="2" y="175"/>
                  </a:cubicBezTo>
                  <a:cubicBezTo>
                    <a:pt x="0" y="275"/>
                    <a:pt x="78" y="355"/>
                    <a:pt x="176" y="357"/>
                  </a:cubicBezTo>
                  <a:lnTo>
                    <a:pt x="1128" y="380"/>
                  </a:lnTo>
                  <a:lnTo>
                    <a:pt x="1127" y="26"/>
                  </a:lnTo>
                  <a:lnTo>
                    <a:pt x="183" y="1"/>
                  </a:lnTo>
                  <a:cubicBezTo>
                    <a:pt x="182" y="1"/>
                    <a:pt x="182" y="1"/>
                    <a:pt x="181"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7"/>
            <p:cNvSpPr/>
            <p:nvPr/>
          </p:nvSpPr>
          <p:spPr>
            <a:xfrm>
              <a:off x="3475435" y="2157285"/>
              <a:ext cx="32930" cy="11084"/>
            </a:xfrm>
            <a:custGeom>
              <a:avLst/>
              <a:gdLst/>
              <a:ahLst/>
              <a:cxnLst/>
              <a:rect l="l" t="t" r="r" b="b"/>
              <a:pathLst>
                <a:path w="1129" h="380" extrusionOk="0">
                  <a:moveTo>
                    <a:pt x="1129" y="0"/>
                  </a:moveTo>
                  <a:lnTo>
                    <a:pt x="177" y="24"/>
                  </a:lnTo>
                  <a:cubicBezTo>
                    <a:pt x="77" y="27"/>
                    <a:pt x="1" y="109"/>
                    <a:pt x="2" y="205"/>
                  </a:cubicBezTo>
                  <a:cubicBezTo>
                    <a:pt x="4" y="302"/>
                    <a:pt x="84" y="380"/>
                    <a:pt x="180" y="380"/>
                  </a:cubicBezTo>
                  <a:lnTo>
                    <a:pt x="185" y="380"/>
                  </a:lnTo>
                  <a:lnTo>
                    <a:pt x="1129" y="356"/>
                  </a:lnTo>
                  <a:lnTo>
                    <a:pt x="1129" y="0"/>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7"/>
            <p:cNvSpPr/>
            <p:nvPr/>
          </p:nvSpPr>
          <p:spPr>
            <a:xfrm>
              <a:off x="3461231" y="2115109"/>
              <a:ext cx="26455" cy="339568"/>
            </a:xfrm>
            <a:custGeom>
              <a:avLst/>
              <a:gdLst/>
              <a:ahLst/>
              <a:cxnLst/>
              <a:rect l="l" t="t" r="r" b="b"/>
              <a:pathLst>
                <a:path w="907" h="11642" extrusionOk="0">
                  <a:moveTo>
                    <a:pt x="453" y="0"/>
                  </a:moveTo>
                  <a:cubicBezTo>
                    <a:pt x="202" y="0"/>
                    <a:pt x="0" y="203"/>
                    <a:pt x="0" y="452"/>
                  </a:cubicBezTo>
                  <a:lnTo>
                    <a:pt x="0" y="11641"/>
                  </a:lnTo>
                  <a:lnTo>
                    <a:pt x="907" y="11641"/>
                  </a:lnTo>
                  <a:lnTo>
                    <a:pt x="907" y="452"/>
                  </a:lnTo>
                  <a:cubicBezTo>
                    <a:pt x="905" y="201"/>
                    <a:pt x="702" y="0"/>
                    <a:pt x="453" y="0"/>
                  </a:cubicBezTo>
                  <a:close/>
                </a:path>
              </a:pathLst>
            </a:custGeom>
            <a:gradFill>
              <a:gsLst>
                <a:gs pos="0">
                  <a:srgbClr val="D8AF93"/>
                </a:gs>
                <a:gs pos="100000">
                  <a:srgbClr val="A46B45"/>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7"/>
            <p:cNvSpPr/>
            <p:nvPr/>
          </p:nvSpPr>
          <p:spPr>
            <a:xfrm>
              <a:off x="3461231" y="2115109"/>
              <a:ext cx="18726" cy="339568"/>
            </a:xfrm>
            <a:custGeom>
              <a:avLst/>
              <a:gdLst/>
              <a:ahLst/>
              <a:cxnLst/>
              <a:rect l="l" t="t" r="r" b="b"/>
              <a:pathLst>
                <a:path w="642" h="11642" extrusionOk="0">
                  <a:moveTo>
                    <a:pt x="453" y="0"/>
                  </a:moveTo>
                  <a:cubicBezTo>
                    <a:pt x="202" y="0"/>
                    <a:pt x="0" y="203"/>
                    <a:pt x="0" y="452"/>
                  </a:cubicBezTo>
                  <a:lnTo>
                    <a:pt x="0" y="11641"/>
                  </a:lnTo>
                  <a:lnTo>
                    <a:pt x="379" y="11641"/>
                  </a:lnTo>
                  <a:lnTo>
                    <a:pt x="379" y="452"/>
                  </a:lnTo>
                  <a:cubicBezTo>
                    <a:pt x="378" y="269"/>
                    <a:pt x="486" y="113"/>
                    <a:pt x="642" y="41"/>
                  </a:cubicBezTo>
                  <a:cubicBezTo>
                    <a:pt x="584" y="15"/>
                    <a:pt x="520" y="0"/>
                    <a:pt x="453"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7"/>
            <p:cNvSpPr/>
            <p:nvPr/>
          </p:nvSpPr>
          <p:spPr>
            <a:xfrm>
              <a:off x="3531670" y="2154252"/>
              <a:ext cx="58481" cy="103078"/>
            </a:xfrm>
            <a:custGeom>
              <a:avLst/>
              <a:gdLst/>
              <a:ahLst/>
              <a:cxnLst/>
              <a:rect l="l" t="t" r="r" b="b"/>
              <a:pathLst>
                <a:path w="2005" h="3534" extrusionOk="0">
                  <a:moveTo>
                    <a:pt x="1002" y="0"/>
                  </a:moveTo>
                  <a:cubicBezTo>
                    <a:pt x="449" y="0"/>
                    <a:pt x="1" y="791"/>
                    <a:pt x="1" y="1767"/>
                  </a:cubicBezTo>
                  <a:cubicBezTo>
                    <a:pt x="1" y="2742"/>
                    <a:pt x="449" y="3533"/>
                    <a:pt x="1002" y="3533"/>
                  </a:cubicBezTo>
                  <a:cubicBezTo>
                    <a:pt x="1555" y="3533"/>
                    <a:pt x="2004" y="2742"/>
                    <a:pt x="2004" y="1767"/>
                  </a:cubicBezTo>
                  <a:cubicBezTo>
                    <a:pt x="2004" y="791"/>
                    <a:pt x="1555" y="0"/>
                    <a:pt x="1002" y="0"/>
                  </a:cubicBezTo>
                  <a:close/>
                </a:path>
              </a:pathLst>
            </a:custGeom>
            <a:gradFill>
              <a:gsLst>
                <a:gs pos="0">
                  <a:schemeClr val="dk1"/>
                </a:gs>
                <a:gs pos="100000">
                  <a:schemeClr val="l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7"/>
            <p:cNvSpPr/>
            <p:nvPr/>
          </p:nvSpPr>
          <p:spPr>
            <a:xfrm>
              <a:off x="3550513" y="2173298"/>
              <a:ext cx="20738" cy="64985"/>
            </a:xfrm>
            <a:custGeom>
              <a:avLst/>
              <a:gdLst/>
              <a:ahLst/>
              <a:cxnLst/>
              <a:rect l="l" t="t" r="r" b="b"/>
              <a:pathLst>
                <a:path w="711" h="2228" extrusionOk="0">
                  <a:moveTo>
                    <a:pt x="356" y="1"/>
                  </a:moveTo>
                  <a:cubicBezTo>
                    <a:pt x="241" y="74"/>
                    <a:pt x="1" y="462"/>
                    <a:pt x="1" y="1114"/>
                  </a:cubicBezTo>
                  <a:cubicBezTo>
                    <a:pt x="1" y="1766"/>
                    <a:pt x="241" y="2154"/>
                    <a:pt x="356" y="2227"/>
                  </a:cubicBezTo>
                  <a:cubicBezTo>
                    <a:pt x="472" y="2154"/>
                    <a:pt x="709" y="1766"/>
                    <a:pt x="711" y="1114"/>
                  </a:cubicBezTo>
                  <a:cubicBezTo>
                    <a:pt x="711" y="462"/>
                    <a:pt x="472" y="74"/>
                    <a:pt x="35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7"/>
            <p:cNvSpPr/>
            <p:nvPr/>
          </p:nvSpPr>
          <p:spPr>
            <a:xfrm>
              <a:off x="3603568" y="2162623"/>
              <a:ext cx="36576" cy="36547"/>
            </a:xfrm>
            <a:custGeom>
              <a:avLst/>
              <a:gdLst/>
              <a:ahLst/>
              <a:cxnLst/>
              <a:rect l="l" t="t" r="r" b="b"/>
              <a:pathLst>
                <a:path w="1254" h="1253" extrusionOk="0">
                  <a:moveTo>
                    <a:pt x="629" y="0"/>
                  </a:moveTo>
                  <a:cubicBezTo>
                    <a:pt x="628" y="0"/>
                    <a:pt x="627" y="0"/>
                    <a:pt x="626" y="0"/>
                  </a:cubicBezTo>
                  <a:cubicBezTo>
                    <a:pt x="281" y="0"/>
                    <a:pt x="1" y="280"/>
                    <a:pt x="1" y="627"/>
                  </a:cubicBezTo>
                  <a:cubicBezTo>
                    <a:pt x="1" y="973"/>
                    <a:pt x="281" y="1253"/>
                    <a:pt x="626" y="1253"/>
                  </a:cubicBezTo>
                  <a:cubicBezTo>
                    <a:pt x="972" y="1253"/>
                    <a:pt x="1253" y="973"/>
                    <a:pt x="1253" y="627"/>
                  </a:cubicBezTo>
                  <a:cubicBezTo>
                    <a:pt x="1253" y="281"/>
                    <a:pt x="973" y="0"/>
                    <a:pt x="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7"/>
            <p:cNvSpPr/>
            <p:nvPr/>
          </p:nvSpPr>
          <p:spPr>
            <a:xfrm>
              <a:off x="3614739" y="2173765"/>
              <a:ext cx="14205" cy="14263"/>
            </a:xfrm>
            <a:custGeom>
              <a:avLst/>
              <a:gdLst/>
              <a:ahLst/>
              <a:cxnLst/>
              <a:rect l="l" t="t" r="r" b="b"/>
              <a:pathLst>
                <a:path w="487" h="489" extrusionOk="0">
                  <a:moveTo>
                    <a:pt x="246" y="1"/>
                  </a:moveTo>
                  <a:cubicBezTo>
                    <a:pt x="245" y="1"/>
                    <a:pt x="244" y="1"/>
                    <a:pt x="243" y="1"/>
                  </a:cubicBezTo>
                  <a:cubicBezTo>
                    <a:pt x="110" y="1"/>
                    <a:pt x="0" y="109"/>
                    <a:pt x="0" y="245"/>
                  </a:cubicBezTo>
                  <a:cubicBezTo>
                    <a:pt x="0" y="379"/>
                    <a:pt x="109" y="488"/>
                    <a:pt x="243" y="488"/>
                  </a:cubicBezTo>
                  <a:cubicBezTo>
                    <a:pt x="377" y="488"/>
                    <a:pt x="486" y="380"/>
                    <a:pt x="486" y="245"/>
                  </a:cubicBezTo>
                  <a:cubicBezTo>
                    <a:pt x="486" y="110"/>
                    <a:pt x="378" y="1"/>
                    <a:pt x="24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7"/>
            <p:cNvSpPr/>
            <p:nvPr/>
          </p:nvSpPr>
          <p:spPr>
            <a:xfrm>
              <a:off x="3686550" y="2192432"/>
              <a:ext cx="47893" cy="26776"/>
            </a:xfrm>
            <a:custGeom>
              <a:avLst/>
              <a:gdLst/>
              <a:ahLst/>
              <a:cxnLst/>
              <a:rect l="l" t="t" r="r" b="b"/>
              <a:pathLst>
                <a:path w="1642" h="918" extrusionOk="0">
                  <a:moveTo>
                    <a:pt x="821" y="1"/>
                  </a:moveTo>
                  <a:cubicBezTo>
                    <a:pt x="504" y="1"/>
                    <a:pt x="226" y="133"/>
                    <a:pt x="61" y="332"/>
                  </a:cubicBezTo>
                  <a:cubicBezTo>
                    <a:pt x="0" y="405"/>
                    <a:pt x="0" y="513"/>
                    <a:pt x="61" y="587"/>
                  </a:cubicBezTo>
                  <a:cubicBezTo>
                    <a:pt x="226" y="786"/>
                    <a:pt x="504" y="918"/>
                    <a:pt x="821" y="918"/>
                  </a:cubicBezTo>
                  <a:cubicBezTo>
                    <a:pt x="1137" y="918"/>
                    <a:pt x="1416" y="786"/>
                    <a:pt x="1581" y="587"/>
                  </a:cubicBezTo>
                  <a:cubicBezTo>
                    <a:pt x="1641" y="511"/>
                    <a:pt x="1641" y="405"/>
                    <a:pt x="1581" y="332"/>
                  </a:cubicBezTo>
                  <a:cubicBezTo>
                    <a:pt x="1416" y="133"/>
                    <a:pt x="1137" y="1"/>
                    <a:pt x="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2022 - Year of the Tiger: Chinese New Year Minitheme by Slidesgo">
  <a:themeElements>
    <a:clrScheme name="Simple Light">
      <a:dk1>
        <a:srgbClr val="C21918"/>
      </a:dk1>
      <a:lt1>
        <a:srgbClr val="7A1213"/>
      </a:lt1>
      <a:dk2>
        <a:srgbClr val="FDB531"/>
      </a:dk2>
      <a:lt2>
        <a:srgbClr val="F78C0A"/>
      </a:lt2>
      <a:accent1>
        <a:srgbClr val="FF8598"/>
      </a:accent1>
      <a:accent2>
        <a:srgbClr val="FFD3B7"/>
      </a:accent2>
      <a:accent3>
        <a:srgbClr val="C78A62"/>
      </a:accent3>
      <a:accent4>
        <a:srgbClr val="6CB89C"/>
      </a:accent4>
      <a:accent5>
        <a:srgbClr val="3E9073"/>
      </a:accent5>
      <a:accent6>
        <a:srgbClr val="A78634"/>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TotalTime>
  <Words>1132</Words>
  <Application>Microsoft Office PowerPoint</Application>
  <PresentationFormat>全屏显示(16:9)</PresentationFormat>
  <Paragraphs>254</Paragraphs>
  <Slides>45</Slides>
  <Notes>45</Notes>
  <HiddenSlides>0</HiddenSlides>
  <MMClips>0</MMClips>
  <ScaleCrop>false</ScaleCrop>
  <HeadingPairs>
    <vt:vector size="6" baseType="variant">
      <vt:variant>
        <vt:lpstr>已用的字体</vt:lpstr>
      </vt:variant>
      <vt:variant>
        <vt:i4>10</vt:i4>
      </vt:variant>
      <vt:variant>
        <vt:lpstr>主题</vt:lpstr>
      </vt:variant>
      <vt:variant>
        <vt:i4>3</vt:i4>
      </vt:variant>
      <vt:variant>
        <vt:lpstr>幻灯片标题</vt:lpstr>
      </vt:variant>
      <vt:variant>
        <vt:i4>45</vt:i4>
      </vt:variant>
    </vt:vector>
  </HeadingPairs>
  <TitlesOfParts>
    <vt:vector size="58" baseType="lpstr">
      <vt:lpstr>Bebas Neue</vt:lpstr>
      <vt:lpstr>Black Han Sans</vt:lpstr>
      <vt:lpstr>Proxima Nova</vt:lpstr>
      <vt:lpstr>Proxima Nova Semibold</vt:lpstr>
      <vt:lpstr>Ubuntu</vt:lpstr>
      <vt:lpstr>Amatic SC</vt:lpstr>
      <vt:lpstr>Arial</vt:lpstr>
      <vt:lpstr>Calibri</vt:lpstr>
      <vt:lpstr>Open Sans</vt:lpstr>
      <vt:lpstr>Roboto Medium</vt:lpstr>
      <vt:lpstr>2022 - Year of the Tiger: Chinese New Year Minitheme by Slidesgo</vt:lpstr>
      <vt:lpstr>Slidesgo Final Pages</vt:lpstr>
      <vt:lpstr>1_Slidesgo Final Pages</vt:lpstr>
      <vt:lpstr>Year of the Tiger: Chinese New Year</vt:lpstr>
      <vt:lpstr>Whoa!</vt:lpstr>
      <vt:lpstr>Section</vt:lpstr>
      <vt:lpstr>—Someone Famous</vt:lpstr>
      <vt:lpstr>TWO COLUMNS</vt:lpstr>
      <vt:lpstr>Name of the section</vt:lpstr>
      <vt:lpstr>Title and body</vt:lpstr>
      <vt:lpstr>Three columns</vt:lpstr>
      <vt:lpstr>Venus</vt:lpstr>
      <vt:lpstr>Six columns</vt:lpstr>
      <vt:lpstr>Awesome words</vt:lpstr>
      <vt:lpstr>Chinese new year expenses</vt:lpstr>
      <vt:lpstr>9h 55m 23s</vt:lpstr>
      <vt:lpstr>123,456,789</vt:lpstr>
      <vt:lpstr>A picture is worth a thousand words</vt:lpstr>
      <vt:lpstr>Text and photo</vt:lpstr>
      <vt:lpstr>A map of China</vt:lpstr>
      <vt:lpstr>February 2022</vt:lpstr>
      <vt:lpstr>Chinese New Year video</vt:lpstr>
      <vt:lpstr>This is a diagram</vt:lpstr>
      <vt:lpstr>Timeline</vt:lpstr>
      <vt:lpstr>Thanks</vt:lpstr>
      <vt:lpstr>Icon pack: Chinese New Year</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PowerPoint 演示文稿</vt:lpstr>
      <vt:lpstr>PowerPoint 演示文稿</vt:lpstr>
      <vt:lpstr>Premium infographics</vt:lpstr>
      <vt:lpstr>Premium infographics</vt:lpstr>
      <vt:lpstr>Premium Icons</vt:lpstr>
      <vt:lpstr>Premium Icons</vt:lpstr>
      <vt:lpstr>Premium Icons</vt:lpstr>
      <vt:lpstr>Premium Icons</vt:lpstr>
      <vt:lpstr>Premium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2022 Year of the Tiger: Chinese New Year</dc:title>
  <dc:creator>刘龙</dc:creator>
  <cp:lastModifiedBy>刘 龙</cp:lastModifiedBy>
  <cp:revision>3</cp:revision>
  <dcterms:modified xsi:type="dcterms:W3CDTF">2022-02-07T11:59:50Z</dcterms:modified>
</cp:coreProperties>
</file>